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CDAF"/>
    <a:srgbClr val="D4D4D4"/>
    <a:srgbClr val="93E600"/>
    <a:srgbClr val="F8F9F2"/>
    <a:srgbClr val="FF0071"/>
    <a:srgbClr val="E8DC61"/>
    <a:srgbClr val="262821"/>
    <a:srgbClr val="9341D3"/>
    <a:srgbClr val="165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50" d="100"/>
          <a:sy n="50" d="100"/>
        </p:scale>
        <p:origin x="106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C48B7-C301-E134-FBA8-A51856A8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C0946B-2A68-D789-F18F-B93B40A5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7E7E2-2B7B-24C6-7B6F-39071DBC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D0B1CE-8EF7-3947-E17C-B45989CD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B9C9A-32FE-550D-ECA9-E657AAE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E9D24-B07A-EEED-4BDE-78C6AB8C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E6ACC5-B04B-7495-26D6-BEDB8B5F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00E1D-6CA8-2031-C557-D6B7A111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CFA65-9A9B-725D-25A6-2D1B699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56A01-9ED4-1936-77C0-B8498673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1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CEE2F-47FB-7BA9-840E-9C7647ADC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4021A1-B97F-E210-1F13-9182CBE07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AFA161-934C-1D3A-73C8-B60B6186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FE919-B204-341D-C2A3-D2F29F7D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2F9E4-CC94-B258-057C-3FA2284C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3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53AB4-918D-E9D6-1412-6E8C05CD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4A3109-9275-E547-E02B-CC734872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72537-0262-8240-6D12-E7B388C2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2DB7A-13B6-BB35-078D-19FBD2F1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80B1CD-8E73-09DE-DC0C-25189FB9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6E805-11E3-7134-0809-1B1C363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45D2A-21A9-3212-AB3C-FF2FBA7C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72A35D-E276-BC3E-1802-1AD45E43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F44BB4-A28C-A056-A054-588107A8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E04F0-5A62-A35B-D5EC-58BEE5AB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7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1BC26-829E-3AF1-00CD-C5ED0A00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1E99C-39E7-4346-6ED7-774B7798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A35A98-0F83-23F0-A328-19D097E4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0C37C7-4027-4ABD-0A9A-5B251E9F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A55312-924C-CE1B-C0DF-6628DC54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D10BE-D6B8-54ED-D573-8B245892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95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5D5A4-7170-C7BD-4430-31E75835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F17FE-C9F6-60CE-727D-976D7DBC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8C552-79EC-C50F-3EE7-6BE6FF21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4C90-8B29-E33D-0E63-733E12F62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E415B-3E69-4527-7882-206237D0D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4D7A-9C40-BDA8-CBF4-796A8BDA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611AC2-754C-5344-FE04-29A8917F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EFF5CF-0471-7031-C3A0-97AAE2AC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5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116E2-DAFA-4BAE-07D4-3213F2A0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FB4666-48F9-E2CE-6DB8-83D22B25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D35753-0983-686D-3AE1-AE96945B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8D3D7F-D393-CAD5-9B9B-D634A8C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2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66D581-D1CC-E694-84A4-0F14772C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63FBCB-EDF5-42C7-17F9-FD72A5A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4BC6A9-DAEC-90C1-0417-84B84860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0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73B2D-B5E8-D2A0-7DD3-412AC538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C4635-5D57-07DC-05BB-9C763D39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AAE1E7-1B0A-2384-4151-D25E1670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ACE3C-8948-7C53-9B36-BA8000EA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B182F9-2D10-F3FF-582C-24E31704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5E45A-D666-5FE0-0707-900E81CF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D424C-26AA-8BCD-BF0A-0420F18A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288CCA-D379-2479-6F37-E185D0E7A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21137F-F99A-D8F6-011C-FE74C71AC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FB75E-1380-28AA-2CD2-8518176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FF16F-7BAB-6500-CDF8-BBB45DD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E615C-2958-97D3-A9E0-1AB5D7D8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106F71-3536-E289-06F4-C770CD8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612C7-1B0E-8704-FE1C-7C589B7E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F4A11-0161-946F-D310-6237B4EF2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281C-0BD8-374B-9E20-DF3CE4B4F7E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06AED-6799-AD2A-82D0-4AB949102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62784A-37B9-94AE-D72C-DF9F0E4C5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6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80A591C-0825-44F8-E243-DE00DD64BDE3}"/>
              </a:ext>
            </a:extLst>
          </p:cNvPr>
          <p:cNvSpPr/>
          <p:nvPr/>
        </p:nvSpPr>
        <p:spPr>
          <a:xfrm>
            <a:off x="2857500" y="1880339"/>
            <a:ext cx="6477000" cy="3215148"/>
          </a:xfrm>
          <a:prstGeom prst="roundRect">
            <a:avLst>
              <a:gd name="adj" fmla="val 8372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266453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rgbClr val="F8F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325365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rgbClr val="F8F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864210" y="2876536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FF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7056002" y="2935452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FF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80" y="2556889"/>
            <a:ext cx="34026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500" dirty="0">
                <a:solidFill>
                  <a:srgbClr val="00CDAF"/>
                </a:solidFill>
                <a:latin typeface="Menlo" panose="020B0609030804020204" pitchFamily="49" charset="0"/>
                <a:ea typeface="HGMaruGothicMPRO" panose="020F0600000000000000" pitchFamily="34" charset="-128"/>
                <a:cs typeface="Menlo" panose="020B0609030804020204" pitchFamily="49" charset="0"/>
              </a:rPr>
              <a:t>DPY2</a:t>
            </a:r>
            <a:endParaRPr kumimoji="1" lang="ja-JP" altLang="en-US" sz="11500" dirty="0">
              <a:solidFill>
                <a:srgbClr val="00CDA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1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80A591C-0825-44F8-E243-DE00DD64BDE3}"/>
              </a:ext>
            </a:extLst>
          </p:cNvPr>
          <p:cNvSpPr/>
          <p:nvPr/>
        </p:nvSpPr>
        <p:spPr>
          <a:xfrm>
            <a:off x="2857500" y="190800"/>
            <a:ext cx="6477000" cy="6476400"/>
          </a:xfrm>
          <a:prstGeom prst="roundRect">
            <a:avLst>
              <a:gd name="adj" fmla="val 6265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266453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rgbClr val="F8F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325365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rgbClr val="F8F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864210" y="2876536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FF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7056002" y="2935452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FF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80" y="2556889"/>
            <a:ext cx="34026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500" dirty="0">
                <a:solidFill>
                  <a:srgbClr val="00CDAF"/>
                </a:solidFill>
                <a:latin typeface="Menlo" panose="020B0609030804020204" pitchFamily="49" charset="0"/>
                <a:ea typeface="HGMaruGothicMPRO" panose="020F0600000000000000" pitchFamily="34" charset="-128"/>
                <a:cs typeface="Menlo" panose="020B0609030804020204" pitchFamily="49" charset="0"/>
              </a:rPr>
              <a:t>DPY2</a:t>
            </a:r>
            <a:endParaRPr kumimoji="1" lang="ja-JP" altLang="en-US" sz="11500" dirty="0">
              <a:solidFill>
                <a:srgbClr val="00CDA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2">
            <a:extLst>
              <a:ext uri="{FF2B5EF4-FFF2-40B4-BE49-F238E27FC236}">
                <a16:creationId xmlns:a16="http://schemas.microsoft.com/office/drawing/2014/main" id="{7672EAD7-C8C4-C936-D038-2F16DD2B94D8}"/>
              </a:ext>
            </a:extLst>
          </p:cNvPr>
          <p:cNvSpPr>
            <a:spLocks noChangeAspect="1"/>
          </p:cNvSpPr>
          <p:nvPr/>
        </p:nvSpPr>
        <p:spPr>
          <a:xfrm>
            <a:off x="2996400" y="329400"/>
            <a:ext cx="6199200" cy="6199200"/>
          </a:xfrm>
          <a:prstGeom prst="ellipse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266453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rgbClr val="F8F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325365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rgbClr val="F8F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864210" y="2876536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FF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7056002" y="2935452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FF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80" y="2556889"/>
            <a:ext cx="34026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500" dirty="0">
                <a:solidFill>
                  <a:srgbClr val="00CDAF"/>
                </a:solidFill>
                <a:latin typeface="Menlo" panose="020B0609030804020204" pitchFamily="49" charset="0"/>
                <a:ea typeface="HGMaruGothicMPRO" panose="020F0600000000000000" pitchFamily="34" charset="-128"/>
                <a:cs typeface="Menlo" panose="020B0609030804020204" pitchFamily="49" charset="0"/>
              </a:rPr>
              <a:t>DPY2</a:t>
            </a:r>
            <a:endParaRPr kumimoji="1" lang="ja-JP" altLang="en-US" sz="11500" dirty="0">
              <a:solidFill>
                <a:srgbClr val="00CDA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969555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6950657" y="2857519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79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00CD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 dirty="0">
              <a:solidFill>
                <a:srgbClr val="00CDA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6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10E684-EBEE-4779-496A-363E6551DE24}"/>
              </a:ext>
            </a:extLst>
          </p:cNvPr>
          <p:cNvSpPr/>
          <p:nvPr/>
        </p:nvSpPr>
        <p:spPr>
          <a:xfrm>
            <a:off x="2963119" y="2013995"/>
            <a:ext cx="6204030" cy="2858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969555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6950657" y="2857519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79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00CD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>
              <a:solidFill>
                <a:srgbClr val="00CDA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10E684-EBEE-4779-496A-363E6551DE24}"/>
              </a:ext>
            </a:extLst>
          </p:cNvPr>
          <p:cNvSpPr>
            <a:spLocks noChangeAspect="1"/>
          </p:cNvSpPr>
          <p:nvPr/>
        </p:nvSpPr>
        <p:spPr>
          <a:xfrm>
            <a:off x="2995827" y="328827"/>
            <a:ext cx="6200346" cy="6200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969555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6950657" y="2857519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79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00CD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>
              <a:solidFill>
                <a:srgbClr val="00CDA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>
            <a:extLst>
              <a:ext uri="{FF2B5EF4-FFF2-40B4-BE49-F238E27FC236}">
                <a16:creationId xmlns:a16="http://schemas.microsoft.com/office/drawing/2014/main" id="{B9268E46-76DB-590F-4132-6C7A3D0D0284}"/>
              </a:ext>
            </a:extLst>
          </p:cNvPr>
          <p:cNvSpPr>
            <a:spLocks noChangeAspect="1"/>
          </p:cNvSpPr>
          <p:nvPr/>
        </p:nvSpPr>
        <p:spPr>
          <a:xfrm>
            <a:off x="2996399" y="329397"/>
            <a:ext cx="6199200" cy="619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969555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6950657" y="2857519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79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00CD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>
              <a:solidFill>
                <a:srgbClr val="00CDA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</Words>
  <Application>Microsoft Office PowerPoint</Application>
  <PresentationFormat>ワイド画面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Menlo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南　李玖</dc:creator>
  <cp:lastModifiedBy>南 李玖</cp:lastModifiedBy>
  <cp:revision>7</cp:revision>
  <dcterms:created xsi:type="dcterms:W3CDTF">2022-05-07T06:48:56Z</dcterms:created>
  <dcterms:modified xsi:type="dcterms:W3CDTF">2023-02-04T06:51:04Z</dcterms:modified>
</cp:coreProperties>
</file>