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80" r:id="rId2"/>
    <p:sldId id="270" r:id="rId3"/>
    <p:sldId id="257" r:id="rId4"/>
    <p:sldId id="258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1" r:id="rId21"/>
    <p:sldId id="286" r:id="rId22"/>
    <p:sldId id="287" r:id="rId23"/>
    <p:sldId id="288" r:id="rId24"/>
    <p:sldId id="289" r:id="rId25"/>
    <p:sldId id="282" r:id="rId26"/>
    <p:sldId id="283" r:id="rId27"/>
    <p:sldId id="284" r:id="rId28"/>
    <p:sldId id="285" r:id="rId29"/>
    <p:sldId id="259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OPC_001 </a:t>
            </a:r>
            <a:r>
              <a:rPr kumimoji="1" lang="ja-JP" altLang="en-US"/>
              <a:t>プログラム実装問題</a:t>
            </a:r>
            <a:r>
              <a:rPr kumimoji="1" lang="en-US" altLang="ja-JP" dirty="0"/>
              <a:t>(</a:t>
            </a:r>
            <a:r>
              <a:rPr kumimoji="1" lang="ja-JP" altLang="en-US"/>
              <a:t>入門編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足し算を行うプログラムを作っています。整数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が与えられますので、足し算を行った結果を出力してください。具体的には、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0 ≤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en-US" altLang="ja-JP" dirty="0"/>
              <a:t>C</a:t>
            </a:r>
            <a:br>
              <a:rPr kumimoji="1" lang="en-US" altLang="ja-JP" dirty="0"/>
            </a:br>
            <a:r>
              <a:rPr kumimoji="1" lang="en-US" altLang="ja-JP" dirty="0"/>
              <a:t>(A + B</a:t>
            </a:r>
            <a:r>
              <a:rPr kumimoji="1" lang="ja-JP" altLang="en-US"/>
              <a:t>の計算結果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2"/>
            <a:r>
              <a:rPr kumimoji="1" lang="en-US" altLang="ja-JP" dirty="0"/>
              <a:t>1 1</a:t>
            </a:r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  <a:p>
            <a:pPr lvl="2"/>
            <a:r>
              <a:rPr lang="en-US" altLang="ja-JP" dirty="0"/>
              <a:t>2</a:t>
            </a:r>
          </a:p>
          <a:p>
            <a:pPr lvl="2"/>
            <a:endParaRPr kumimoji="1" lang="en-US" altLang="ja-JP" dirty="0"/>
          </a:p>
          <a:p>
            <a:r>
              <a:rPr kumimoji="1" lang="ja-JP" altLang="en-US"/>
              <a:t>実行例２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2"/>
            <a:r>
              <a:rPr kumimoji="1" lang="en-US" altLang="ja-JP" dirty="0"/>
              <a:t>10 10</a:t>
            </a:r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20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9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35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/>
              <a:t>最も大きい数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83752"/>
                  </p:ext>
                </p:extLst>
              </p:nvPr>
            </p:nvGraphicFramePr>
            <p:xfrm>
              <a:off x="1088969" y="1778479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83752"/>
                  </p:ext>
                </p:extLst>
              </p:nvPr>
            </p:nvGraphicFramePr>
            <p:xfrm>
              <a:off x="1088969" y="1778479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48437"/>
                  </p:ext>
                </p:extLst>
              </p:nvPr>
            </p:nvGraphicFramePr>
            <p:xfrm>
              <a:off x="1585255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5 9 1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48437"/>
                  </p:ext>
                </p:extLst>
              </p:nvPr>
            </p:nvGraphicFramePr>
            <p:xfrm>
              <a:off x="1585255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403114"/>
                  </p:ext>
                </p:extLst>
              </p:nvPr>
            </p:nvGraphicFramePr>
            <p:xfrm>
              <a:off x="1585254" y="452326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403114"/>
                  </p:ext>
                </p:extLst>
              </p:nvPr>
            </p:nvGraphicFramePr>
            <p:xfrm>
              <a:off x="1585254" y="452326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119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42237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30 20 35 40 50 6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542237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172956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172956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819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d.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26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73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(3</a:t>
            </a:r>
            <a:r>
              <a:rPr lang="ja-JP" altLang="en-US"/>
              <a:t>番目に大きい数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36686"/>
                  </p:ext>
                </p:extLst>
              </p:nvPr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4636686"/>
                  </p:ext>
                </p:extLst>
              </p:nvPr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91423"/>
                  </p:ext>
                </p:extLst>
              </p:nvPr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9 5 3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2291423"/>
                  </p:ext>
                </p:extLst>
              </p:nvPr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64271"/>
                  </p:ext>
                </p:extLst>
              </p:nvPr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3164271"/>
                  </p:ext>
                </p:extLst>
              </p:nvPr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430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974042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20 35 10 50 60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974042"/>
                  </p:ext>
                </p:extLst>
              </p:nvPr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816935"/>
                  </p:ext>
                </p:extLst>
              </p:nvPr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816935"/>
                  </p:ext>
                </p:extLst>
              </p:nvPr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73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</a:t>
            </a:r>
            <a:r>
              <a:rPr lang="ja-JP" altLang="en-US"/>
              <a:t>最も大きい数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67142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67142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80874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5 9 1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280874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898624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898624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52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30 20 35 40 50 6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934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 err="1"/>
              <a:t>Ex_b</a:t>
            </a:r>
            <a:r>
              <a:rPr kumimoji="1" lang="en-US" altLang="ja-JP" dirty="0"/>
              <a:t>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449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(3</a:t>
            </a:r>
            <a:r>
              <a:rPr lang="ja-JP" altLang="en-US"/>
              <a:t>番目に大きい数</a:t>
            </a:r>
            <a:r>
              <a:rPr lang="en-US" altLang="ja-JP" dirty="0"/>
              <a:t>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0279" y="1768787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31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9 5 3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518215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82046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351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20 35 10 50 60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6226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2" y="3280768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157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文字列からなる</a:t>
                </a:r>
                <a:r>
                  <a:rPr kumimoji="1" lang="ja-JP" altLang="en-US" dirty="0"/>
                  <a:t>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与えられます。あいさつ文の後に名前を呼んでください。</a:t>
                </a:r>
                <a:r>
                  <a:rPr kumimoji="1" lang="ja-JP" altLang="en-US"/>
                  <a:t>つまり、</a:t>
                </a:r>
                <a:r>
                  <a:rPr lang="en-US" altLang="ja-JP" dirty="0"/>
                  <a:t>”</a:t>
                </a:r>
                <a:r>
                  <a:rPr kumimoji="1" lang="en-US" altLang="ja-JP" dirty="0"/>
                  <a:t>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を出力</a:t>
                </a:r>
                <a:r>
                  <a:rPr kumimoji="1" lang="ja-JP" altLang="en-US" dirty="0"/>
                  <a:t>してください。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文字列である。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kumimoji="1" lang="en-US" altLang="ja-JP" b="0" dirty="0"/>
              <a:t>A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 dirty="0"/>
              <a:t>入力</a:t>
            </a:r>
            <a:endParaRPr lang="en-US" altLang="ja-JP" dirty="0"/>
          </a:p>
          <a:p>
            <a:pPr lvl="2"/>
            <a:r>
              <a:rPr lang="en-US" altLang="ja-JP" dirty="0"/>
              <a:t>Minamin</a:t>
            </a:r>
          </a:p>
          <a:p>
            <a:pPr lvl="1"/>
            <a:r>
              <a:rPr lang="ja-JP" altLang="en-US" dirty="0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Hello </a:t>
            </a:r>
            <a:r>
              <a:rPr lang="en-US" altLang="ja-JP" dirty="0" err="1"/>
              <a:t>Minamin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入力</a:t>
            </a:r>
            <a:endParaRPr lang="en-US" altLang="ja-JP" dirty="0"/>
          </a:p>
          <a:p>
            <a:pPr lvl="2"/>
            <a:r>
              <a:rPr lang="en-US" altLang="ja-JP" dirty="0"/>
              <a:t>Tanaka</a:t>
            </a:r>
          </a:p>
          <a:p>
            <a:pPr lvl="1"/>
            <a:r>
              <a:rPr lang="ja-JP" altLang="en-US" dirty="0"/>
              <a:t>出力</a:t>
            </a:r>
            <a:endParaRPr lang="en-US" altLang="ja-JP" dirty="0"/>
          </a:p>
          <a:p>
            <a:pPr lvl="2"/>
            <a:r>
              <a:rPr lang="en-US" altLang="ja-JP" dirty="0"/>
              <a:t>Hello Tanaka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文字列の入力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42266"/>
              </p:ext>
            </p:extLst>
          </p:nvPr>
        </p:nvGraphicFramePr>
        <p:xfrm>
          <a:off x="838200" y="2436040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から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へ文字を押し込むイメージ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ja-JP" altLang="en-US"/>
              <a:t>文字列の出力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943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は改行</a:t>
                      </a:r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に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を押し込む感じ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結果</a:t>
            </a:r>
            <a:endParaRPr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Hello</a:t>
            </a:r>
            <a:r>
              <a:rPr lang="ja-JP" altLang="en-US"/>
              <a:t>」と打ち込み、</a:t>
            </a:r>
            <a:r>
              <a:rPr lang="en-US" altLang="ja-JP" dirty="0"/>
              <a:t>Enter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「</a:t>
            </a:r>
            <a:r>
              <a:rPr lang="en-US" altLang="ja-JP" dirty="0"/>
              <a:t>Hello</a:t>
            </a:r>
            <a:r>
              <a:rPr lang="ja-JP" altLang="en-US"/>
              <a:t>」と返ってきて終了．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53299"/>
              </p:ext>
            </p:extLst>
          </p:nvPr>
        </p:nvGraphicFramePr>
        <p:xfrm>
          <a:off x="838200" y="2369939"/>
          <a:ext cx="10515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575736">
                <a:tc>
                  <a:txBody>
                    <a:bodyPr/>
                    <a:lstStyle/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Hello</a:t>
                      </a:r>
                    </a:p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Hello</a:t>
                      </a:r>
                    </a:p>
                    <a:p>
                      <a:endParaRPr lang="en" altLang="ja-JP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Process exited with status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補足</a:t>
            </a:r>
            <a:endParaRPr lang="en-US" altLang="ja-JP" dirty="0"/>
          </a:p>
          <a:p>
            <a:pPr lvl="1"/>
            <a:r>
              <a:rPr lang="ja-JP" altLang="en-US"/>
              <a:t>複数の値出力も可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055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350308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"Hello "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  <a:r>
                        <a:rPr lang="en" altLang="ja-JP" b="0" dirty="0">
                          <a:solidFill>
                            <a:srgbClr val="008000"/>
                          </a:solidFill>
                          <a:effectLst/>
                          <a:latin typeface="Menlo" panose="020B0609030804020204" pitchFamily="49" charset="0"/>
                        </a:rPr>
                        <a:t> // &lt;&lt;</a:t>
                      </a:r>
                      <a:r>
                        <a:rPr lang="ja-JP" altLang="en-US" b="0">
                          <a:solidFill>
                            <a:srgbClr val="008000"/>
                          </a:solidFill>
                          <a:effectLst/>
                          <a:latin typeface="Menlo" panose="020B0609030804020204" pitchFamily="49" charset="0"/>
                        </a:rPr>
                        <a:t>で繋げる</a:t>
                      </a:r>
                      <a:b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3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b. </a:t>
            </a:r>
            <a:r>
              <a:rPr kumimoji="1" lang="ja-JP" altLang="en-US" dirty="0"/>
              <a:t>足し算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981</TotalTime>
  <Words>1193</Words>
  <Application>Microsoft Macintosh PowerPoint</Application>
  <PresentationFormat>ワイド画面</PresentationFormat>
  <Paragraphs>308</Paragraphs>
  <Slides>33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HGMaruGothicMPRO</vt:lpstr>
      <vt:lpstr>游ゴシック</vt:lpstr>
      <vt:lpstr>Arial</vt:lpstr>
      <vt:lpstr>Cambria Math</vt:lpstr>
      <vt:lpstr>Menlo</vt:lpstr>
      <vt:lpstr>Office テーマ</vt:lpstr>
      <vt:lpstr>OPC_001 プログラム実装問題(入門編)</vt:lpstr>
      <vt:lpstr>a. はじめの一歩</vt:lpstr>
      <vt:lpstr>a. はじめの一歩</vt:lpstr>
      <vt:lpstr>a. はじめの一歩</vt:lpstr>
      <vt:lpstr>[ヒント]標準入出力</vt:lpstr>
      <vt:lpstr>[ヒント]標準入出力</vt:lpstr>
      <vt:lpstr>[ヒント]標準入出力</vt:lpstr>
      <vt:lpstr>[ヒント]標準入出力</vt:lpstr>
      <vt:lpstr>b. 足し算</vt:lpstr>
      <vt:lpstr>b. 足し算</vt:lpstr>
      <vt:lpstr>b. 足し算</vt:lpstr>
      <vt:lpstr>c. 最大</vt:lpstr>
      <vt:lpstr>c. 最大</vt:lpstr>
      <vt:lpstr>c. 最大</vt:lpstr>
      <vt:lpstr>c. 最大</vt:lpstr>
      <vt:lpstr>d. 3番目</vt:lpstr>
      <vt:lpstr>d. 3番目</vt:lpstr>
      <vt:lpstr>d. 3番目</vt:lpstr>
      <vt:lpstr>d. 3番目</vt:lpstr>
      <vt:lpstr>Ex. Twitter向け</vt:lpstr>
      <vt:lpstr>Ex_a. 最大</vt:lpstr>
      <vt:lpstr>Ex_a. 最大</vt:lpstr>
      <vt:lpstr>Ex_a. 最大</vt:lpstr>
      <vt:lpstr>Ex_a. 最大</vt:lpstr>
      <vt:lpstr>Ex_b. 3番目</vt:lpstr>
      <vt:lpstr>Ex_b. 3番目</vt:lpstr>
      <vt:lpstr>Ex_b. 3番目</vt:lpstr>
      <vt:lpstr>Ex_b. 3番目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18</cp:revision>
  <cp:lastPrinted>2022-06-03T09:44:33Z</cp:lastPrinted>
  <dcterms:created xsi:type="dcterms:W3CDTF">2022-05-31T16:29:17Z</dcterms:created>
  <dcterms:modified xsi:type="dcterms:W3CDTF">2022-11-10T00:11:28Z</dcterms:modified>
</cp:coreProperties>
</file>