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125" d="100"/>
          <a:sy n="125" d="100"/>
        </p:scale>
        <p:origin x="2076" y="-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BD48-DEAE-4E7A-BA62-1AFC187AB5C6}" type="datetimeFigureOut">
              <a:rPr kumimoji="1" lang="ja-JP" altLang="en-US" smtClean="0"/>
              <a:t>2023/1/28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BB86-5E1D-4ACA-9E4B-E2B8C80C1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レーム 6">
            <a:extLst>
              <a:ext uri="{FF2B5EF4-FFF2-40B4-BE49-F238E27FC236}">
                <a16:creationId xmlns:a16="http://schemas.microsoft.com/office/drawing/2014/main" id="{E6CE3010-25F0-D03B-7EC0-A7BB2CA9A2E3}"/>
              </a:ext>
            </a:extLst>
          </p:cNvPr>
          <p:cNvSpPr/>
          <p:nvPr userDrawn="1"/>
        </p:nvSpPr>
        <p:spPr>
          <a:xfrm>
            <a:off x="0" y="0"/>
            <a:ext cx="6858000" cy="9906000"/>
          </a:xfrm>
          <a:prstGeom prst="frame">
            <a:avLst>
              <a:gd name="adj1" fmla="val 725"/>
            </a:avLst>
          </a:prstGeom>
          <a:solidFill>
            <a:srgbClr val="B6E2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BD48-DEAE-4E7A-BA62-1AFC187AB5C6}" type="datetimeFigureOut">
              <a:rPr kumimoji="1" lang="ja-JP" altLang="en-US" smtClean="0"/>
              <a:t>2023/1/28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BB86-5E1D-4ACA-9E4B-E2B8C80C1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29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BD48-DEAE-4E7A-BA62-1AFC187AB5C6}" type="datetimeFigureOut">
              <a:rPr kumimoji="1" lang="ja-JP" altLang="en-US" smtClean="0"/>
              <a:t>2023/1/28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BB86-5E1D-4ACA-9E4B-E2B8C80C1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BD48-DEAE-4E7A-BA62-1AFC187AB5C6}" type="datetimeFigureOut">
              <a:rPr kumimoji="1" lang="ja-JP" altLang="en-US" smtClean="0"/>
              <a:t>2023/1/28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BB86-5E1D-4ACA-9E4B-E2B8C80C1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39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BD48-DEAE-4E7A-BA62-1AFC187AB5C6}" type="datetimeFigureOut">
              <a:rPr kumimoji="1" lang="ja-JP" altLang="en-US" smtClean="0"/>
              <a:t>2023/1/28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BB86-5E1D-4ACA-9E4B-E2B8C80C1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97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BD48-DEAE-4E7A-BA62-1AFC187AB5C6}" type="datetimeFigureOut">
              <a:rPr kumimoji="1" lang="ja-JP" altLang="en-US" smtClean="0"/>
              <a:t>2023/1/28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BB86-5E1D-4ACA-9E4B-E2B8C80C1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07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BD48-DEAE-4E7A-BA62-1AFC187AB5C6}" type="datetimeFigureOut">
              <a:rPr kumimoji="1" lang="ja-JP" altLang="en-US" smtClean="0"/>
              <a:t>2023/1/28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BB86-5E1D-4ACA-9E4B-E2B8C80C1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18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BD48-DEAE-4E7A-BA62-1AFC187AB5C6}" type="datetimeFigureOut">
              <a:rPr kumimoji="1" lang="ja-JP" altLang="en-US" smtClean="0"/>
              <a:t>2023/1/28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BB86-5E1D-4ACA-9E4B-E2B8C80C1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53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BD48-DEAE-4E7A-BA62-1AFC187AB5C6}" type="datetimeFigureOut">
              <a:rPr kumimoji="1" lang="ja-JP" altLang="en-US" smtClean="0"/>
              <a:t>2023/1/28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BB86-5E1D-4ACA-9E4B-E2B8C80C1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60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BD48-DEAE-4E7A-BA62-1AFC187AB5C6}" type="datetimeFigureOut">
              <a:rPr kumimoji="1" lang="ja-JP" altLang="en-US" smtClean="0"/>
              <a:t>2023/1/28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BB86-5E1D-4ACA-9E4B-E2B8C80C1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16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BD48-DEAE-4E7A-BA62-1AFC187AB5C6}" type="datetimeFigureOut">
              <a:rPr kumimoji="1" lang="ja-JP" altLang="en-US" smtClean="0"/>
              <a:t>2023/1/28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7BB86-5E1D-4ACA-9E4B-E2B8C80C1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03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ABD48-DEAE-4E7A-BA62-1AFC187AB5C6}" type="datetimeFigureOut">
              <a:rPr kumimoji="1" lang="ja-JP" altLang="en-US" smtClean="0"/>
              <a:t>2023/1/28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7BB86-5E1D-4ACA-9E4B-E2B8C80C1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125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コンピュータ, 選手, 持つ, リモコン が含まれている画像&#10;&#10;自動的に生成された説明">
            <a:extLst>
              <a:ext uri="{FF2B5EF4-FFF2-40B4-BE49-F238E27FC236}">
                <a16:creationId xmlns:a16="http://schemas.microsoft.com/office/drawing/2014/main" id="{479F9214-2EC3-D341-D9B4-7541DB763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094" y="4225212"/>
            <a:ext cx="2500993" cy="250099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69505C-A923-89A1-855D-5554C16ABA7D}"/>
              </a:ext>
            </a:extLst>
          </p:cNvPr>
          <p:cNvSpPr txBox="1"/>
          <p:nvPr/>
        </p:nvSpPr>
        <p:spPr>
          <a:xfrm>
            <a:off x="754672" y="138902"/>
            <a:ext cx="5348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プログラミングサークル</a:t>
            </a:r>
            <a:endParaRPr kumimoji="1" lang="ja-JP" altLang="en-US" sz="3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8" name="図 7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317AC73B-80A0-FD32-B08A-89A473DD1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13" y="4225212"/>
            <a:ext cx="2500993" cy="2500993"/>
          </a:xfrm>
          <a:prstGeom prst="rect">
            <a:avLst/>
          </a:prstGeom>
        </p:spPr>
      </p:pic>
      <p:pic>
        <p:nvPicPr>
          <p:cNvPr id="10" name="図 9" descr="文字の書かれた紙&#10;&#10;自動的に生成された説明">
            <a:extLst>
              <a:ext uri="{FF2B5EF4-FFF2-40B4-BE49-F238E27FC236}">
                <a16:creationId xmlns:a16="http://schemas.microsoft.com/office/drawing/2014/main" id="{B5CD8076-CF6C-C4AC-0BB5-1BE28E1B3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3" y="1616562"/>
            <a:ext cx="2096472" cy="1895211"/>
          </a:xfrm>
          <a:prstGeom prst="rect">
            <a:avLst/>
          </a:prstGeom>
        </p:spPr>
      </p:pic>
      <p:pic>
        <p:nvPicPr>
          <p:cNvPr id="12" name="図 11" descr="レゴのキャラクター&#10;&#10;低い精度で自動的に生成された説明">
            <a:extLst>
              <a:ext uri="{FF2B5EF4-FFF2-40B4-BE49-F238E27FC236}">
                <a16:creationId xmlns:a16="http://schemas.microsoft.com/office/drawing/2014/main" id="{DBD29243-D317-C028-1A31-1AFA66B4E6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095" y="1313672"/>
            <a:ext cx="2500992" cy="2500992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4D71F4F-F0BE-5575-ABC3-D498D373E346}"/>
              </a:ext>
            </a:extLst>
          </p:cNvPr>
          <p:cNvSpPr/>
          <p:nvPr/>
        </p:nvSpPr>
        <p:spPr>
          <a:xfrm>
            <a:off x="754672" y="726225"/>
            <a:ext cx="5348656" cy="59008"/>
          </a:xfrm>
          <a:prstGeom prst="rect">
            <a:avLst/>
          </a:prstGeom>
          <a:solidFill>
            <a:srgbClr val="90E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AED5D7F-201D-F0D6-D584-3367690E7045}"/>
              </a:ext>
            </a:extLst>
          </p:cNvPr>
          <p:cNvSpPr txBox="1"/>
          <p:nvPr/>
        </p:nvSpPr>
        <p:spPr>
          <a:xfrm>
            <a:off x="634793" y="6726205"/>
            <a:ext cx="5588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オンラインをメインにゆるーく活動してます！</a:t>
            </a:r>
            <a:br>
              <a:rPr kumimoji="1" lang="en-US" altLang="ja-JP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kumimoji="1" lang="ja-JP" altLang="en-US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初心者～上級者までいろんな人が居るサークルです！！</a:t>
            </a:r>
            <a:endParaRPr kumimoji="1" lang="ja-JP" altLang="en-US" sz="2000" spc="15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DC886A6-323C-C495-E60E-667C421126FB}"/>
              </a:ext>
            </a:extLst>
          </p:cNvPr>
          <p:cNvSpPr txBox="1"/>
          <p:nvPr/>
        </p:nvSpPr>
        <p:spPr>
          <a:xfrm>
            <a:off x="514913" y="7249425"/>
            <a:ext cx="46362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--------------- </a:t>
            </a:r>
            <a:r>
              <a:rPr kumimoji="1" lang="ja-JP" altLang="en-US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活動内容 </a:t>
            </a:r>
            <a:r>
              <a:rPr kumimoji="1" lang="en-US" altLang="ja-JP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---------------</a:t>
            </a:r>
          </a:p>
          <a:p>
            <a:r>
              <a:rPr kumimoji="1" lang="ja-JP" altLang="en-US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プログラミングを通じた交流・学習会・実装会</a:t>
            </a:r>
            <a:br>
              <a:rPr kumimoji="1" lang="en-US" altLang="ja-JP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kumimoji="1" lang="en-US" altLang="ja-JP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--------------- </a:t>
            </a:r>
            <a:r>
              <a:rPr kumimoji="1" lang="ja-JP" altLang="en-US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活動場所 </a:t>
            </a:r>
            <a:r>
              <a:rPr kumimoji="1" lang="en-US" altLang="ja-JP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---------------</a:t>
            </a:r>
            <a:br>
              <a:rPr kumimoji="1" lang="en-US" altLang="ja-JP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kumimoji="1" lang="ja-JP" altLang="en-US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オンライン</a:t>
            </a:r>
            <a:r>
              <a:rPr kumimoji="1" lang="en-US" altLang="ja-JP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(Discord)/</a:t>
            </a:r>
            <a:r>
              <a:rPr kumimoji="1" lang="ja-JP" altLang="en-US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空き教室</a:t>
            </a:r>
            <a:r>
              <a:rPr kumimoji="1" lang="en-US" altLang="ja-JP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</a:t>
            </a:r>
            <a:r>
              <a:rPr kumimoji="1" lang="ja-JP" altLang="en-US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四條畷</a:t>
            </a:r>
            <a:r>
              <a:rPr kumimoji="1" lang="en-US" altLang="ja-JP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  <a:br>
              <a:rPr kumimoji="1" lang="en-US" altLang="ja-JP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kumimoji="1" lang="en-US" altLang="ja-JP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--------------- </a:t>
            </a:r>
            <a:r>
              <a:rPr kumimoji="1" lang="ja-JP" altLang="en-US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活動日 </a:t>
            </a:r>
            <a:r>
              <a:rPr kumimoji="1" lang="en-US" altLang="ja-JP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-----------------</a:t>
            </a:r>
            <a:br>
              <a:rPr kumimoji="1" lang="en-US" altLang="ja-JP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kumimoji="1" lang="ja-JP" altLang="en-US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随時</a:t>
            </a:r>
            <a:br>
              <a:rPr kumimoji="1" lang="en-US" altLang="ja-JP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kumimoji="1" lang="en-US" altLang="ja-JP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--------------- </a:t>
            </a:r>
            <a:r>
              <a:rPr kumimoji="1" lang="ja-JP" altLang="en-US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連絡先</a:t>
            </a:r>
            <a:r>
              <a:rPr kumimoji="1" lang="en-US" altLang="ja-JP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-----------------</a:t>
            </a:r>
            <a:br>
              <a:rPr kumimoji="1" lang="en-US" altLang="ja-JP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kumimoji="1" lang="en-US" altLang="ja-JP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Email:</a:t>
            </a:r>
            <a:r>
              <a:rPr kumimoji="1" lang="ja-JP" altLang="en-US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kumimoji="1" lang="en-US" altLang="ja-JP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oecuprogrammingcircle@gmail.com</a:t>
            </a:r>
          </a:p>
          <a:p>
            <a:r>
              <a:rPr kumimoji="1" lang="en-US" altLang="ja-JP" sz="1400" spc="1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Twitter(DM): @oecuprogramming</a:t>
            </a:r>
            <a:endParaRPr kumimoji="1" lang="ja-JP" altLang="en-US" sz="2000" spc="15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17" name="図 16" descr="ロゴ, アイコン&#10;&#10;自動的に生成された説明">
            <a:extLst>
              <a:ext uri="{FF2B5EF4-FFF2-40B4-BE49-F238E27FC236}">
                <a16:creationId xmlns:a16="http://schemas.microsoft.com/office/drawing/2014/main" id="{E5879E85-07F4-6FF2-B883-00CE6BF73B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407" y="7699613"/>
            <a:ext cx="1130947" cy="113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44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212</TotalTime>
  <Words>76</Words>
  <Application>Microsoft Office PowerPoint</Application>
  <PresentationFormat>A4 210 x 297 mm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HG丸ｺﾞｼｯｸM-PRO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南 李玖</dc:creator>
  <cp:lastModifiedBy>南 李玖</cp:lastModifiedBy>
  <cp:revision>3</cp:revision>
  <dcterms:created xsi:type="dcterms:W3CDTF">2023-01-28T07:45:17Z</dcterms:created>
  <dcterms:modified xsi:type="dcterms:W3CDTF">2023-01-28T11:17:51Z</dcterms:modified>
</cp:coreProperties>
</file>