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0" r:id="rId2"/>
    <p:sldId id="270" r:id="rId3"/>
    <p:sldId id="257" r:id="rId4"/>
    <p:sldId id="258" r:id="rId5"/>
    <p:sldId id="262" r:id="rId6"/>
    <p:sldId id="263" r:id="rId7"/>
    <p:sldId id="290" r:id="rId8"/>
    <p:sldId id="291" r:id="rId9"/>
    <p:sldId id="292" r:id="rId10"/>
    <p:sldId id="297" r:id="rId11"/>
    <p:sldId id="298" r:id="rId12"/>
    <p:sldId id="299" r:id="rId13"/>
    <p:sldId id="300" r:id="rId14"/>
    <p:sldId id="301" r:id="rId15"/>
    <p:sldId id="302" r:id="rId16"/>
    <p:sldId id="281" r:id="rId17"/>
    <p:sldId id="286" r:id="rId18"/>
    <p:sldId id="287" r:id="rId19"/>
    <p:sldId id="288" r:id="rId20"/>
    <p:sldId id="289" r:id="rId21"/>
    <p:sldId id="293" r:id="rId22"/>
    <p:sldId id="294" r:id="rId23"/>
    <p:sldId id="295" r:id="rId24"/>
    <p:sldId id="296" r:id="rId25"/>
    <p:sldId id="259" r:id="rId26"/>
    <p:sldId id="271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2CB"/>
    <a:srgbClr val="8CE3C2"/>
    <a:srgbClr val="6FB399"/>
    <a:srgbClr val="9DFFD9"/>
    <a:srgbClr val="90E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BFB4-DFB5-D147-96C7-1A138513DC99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4565-D131-E848-8812-DEC7E8905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8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20B99AA-3851-3A0C-5642-693D11F3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50253"/>
            <a:ext cx="10515600" cy="17818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4A3F6-8ABD-DD56-2A9B-FADD277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FFBC-72C7-6342-91C9-5058E67245FA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E82B8-FB0A-6C7E-1583-2D4E339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3DCFE-0BDE-405E-02D9-78DAD08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6EE8550-CD2B-3779-4A2D-FF0E98D8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1"/>
            <a:ext cx="10515600" cy="724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1FFC43-5918-E99A-0A3F-BA99721968A8}"/>
              </a:ext>
            </a:extLst>
          </p:cNvPr>
          <p:cNvSpPr/>
          <p:nvPr userDrawn="1"/>
        </p:nvSpPr>
        <p:spPr>
          <a:xfrm>
            <a:off x="838200" y="2422172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D0512-73EC-85D2-4243-68D6350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BA2849-EFE7-7FBE-016D-4D694E37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A8BAF-FEA4-EA97-907A-E73B45A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FD8D-F31C-A14E-871B-246CC3DDD766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FCA28-C62B-FA91-EE0F-AFBD3E1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16DC5-EC9A-8AED-AD81-BA6EA9E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DB56C-4512-4202-2A47-77E58CA3A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FBFB7-F38D-928A-7860-DF970578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EC8AD-7EB8-5CBB-43BF-2EBE5FFE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B9A4-DA05-7246-8E7F-2486E873B0B4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2B4DA-229C-5210-C2D6-D646579C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9220-585F-4F26-6B53-A598361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420D-6274-562F-4DAD-D8BADFF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C3D9A-C52F-B867-B0D7-BA4377CF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000"/>
            <a:ext cx="10515600" cy="486396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A9CBF-3BF5-B74E-19AB-F6F509D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886-C738-4F4E-BEB9-CDC76A4DF400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AD09-F3C3-D18E-C1D0-F5A41E67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E01E8-FEC3-648A-58AE-D6AC2066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6B0C9-2ADE-B00D-9EFF-C392ED71509F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F2745-99D6-EE8B-2930-1E5AFEFC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04C84-A2A9-57DA-56DB-63DE572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2063"/>
            <a:ext cx="10515600" cy="24375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6025D-B9FE-9B5D-0360-8B6E6539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AC47-0861-4043-9704-5C1065CFAFE2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D7726C-A54C-1405-ECC9-8DED4F0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71B39-943B-1155-A963-B76F5B8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0A1EED-7924-24A9-7F6D-4EEB10BF32E5}"/>
              </a:ext>
            </a:extLst>
          </p:cNvPr>
          <p:cNvSpPr/>
          <p:nvPr userDrawn="1"/>
        </p:nvSpPr>
        <p:spPr>
          <a:xfrm>
            <a:off x="831850" y="3429000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64836-4462-C877-3F01-307C6B5D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C0881-D056-5019-6F15-E2A7D882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CC35A-29A3-D5D3-EB92-952FE572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9C74-9877-044B-B427-A2C6B7AEB44B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A00A8-A167-9CE1-500D-55F03AEC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1624F-6573-45BD-A99D-F46AF090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C572442C-56A7-AFEC-2974-A6CA50D0281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1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41007D-B4AE-877C-16A0-103D693AED7C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C70E3-EA5A-0EB7-1E90-361313D8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AF9D5-BC02-C2B9-EC27-697F4BE4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D79BF1-73E7-9926-7B3A-A1BE590B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48406E-1D55-CE8F-AD90-DC5A0C23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A5B1E2-6D02-2BAA-38BB-575FCDBA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6B917-DBD6-637B-556D-FC47A96F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151-44B3-8B43-AE75-19B907FC2FB4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87D8F-9B4C-A949-58E4-BA905FD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45720-7646-4A97-1A4C-DADB06C1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88A0-AE84-B439-6BDA-3BDD90F3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AE63-E612-DBF2-B772-D8C7F445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104C-2005-D246-9C99-F6F33C3A45D3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6A7D8-2DE8-A202-35D5-F512440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A80119-B290-B6C3-4A48-E2084BDB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C58A41-5C86-C9F7-3A33-A9B118F4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A83E-38DA-A941-B2B6-45ADB3553483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B621D-DAF9-672A-6E2F-574ABC10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21B1B-E5BD-4187-B956-08BD000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0ED1-543A-A860-B61B-3F37933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45E2F-7DB5-124B-6171-0EA6BCD3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846D21-42D2-CCCA-764C-829C349D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3C29-0E51-DBF4-F57C-FBF1981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9E90-FBD2-284D-9F29-DCA32E634455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817B8-99AD-A229-E867-575504F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F976F-B37B-1475-D053-802813C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B37E3-5CCC-7D0A-6DE7-25303C43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F3B4B9-C77B-2327-3C9F-D8926D73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3271C-8B58-A50D-D07E-80CED63F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6269D-6EBA-7AE7-BE89-B6C8514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D36-2E92-5343-9757-8BE5E786BF65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1EB48-3143-1DF2-B99D-7A56406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6BB70-018E-A499-756C-07019DD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B3924C-718F-4127-C3BE-F53D6F9D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005A6-D132-31D5-4417-CF406117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C4D16-0C16-A5EF-E967-1F5D5E1A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F9D3-6C03-CF4D-B406-5865A731B699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72E64-A1CC-B96D-57AE-E7B92388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6806-4E6E-E7AB-3F56-04B6E788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94F5861E-4845-30D4-C8FF-C0A4D287A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25"/>
            </a:avLst>
          </a:prstGeom>
          <a:solidFill>
            <a:srgbClr val="B6E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77E19E6D-8962-4387-46E5-AE104C6A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プログラミングサークル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47DAC3D-6A38-2A27-1B0E-0D26E44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OPC</a:t>
            </a:r>
            <a:r>
              <a:rPr kumimoji="1" lang="en-US" altLang="ja-JP"/>
              <a:t>_000 </a:t>
            </a:r>
            <a:r>
              <a:rPr kumimoji="1" lang="ja-JP" altLang="en-US"/>
              <a:t>プログラム実装問題</a:t>
            </a:r>
          </a:p>
        </p:txBody>
      </p:sp>
    </p:spTree>
    <p:extLst>
      <p:ext uri="{BB962C8B-B14F-4D97-AF65-F5344CB8AC3E}">
        <p14:creationId xmlns:p14="http://schemas.microsoft.com/office/powerpoint/2010/main" val="22917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c.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67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6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36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d.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55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1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1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Ex. Twitter</a:t>
            </a:r>
            <a:r>
              <a:rPr lang="ja-JP" altLang="en-US"/>
              <a:t>向け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0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 err="1"/>
              <a:t>Ex_a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33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ja-JP" altLang="en-US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1966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1966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74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 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68398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68398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15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1173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1173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275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275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952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a.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9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667476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667476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39803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39803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793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 err="1"/>
              <a:t>Ex_b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08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ja-JP" altLang="en-US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269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 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15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750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25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8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kumimoji="1" lang="ja-JP" altLang="en-US">
                    <a:highlight>
                      <a:srgbClr val="FFFF00"/>
                    </a:highlight>
                  </a:rPr>
                  <a:t>文字列</a:t>
                </a:r>
                <a:r>
                  <a:rPr kumimoji="1" lang="ja-JP" altLang="en-US" dirty="0">
                    <a:highlight>
                      <a:srgbClr val="FFFF00"/>
                    </a:highlight>
                  </a:rPr>
                  <a:t>からなる名前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b="1" u="sng" dirty="0"/>
                  <a:t>与えられます</a:t>
                </a:r>
                <a:r>
                  <a:rPr kumimoji="1" lang="ja-JP" altLang="en-US" dirty="0"/>
                  <a:t>。あいさつ文の後に名前を呼んでください。つまり、</a:t>
                </a:r>
                <a:r>
                  <a:rPr kumimoji="1" lang="en-US" altLang="ja-JP" dirty="0"/>
                  <a:t>”Hello”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と出力</a:t>
                </a:r>
                <a:r>
                  <a:rPr kumimoji="1" lang="ja-JP" altLang="en-US" dirty="0"/>
                  <a:t>して</a:t>
                </a:r>
                <a:r>
                  <a:rPr kumimoji="1" lang="ja-JP" altLang="en-US"/>
                  <a:t>ください。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標準入力から何かしらの値が入力される事を意味する。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原則は、標準入力から入力される</a:t>
                </a:r>
                <a:r>
                  <a:rPr lang="en-US" altLang="ja-JP" dirty="0"/>
                  <a:t>(std::</a:t>
                </a:r>
                <a:r>
                  <a:rPr lang="en-US" altLang="ja-JP" dirty="0" err="1"/>
                  <a:t>cin</a:t>
                </a:r>
                <a:r>
                  <a:rPr lang="ja-JP" altLang="en-US"/>
                  <a:t>、</a:t>
                </a:r>
                <a:r>
                  <a:rPr lang="en-US" altLang="ja-JP" dirty="0"/>
                  <a:t>input()</a:t>
                </a:r>
                <a:r>
                  <a:rPr lang="ja-JP" altLang="en-US"/>
                  <a:t>等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文字列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string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884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足し算を行うプログラムを作っています。</a:t>
                </a:r>
                <a:r>
                  <a:rPr lang="ja-JP" altLang="en-US" dirty="0">
                    <a:highlight>
                      <a:srgbClr val="FFFF00"/>
                    </a:highlight>
                  </a:rPr>
                  <a:t>整数</a:t>
                </a:r>
                <a14:m>
                  <m:oMath xmlns:m="http://schemas.openxmlformats.org/officeDocument/2006/math">
                    <m: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u="sng" dirty="0"/>
                  <a:t>が</a:t>
                </a:r>
                <a:r>
                  <a:rPr lang="ja-JP" altLang="en-US" b="1" u="sng" dirty="0"/>
                  <a:t>与えられます</a:t>
                </a:r>
                <a:r>
                  <a:rPr lang="ja-JP" altLang="en-US" dirty="0"/>
                  <a:t>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</a:t>
                </a:r>
                <a:r>
                  <a:rPr lang="ja-JP" altLang="en-US"/>
                  <a:t>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数値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int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/>
                  <a:t>それぞれ整数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入力される位置</a:t>
                </a:r>
                <a:r>
                  <a:rPr kumimoji="1" lang="en-US" altLang="ja-JP" dirty="0"/>
                  <a:t>/</a:t>
                </a:r>
                <a:r>
                  <a:rPr kumimoji="1" lang="ja-JP" altLang="en-US"/>
                  <a:t>順番を表す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スペースで区切りされている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乗算された値ではない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04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0" dirty="0"/>
                  <a:t>(</a:t>
                </a:r>
                <a:r>
                  <a:rPr kumimoji="1" lang="ja-JP" altLang="en-US" b="0"/>
                  <a:t>または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)</a:t>
                </a:r>
                <a:r>
                  <a:rPr kumimoji="1" lang="ja-JP" altLang="en-US" b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生徒が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人います。生徒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でした。平均点を求めてください。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生徒</a:t>
                </a:r>
                <a:r>
                  <a:rPr lang="en-US" altLang="ja-JP" dirty="0"/>
                  <a:t>3</a:t>
                </a:r>
                <a:r>
                  <a:rPr lang="ja-JP" altLang="en-US"/>
                  <a:t>人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/>
                  <a:t>で、生徒</a:t>
                </a:r>
                <a:r>
                  <a:rPr lang="en-US" altLang="ja-JP" dirty="0"/>
                  <a:t>2</a:t>
                </a:r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点</a:t>
                </a:r>
                <a:endParaRPr lang="en-US" altLang="ja-JP" dirty="0"/>
              </a:p>
              <a:p>
                <a:pPr lvl="1"/>
                <a:r>
                  <a:rPr lang="ja-JP" altLang="en-US"/>
                  <a:t>答えは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 … +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b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番目の要素を示す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配列と同じ考え方</a:t>
                </a:r>
                <a:endParaRPr kumimoji="1" lang="en-US" altLang="ja-JP" dirty="0"/>
              </a:p>
              <a:p>
                <a:pPr lvl="3"/>
                <a:r>
                  <a:rPr kumimoji="1" lang="ja-JP" altLang="en-US" b="0"/>
                  <a:t>長さ</a:t>
                </a:r>
                <a:r>
                  <a:rPr kumimoji="1" lang="en-US" altLang="ja-JP" b="0" dirty="0"/>
                  <a:t>5</a:t>
                </a:r>
                <a:r>
                  <a:rPr kumimoji="1" lang="ja-JP" altLang="en-US" b="0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と表記</a:t>
                </a:r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≤5−1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3"/>
                <a:r>
                  <a:rPr lang="ja-JP" altLang="en-US"/>
                  <a:t>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同様に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スタート、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/>
                  <a:t>スタートのパターンがあるので注意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0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長さ</a:t>
                </a:r>
                <a:r>
                  <a:rPr lang="en-US" altLang="ja-JP" dirty="0"/>
                  <a:t>/</a:t>
                </a:r>
                <a:r>
                  <a:rPr lang="ja-JP" altLang="en-US"/>
                  <a:t>要素数を表す</a:t>
                </a:r>
                <a:endParaRPr lang="en-US" altLang="ja-JP" dirty="0"/>
              </a:p>
              <a:p>
                <a:pPr lvl="2"/>
                <a:r>
                  <a:rPr kumimoji="1" lang="ja-JP" altLang="en-US"/>
                  <a:t>文字列の場合は文字数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配列の場合は要素数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文字列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dirty="0"/>
                  <a:t>が</a:t>
                </a:r>
                <a:r>
                  <a:rPr kumimoji="1" lang="ja-JP" altLang="en-US"/>
                  <a:t>与えられます。</a:t>
                </a:r>
                <a:r>
                  <a:rPr kumimoji="1" lang="en-US" altLang="ja-JP" dirty="0"/>
                  <a:t>~(</a:t>
                </a:r>
                <a:r>
                  <a:rPr kumimoji="1" lang="ja-JP" altLang="en-US"/>
                  <a:t>以下省略</a:t>
                </a:r>
                <a:r>
                  <a:rPr kumimoji="1" lang="en-US" altLang="ja-JP" dirty="0"/>
                  <a:t>)~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文字列の文字数が</a:t>
                </a:r>
                <a:r>
                  <a:rPr lang="en-US" altLang="ja-JP" dirty="0"/>
                  <a:t>1</a:t>
                </a:r>
                <a:r>
                  <a:rPr lang="ja-JP" altLang="en-US"/>
                  <a:t>文字以上</a:t>
                </a:r>
                <a:r>
                  <a:rPr lang="en-US" altLang="ja-JP" dirty="0"/>
                  <a:t>10</a:t>
                </a:r>
                <a:r>
                  <a:rPr lang="ja-JP" altLang="en-US"/>
                  <a:t>文字以下である事を示す。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91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52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lvl="1"/>
            <a:r>
              <a:rPr lang="ja-JP" altLang="en-US"/>
              <a:t>文字列の出力</a:t>
            </a:r>
            <a:r>
              <a:rPr lang="en-US" altLang="ja-JP" dirty="0"/>
              <a:t>(C++)</a:t>
            </a:r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13943"/>
              </p:ext>
            </p:extLst>
          </p:nvPr>
        </p:nvGraphicFramePr>
        <p:xfrm>
          <a:off x="838200" y="2334737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978505">
                <a:tc>
                  <a:txBody>
                    <a:bodyPr/>
                    <a:lstStyle/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#include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&lt;bits/</a:t>
                      </a:r>
                      <a:r>
                        <a:rPr lang="en" altLang="ja-JP" b="0" dirty="0" err="1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stdc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++.h&gt;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using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namespace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std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&gt;&gt;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は改行</a:t>
                      </a:r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 err="1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に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を押し込む感じ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   return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98658"/>
                          </a:solidFill>
                          <a:effectLst/>
                          <a:latin typeface="Menlo" panose="020B0609030804020204" pitchFamily="49" charset="0"/>
                        </a:rPr>
                        <a:t>0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b.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7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4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5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{44EC3FBE-CDBA-044D-B025-1A441DACCF8D}tf10001072</Template>
  <TotalTime>1151</TotalTime>
  <Words>741</Words>
  <Application>Microsoft Macintosh PowerPoint</Application>
  <PresentationFormat>ワイド画面</PresentationFormat>
  <Paragraphs>220</Paragraphs>
  <Slides>29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HGMaruGothicMPRO</vt:lpstr>
      <vt:lpstr>游ゴシック</vt:lpstr>
      <vt:lpstr>Arial</vt:lpstr>
      <vt:lpstr>Cambria Math</vt:lpstr>
      <vt:lpstr>Menlo</vt:lpstr>
      <vt:lpstr>Office テーマ</vt:lpstr>
      <vt:lpstr>OPC_000 プログラム実装問題</vt:lpstr>
      <vt:lpstr>a. </vt:lpstr>
      <vt:lpstr>a. </vt:lpstr>
      <vt:lpstr>a. </vt:lpstr>
      <vt:lpstr>[ヒント]</vt:lpstr>
      <vt:lpstr>[ヒント]標準入出力</vt:lpstr>
      <vt:lpstr>b. </vt:lpstr>
      <vt:lpstr>b. </vt:lpstr>
      <vt:lpstr>b. </vt:lpstr>
      <vt:lpstr>c. </vt:lpstr>
      <vt:lpstr>c. </vt:lpstr>
      <vt:lpstr>c. </vt:lpstr>
      <vt:lpstr>d. </vt:lpstr>
      <vt:lpstr>d. </vt:lpstr>
      <vt:lpstr>d. </vt:lpstr>
      <vt:lpstr>Ex. Twitter向け</vt:lpstr>
      <vt:lpstr>Ex_a. </vt:lpstr>
      <vt:lpstr>Ex_a. </vt:lpstr>
      <vt:lpstr>Ex_a. </vt:lpstr>
      <vt:lpstr>Ex_a. </vt:lpstr>
      <vt:lpstr>Ex_b. </vt:lpstr>
      <vt:lpstr>Ex_b. </vt:lpstr>
      <vt:lpstr>Ex_b. </vt:lpstr>
      <vt:lpstr>Ex_b. </vt:lpstr>
      <vt:lpstr>表記について</vt:lpstr>
      <vt:lpstr>表記について</vt:lpstr>
      <vt:lpstr>表記について</vt:lpstr>
      <vt:lpstr>表記について</vt:lpstr>
      <vt:lpstr>表記について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プログラム問題</dc:title>
  <dc:creator>南　李玖</dc:creator>
  <cp:lastModifiedBy>南　李玖</cp:lastModifiedBy>
  <cp:revision>21</cp:revision>
  <cp:lastPrinted>2022-06-03T09:44:33Z</cp:lastPrinted>
  <dcterms:created xsi:type="dcterms:W3CDTF">2022-05-31T16:29:17Z</dcterms:created>
  <dcterms:modified xsi:type="dcterms:W3CDTF">2022-11-09T06:08:25Z</dcterms:modified>
</cp:coreProperties>
</file>