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E6CE3010-25F0-D03B-7EC0-A7BB2CA9A2E3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frame">
            <a:avLst>
              <a:gd name="adj1" fmla="val 725"/>
            </a:avLst>
          </a:prstGeom>
          <a:solidFill>
            <a:srgbClr val="FC9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9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3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97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7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8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0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1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03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D48-DEAE-4E7A-BA62-1AFC187AB5C6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2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, 選手, 持つ, リモコン が含まれている画像&#10;&#10;自動的に生成された説明">
            <a:extLst>
              <a:ext uri="{FF2B5EF4-FFF2-40B4-BE49-F238E27FC236}">
                <a16:creationId xmlns:a16="http://schemas.microsoft.com/office/drawing/2014/main" id="{479F9214-2EC3-D341-D9B4-7541DB76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5" y="1101813"/>
            <a:ext cx="2541312" cy="25413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69505C-A923-89A1-855D-5554C16ABA7D}"/>
              </a:ext>
            </a:extLst>
          </p:cNvPr>
          <p:cNvSpPr txBox="1"/>
          <p:nvPr/>
        </p:nvSpPr>
        <p:spPr>
          <a:xfrm>
            <a:off x="754672" y="138902"/>
            <a:ext cx="53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プログラミングサークル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4D71F4F-F0BE-5575-ABC3-D498D373E346}"/>
              </a:ext>
            </a:extLst>
          </p:cNvPr>
          <p:cNvSpPr/>
          <p:nvPr/>
        </p:nvSpPr>
        <p:spPr>
          <a:xfrm>
            <a:off x="754672" y="726225"/>
            <a:ext cx="5348656" cy="59008"/>
          </a:xfrm>
          <a:prstGeom prst="rect">
            <a:avLst/>
          </a:prstGeom>
          <a:solidFill>
            <a:srgbClr val="FC9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ED5D7F-201D-F0D6-D584-3367690E7045}"/>
              </a:ext>
            </a:extLst>
          </p:cNvPr>
          <p:cNvSpPr txBox="1"/>
          <p:nvPr/>
        </p:nvSpPr>
        <p:spPr>
          <a:xfrm>
            <a:off x="634793" y="6726205"/>
            <a:ext cx="558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オンラインをメインにゆるーく活動してます！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初心者～上級者までいろんな人が居るサークルです！！</a:t>
            </a:r>
            <a:endParaRPr kumimoji="1" lang="ja-JP" altLang="en-US" sz="2000" spc="15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C886A6-323C-C495-E60E-667C421126FB}"/>
              </a:ext>
            </a:extLst>
          </p:cNvPr>
          <p:cNvSpPr txBox="1"/>
          <p:nvPr/>
        </p:nvSpPr>
        <p:spPr>
          <a:xfrm>
            <a:off x="514913" y="7249425"/>
            <a:ext cx="4636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 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活動内容 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</a:t>
            </a:r>
          </a:p>
          <a:p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プログラミングを通じた交流・学習会・実装会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 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活動場所 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オンライン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(Discord)/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空き教室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四條畷・寝屋川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 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活動日 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-----------------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随時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 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連絡先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-----------------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Email: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oecuprogrammingcircle@gmail.com</a:t>
            </a:r>
          </a:p>
          <a:p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Twitter(DM): @oecuprogramming</a:t>
            </a:r>
            <a:endParaRPr kumimoji="1" lang="ja-JP" altLang="en-US" sz="2000" spc="15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5879E85-07F4-6FF2-B883-00CE6BF73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6407" y="7699865"/>
            <a:ext cx="1130947" cy="1130442"/>
          </a:xfrm>
          <a:prstGeom prst="rect">
            <a:avLst/>
          </a:prstGeom>
        </p:spPr>
      </p:pic>
      <p:pic>
        <p:nvPicPr>
          <p:cNvPr id="2" name="図 1" descr="キッチンで作業をしている人たち&#10;&#10;中程度の精度で自動的に生成された説明">
            <a:extLst>
              <a:ext uri="{FF2B5EF4-FFF2-40B4-BE49-F238E27FC236}">
                <a16:creationId xmlns:a16="http://schemas.microsoft.com/office/drawing/2014/main" id="{108048C4-432A-5B59-256B-3D182FE54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591"/>
          <a:stretch/>
        </p:blipFill>
        <p:spPr>
          <a:xfrm>
            <a:off x="899335" y="3959706"/>
            <a:ext cx="5059329" cy="2709624"/>
          </a:xfrm>
          <a:prstGeom prst="rect">
            <a:avLst/>
          </a:prstGeom>
        </p:spPr>
      </p:pic>
      <p:pic>
        <p:nvPicPr>
          <p:cNvPr id="4" name="図 3" descr="文字の書かれた紙&#10;&#10;自動的に生成された説明">
            <a:extLst>
              <a:ext uri="{FF2B5EF4-FFF2-40B4-BE49-F238E27FC236}">
                <a16:creationId xmlns:a16="http://schemas.microsoft.com/office/drawing/2014/main" id="{043EAC40-ABA5-AEC8-D20C-D83CE291F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47" y="1235421"/>
            <a:ext cx="2518017" cy="22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4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244</TotalTime>
  <Words>78</Words>
  <Application>Microsoft Office PowerPoint</Application>
  <PresentationFormat>A4 210 x 297 mm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HG丸ｺﾞｼｯｸM-PRO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南 李玖</dc:creator>
  <cp:lastModifiedBy>南　李玖</cp:lastModifiedBy>
  <cp:revision>5</cp:revision>
  <dcterms:created xsi:type="dcterms:W3CDTF">2023-01-28T07:45:17Z</dcterms:created>
  <dcterms:modified xsi:type="dcterms:W3CDTF">2024-02-29T04:41:45Z</dcterms:modified>
</cp:coreProperties>
</file>