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56F"/>
    <a:srgbClr val="1E1E1E"/>
    <a:srgbClr val="00CDAF"/>
    <a:srgbClr val="D4D4D4"/>
    <a:srgbClr val="93E600"/>
    <a:srgbClr val="F8F9F2"/>
    <a:srgbClr val="FF0071"/>
    <a:srgbClr val="E8DC61"/>
    <a:srgbClr val="262821"/>
    <a:srgbClr val="934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C48B7-C301-E134-FBA8-A51856A8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C0946B-2A68-D789-F18F-B93B40A5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7E7E2-2B7B-24C6-7B6F-39071DBC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0B1CE-8EF7-3947-E17C-B45989C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B9C9A-32FE-550D-ECA9-E657AAE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E9D24-B07A-EEED-4BDE-78C6AB8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E6ACC5-B04B-7495-26D6-BEDB8B5F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00E1D-6CA8-2031-C557-D6B7A111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CFA65-9A9B-725D-25A6-2D1B699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56A01-9ED4-1936-77C0-B849867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1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CEE2F-47FB-7BA9-840E-9C7647AD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4021A1-B97F-E210-1F13-9182CBE0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FA161-934C-1D3A-73C8-B60B6186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E919-B204-341D-C2A3-D2F29F7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2F9E4-CC94-B258-057C-3FA2284C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3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53AB4-918D-E9D6-1412-6E8C05CD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A3109-9275-E547-E02B-CC734872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72537-0262-8240-6D12-E7B388C2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2DB7A-13B6-BB35-078D-19FBD2F1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0B1CD-8E73-09DE-DC0C-25189FB9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5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6E805-11E3-7134-0809-1B1C363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45D2A-21A9-3212-AB3C-FF2FBA7C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2A35D-E276-BC3E-1802-1AD45E43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44BB4-A28C-A056-A054-588107A8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E04F0-5A62-A35B-D5EC-58BEE5AB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1BC26-829E-3AF1-00CD-C5ED0A0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1E99C-39E7-4346-6ED7-774B77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A35A98-0F83-23F0-A328-19D097E4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0C37C7-4027-4ABD-0A9A-5B251E9F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55312-924C-CE1B-C0DF-6628DC54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D10BE-D6B8-54ED-D573-8B245892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9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5D5A4-7170-C7BD-4430-31E75835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F17FE-C9F6-60CE-727D-976D7DBC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C552-79EC-C50F-3EE7-6BE6FF21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4C90-8B29-E33D-0E63-733E12F62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E415B-3E69-4527-7882-206237D0D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4D7A-9C40-BDA8-CBF4-796A8BDA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611AC2-754C-5344-FE04-29A8917F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EFF5CF-0471-7031-C3A0-97AAE2AC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5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116E2-DAFA-4BAE-07D4-3213F2A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B4666-48F9-E2CE-6DB8-83D22B25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D35753-0983-686D-3AE1-AE96945B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8D3D7F-D393-CAD5-9B9B-D634A8C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2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66D581-D1CC-E694-84A4-0F14772C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63FBCB-EDF5-42C7-17F9-FD72A5A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4BC6A9-DAEC-90C1-0417-84B84860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0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73B2D-B5E8-D2A0-7DD3-412AC538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C4635-5D57-07DC-05BB-9C763D39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AE1E7-1B0A-2384-4151-D25E1670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ACE3C-8948-7C53-9B36-BA8000EA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B182F9-2D10-F3FF-582C-24E31704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5E45A-D666-5FE0-0707-900E81CF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1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D424C-26AA-8BCD-BF0A-0420F18A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288CCA-D379-2479-6F37-E185D0E7A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21137F-F99A-D8F6-011C-FE74C71A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FB75E-1380-28AA-2CD2-851817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FF16F-7BAB-6500-CDF8-BBB45DD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E615C-2958-97D3-A9E0-1AB5D7D8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106F71-3536-E289-06F4-C770CD8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612C7-1B0E-8704-FE1C-7C589B7E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4A11-0161-946F-D310-6237B4EF2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281C-0BD8-374B-9E20-DF3CE4B4F7EF}" type="datetimeFigureOut">
              <a:rPr kumimoji="1" lang="ja-JP" altLang="en-US" smtClean="0"/>
              <a:t>2024/2/29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06AED-6799-AD2A-82D0-4AB949102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2784A-37B9-94AE-D72C-DF9F0E4C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6FD1-5706-7F46-BD84-8D3282ED86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6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F8F9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864210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7056002" y="2857520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FF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80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93E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>
              <a:solidFill>
                <a:srgbClr val="93E600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1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FC956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 dirty="0">
              <a:solidFill>
                <a:srgbClr val="FC956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10E684-EBEE-4779-496A-363E6551DE24}"/>
              </a:ext>
            </a:extLst>
          </p:cNvPr>
          <p:cNvSpPr/>
          <p:nvPr/>
        </p:nvSpPr>
        <p:spPr>
          <a:xfrm>
            <a:off x="2963119" y="2013995"/>
            <a:ext cx="6204030" cy="2858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FC956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 dirty="0">
              <a:solidFill>
                <a:srgbClr val="FC956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7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10E684-EBEE-4779-496A-363E6551DE24}"/>
              </a:ext>
            </a:extLst>
          </p:cNvPr>
          <p:cNvSpPr>
            <a:spLocks noChangeAspect="1"/>
          </p:cNvSpPr>
          <p:nvPr/>
        </p:nvSpPr>
        <p:spPr>
          <a:xfrm>
            <a:off x="2995827" y="328827"/>
            <a:ext cx="6200346" cy="6200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FC956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 dirty="0">
              <a:solidFill>
                <a:srgbClr val="FC956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>
            <a:extLst>
              <a:ext uri="{FF2B5EF4-FFF2-40B4-BE49-F238E27FC236}">
                <a16:creationId xmlns:a16="http://schemas.microsoft.com/office/drawing/2014/main" id="{B9268E46-76DB-590F-4132-6C7A3D0D0284}"/>
              </a:ext>
            </a:extLst>
          </p:cNvPr>
          <p:cNvSpPr>
            <a:spLocks noChangeAspect="1"/>
          </p:cNvSpPr>
          <p:nvPr/>
        </p:nvSpPr>
        <p:spPr>
          <a:xfrm>
            <a:off x="2996399" y="329397"/>
            <a:ext cx="6199200" cy="619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3113544" y="2188521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8187023" y="2247433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3969555" y="2798604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6950657" y="2857519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4394679" y="2321004"/>
            <a:ext cx="34026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3800" dirty="0">
                <a:solidFill>
                  <a:srgbClr val="FC956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OPC</a:t>
            </a:r>
            <a:endParaRPr kumimoji="1" lang="ja-JP" altLang="en-US" sz="13800" dirty="0">
              <a:solidFill>
                <a:srgbClr val="FC956F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2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136CEC-F44F-C96B-CFBD-86CFE3D6EB40}"/>
              </a:ext>
            </a:extLst>
          </p:cNvPr>
          <p:cNvSpPr/>
          <p:nvPr/>
        </p:nvSpPr>
        <p:spPr>
          <a:xfrm>
            <a:off x="1680167" y="1990845"/>
            <a:ext cx="891432" cy="2480961"/>
          </a:xfrm>
          <a:prstGeom prst="leftBrace">
            <a:avLst>
              <a:gd name="adj1" fmla="val 31479"/>
              <a:gd name="adj2" fmla="val 50000"/>
            </a:avLst>
          </a:prstGeom>
          <a:ln w="76200">
            <a:solidFill>
              <a:srgbClr val="1651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DB62F5F-3A90-485D-0BBD-7BF54FF40BEF}"/>
              </a:ext>
            </a:extLst>
          </p:cNvPr>
          <p:cNvSpPr/>
          <p:nvPr/>
        </p:nvSpPr>
        <p:spPr>
          <a:xfrm>
            <a:off x="9620401" y="1990845"/>
            <a:ext cx="891432" cy="2480961"/>
          </a:xfrm>
          <a:prstGeom prst="rightBrace">
            <a:avLst>
              <a:gd name="adj1" fmla="val 32165"/>
              <a:gd name="adj2" fmla="val 50635"/>
            </a:avLst>
          </a:prstGeom>
          <a:ln w="76200">
            <a:solidFill>
              <a:srgbClr val="1651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EB84E616-A715-9094-44B0-276EF8D2ADA4}"/>
              </a:ext>
            </a:extLst>
          </p:cNvPr>
          <p:cNvSpPr/>
          <p:nvPr/>
        </p:nvSpPr>
        <p:spPr>
          <a:xfrm rot="18903909">
            <a:off x="2831117" y="2600931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(半分) 6">
            <a:extLst>
              <a:ext uri="{FF2B5EF4-FFF2-40B4-BE49-F238E27FC236}">
                <a16:creationId xmlns:a16="http://schemas.microsoft.com/office/drawing/2014/main" id="{80E6CD67-0496-15B2-E99E-FFB165983A06}"/>
              </a:ext>
            </a:extLst>
          </p:cNvPr>
          <p:cNvSpPr/>
          <p:nvPr/>
        </p:nvSpPr>
        <p:spPr>
          <a:xfrm rot="8153683">
            <a:off x="8089093" y="2601096"/>
            <a:ext cx="1271737" cy="1260787"/>
          </a:xfrm>
          <a:prstGeom prst="halfFrame">
            <a:avLst>
              <a:gd name="adj1" fmla="val 5747"/>
              <a:gd name="adj2" fmla="val 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702B77-F782-689C-85C8-6BBF66E78BE7}"/>
              </a:ext>
            </a:extLst>
          </p:cNvPr>
          <p:cNvSpPr txBox="1"/>
          <p:nvPr/>
        </p:nvSpPr>
        <p:spPr>
          <a:xfrm>
            <a:off x="3462941" y="2508049"/>
            <a:ext cx="5266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OECU Programing Circle</a:t>
            </a:r>
            <a:endParaRPr kumimoji="1" lang="ja-JP" altLang="en-US" sz="440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1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E12E2C-15B8-EC3F-3F9B-C2569A2163A0}"/>
              </a:ext>
            </a:extLst>
          </p:cNvPr>
          <p:cNvSpPr txBox="1"/>
          <p:nvPr/>
        </p:nvSpPr>
        <p:spPr>
          <a:xfrm>
            <a:off x="2467518" y="2299704"/>
            <a:ext cx="593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solidFill>
                  <a:srgbClr val="9341D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US" altLang="ja-JP" sz="4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ja-JP" sz="44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OECU.h</a:t>
            </a:r>
            <a:r>
              <a:rPr lang="en-US" altLang="ja-JP" sz="44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kumimoji="1" lang="ja-JP" altLang="en-US" sz="440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CC4F53-45F6-C4A5-C69D-83230531A6CF}"/>
              </a:ext>
            </a:extLst>
          </p:cNvPr>
          <p:cNvSpPr txBox="1"/>
          <p:nvPr/>
        </p:nvSpPr>
        <p:spPr>
          <a:xfrm>
            <a:off x="2467517" y="3069145"/>
            <a:ext cx="5935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solidFill>
                  <a:srgbClr val="FF0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#include </a:t>
            </a:r>
            <a:r>
              <a:rPr lang="en-US" altLang="ja-JP" sz="4400" dirty="0">
                <a:solidFill>
                  <a:srgbClr val="FFC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ja-JP" sz="4400" dirty="0" err="1">
                <a:solidFill>
                  <a:srgbClr val="FFC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OECU.h</a:t>
            </a:r>
            <a:r>
              <a:rPr lang="en-US" altLang="ja-JP" sz="4400" dirty="0">
                <a:solidFill>
                  <a:srgbClr val="FFC000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kumimoji="1" lang="ja-JP" altLang="en-US" sz="4400">
              <a:solidFill>
                <a:srgbClr val="FFC000"/>
              </a:solidFill>
              <a:latin typeface="Monaco" pitchFamily="2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9B84D-FB55-36AE-C447-CBAC0C5DC83B}"/>
              </a:ext>
            </a:extLst>
          </p:cNvPr>
          <p:cNvSpPr txBox="1"/>
          <p:nvPr/>
        </p:nvSpPr>
        <p:spPr>
          <a:xfrm>
            <a:off x="1634140" y="598376"/>
            <a:ext cx="52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#include &lt;OECU&gt;</a:t>
            </a:r>
            <a:endParaRPr kumimoji="1" lang="ja-JP" altLang="en-US" sz="4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2E30B4-C6FB-32F9-2536-CB7E8D35C669}"/>
              </a:ext>
            </a:extLst>
          </p:cNvPr>
          <p:cNvSpPr txBox="1"/>
          <p:nvPr/>
        </p:nvSpPr>
        <p:spPr>
          <a:xfrm>
            <a:off x="251928" y="4385752"/>
            <a:ext cx="10366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dirty="0">
                <a:solidFill>
                  <a:srgbClr val="9341D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{#</a:t>
            </a:r>
            <a:r>
              <a:rPr lang="ja-JP" altLang="en-US" sz="4400">
                <a:solidFill>
                  <a:srgbClr val="9341D3"/>
                </a:solidFill>
                <a:latin typeface="Menlo" panose="020B0609030804020204" pitchFamily="49" charset="0"/>
                <a:ea typeface="HGMaruGothicMPRO" panose="020F0600000000000000" pitchFamily="34" charset="-128"/>
                <a:cs typeface="Menlo" panose="020B0609030804020204" pitchFamily="49" charset="0"/>
              </a:rPr>
              <a:t>プロサー</a:t>
            </a:r>
            <a:r>
              <a:rPr lang="en-US" altLang="ja-JP" sz="4400" dirty="0">
                <a:solidFill>
                  <a:srgbClr val="9341D3"/>
                </a:solidFill>
                <a:latin typeface="Menlo" panose="020B0609030804020204" pitchFamily="49" charset="0"/>
                <a:ea typeface="HGMaruGothicMPRO" panose="020F0600000000000000" pitchFamily="34" charset="-128"/>
                <a:cs typeface="Menlo" panose="020B0609030804020204" pitchFamily="49" charset="0"/>
              </a:rPr>
              <a:t>}</a:t>
            </a:r>
            <a:r>
              <a:rPr lang="en-US" altLang="ja-JP" sz="4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4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altLang="ja-JP" sz="4400" dirty="0" err="1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OECU.Circle</a:t>
            </a:r>
            <a:r>
              <a:rPr lang="en-US" altLang="ja-JP" sz="4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kumimoji="1" lang="ja-JP" altLang="en-US" sz="4400">
              <a:solidFill>
                <a:srgbClr val="C00000"/>
              </a:solidFill>
              <a:latin typeface="Menlo" panose="020B0609030804020204" pitchFamily="49" charset="0"/>
              <a:ea typeface="HGMaruGothicMPRO" panose="020F06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</Words>
  <Application>Microsoft Office PowerPoint</Application>
  <PresentationFormat>ワイド画面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Menlo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　李玖</dc:creator>
  <cp:lastModifiedBy>南　李玖</cp:lastModifiedBy>
  <cp:revision>6</cp:revision>
  <dcterms:created xsi:type="dcterms:W3CDTF">2022-05-07T06:48:56Z</dcterms:created>
  <dcterms:modified xsi:type="dcterms:W3CDTF">2024-02-29T04:41:06Z</dcterms:modified>
</cp:coreProperties>
</file>