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5" r:id="rId11"/>
    <p:sldId id="264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190" y="894806"/>
            <a:ext cx="8915399" cy="2262781"/>
          </a:xfrm>
        </p:spPr>
        <p:txBody>
          <a:bodyPr/>
          <a:lstStyle/>
          <a:p>
            <a:r>
              <a:rPr lang="en-US" b="1" dirty="0" smtClean="0"/>
              <a:t>Destination Plugins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/>
              <a:t>Remeeza</a:t>
            </a:r>
          </a:p>
          <a:p>
            <a:r>
              <a:rPr lang="en-US" b="1" i="1" dirty="0" smtClean="0"/>
              <a:t>23/06/2021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951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00" y="1800795"/>
            <a:ext cx="3631746" cy="3763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2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Drive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 Scan </a:t>
            </a:r>
            <a:r>
              <a:rPr lang="en-US" dirty="0"/>
              <a:t>allows a user to scan directly to their Google Drive 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It requires that a user already have the Google account created.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HP Scan </a:t>
            </a:r>
            <a:r>
              <a:rPr lang="en-US" dirty="0"/>
              <a:t>the user must be authenticated and login/Sign In to their Google Drive account.  This can be setup before scanning by pressing the Configuration button.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a user does not perform this step with the configuration button they will be prompted for login and authentication when they the scan is sent.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58857" y="2133600"/>
            <a:ext cx="4109040" cy="35599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3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Drop Box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HPScan</a:t>
            </a:r>
            <a:r>
              <a:rPr lang="en-US" dirty="0"/>
              <a:t> allows a user to scan directly to their Drop Box account.  </a:t>
            </a:r>
            <a:endParaRPr lang="en-US" dirty="0" smtClean="0"/>
          </a:p>
          <a:p>
            <a:r>
              <a:rPr lang="en-US" dirty="0" smtClean="0"/>
              <a:t>Functionality </a:t>
            </a:r>
            <a:r>
              <a:rPr lang="en-US" dirty="0"/>
              <a:t>is identical to Google Drive except that the format of the authentication and login dialogs are related to Drop Box rather than Google Drive</a:t>
            </a:r>
          </a:p>
        </p:txBody>
      </p:sp>
    </p:spTree>
    <p:extLst>
      <p:ext uri="{BB962C8B-B14F-4D97-AF65-F5344CB8AC3E}">
        <p14:creationId xmlns:p14="http://schemas.microsoft.com/office/powerpoint/2010/main" val="21808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Drop Box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89" y="1793965"/>
            <a:ext cx="4895639" cy="41888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OneDrive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Scan allows a user to scan directly to their OneDrive account.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that a user already have the Microsoft account created. </a:t>
            </a:r>
            <a:endParaRPr lang="en-US" dirty="0" smtClean="0"/>
          </a:p>
          <a:p>
            <a:r>
              <a:rPr lang="en-US" dirty="0" smtClean="0"/>
              <a:t>Functionality </a:t>
            </a:r>
            <a:r>
              <a:rPr lang="en-US" dirty="0"/>
              <a:t>is identical to Drop Box except that the format of the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OneDrive 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531" y="1672046"/>
            <a:ext cx="4486046" cy="40112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SharePoint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1" y="1905000"/>
            <a:ext cx="8915400" cy="3777622"/>
          </a:xfrm>
        </p:spPr>
        <p:txBody>
          <a:bodyPr/>
          <a:lstStyle/>
          <a:p>
            <a:r>
              <a:rPr lang="en-US" dirty="0" smtClean="0"/>
              <a:t>HP Scan </a:t>
            </a:r>
            <a:r>
              <a:rPr lang="en-US" dirty="0"/>
              <a:t>allows a user to scan directly to their SharePoint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Only HTTP protocol is supported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08960" y="3102076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</a:t>
            </a:r>
            <a:r>
              <a:rPr lang="en-US" b="1" i="1" dirty="0" smtClean="0"/>
              <a:t>harePoint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4" name="Content Placeholder 3" descr="C:\Users\swetha.santhosh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2" y="1663337"/>
            <a:ext cx="4075612" cy="40190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8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plugin </a:t>
            </a:r>
            <a:r>
              <a:rPr lang="en-US" dirty="0" smtClean="0"/>
              <a:t>provides </a:t>
            </a:r>
            <a:r>
              <a:rPr lang="en-US" dirty="0"/>
              <a:t>a read/write connector to interact with files on </a:t>
            </a:r>
            <a:r>
              <a:rPr lang="en-US" dirty="0" smtClean="0"/>
              <a:t>Box.com.</a:t>
            </a:r>
          </a:p>
          <a:p>
            <a:r>
              <a:rPr lang="en-US" dirty="0"/>
              <a:t>Box is a single, secure, easy-to-use platform built for the entire content lifecycle, from file creation and sharing, to co-editing, signature, classification,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15727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FTP</a:t>
            </a:r>
          </a:p>
          <a:p>
            <a:r>
              <a:rPr lang="en-US" dirty="0" smtClean="0"/>
              <a:t>SFTP</a:t>
            </a:r>
          </a:p>
          <a:p>
            <a:r>
              <a:rPr lang="en-US" dirty="0" smtClean="0"/>
              <a:t>EMAIL SETTINGS</a:t>
            </a:r>
          </a:p>
          <a:p>
            <a:r>
              <a:rPr lang="en-US" dirty="0" smtClean="0"/>
              <a:t>SFTP</a:t>
            </a:r>
          </a:p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DROP BOX</a:t>
            </a:r>
          </a:p>
          <a:p>
            <a:r>
              <a:rPr lang="en-US" dirty="0" smtClean="0"/>
              <a:t>ONE DRIVE</a:t>
            </a:r>
          </a:p>
          <a:p>
            <a:r>
              <a:rPr lang="en-US" dirty="0" smtClean="0"/>
              <a:t>SHARE POINT</a:t>
            </a:r>
          </a:p>
          <a:p>
            <a:r>
              <a:rPr lang="en-US" dirty="0" smtClean="0"/>
              <a:t>BOX</a:t>
            </a:r>
          </a:p>
          <a:p>
            <a:r>
              <a:rPr lang="en-US" dirty="0" smtClean="0"/>
              <a:t>EVERNOTE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03" y="2055223"/>
            <a:ext cx="4472734" cy="3778250"/>
          </a:xfrm>
        </p:spPr>
      </p:pic>
    </p:spTree>
    <p:extLst>
      <p:ext uri="{BB962C8B-B14F-4D97-AF65-F5344CB8AC3E}">
        <p14:creationId xmlns:p14="http://schemas.microsoft.com/office/powerpoint/2010/main" val="16247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Ever Note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Evernote Web Clipper is a simple extension for your web browser that lets you capture full-page articles, images, selected text, important emails, and any web page that inspires you.</a:t>
            </a:r>
          </a:p>
          <a:p>
            <a:r>
              <a:rPr lang="en-US" dirty="0"/>
              <a:t>Save everything to Evernote and keep it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 Note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90" y="1905000"/>
            <a:ext cx="4363878" cy="3778250"/>
          </a:xfrm>
        </p:spPr>
      </p:pic>
    </p:spTree>
    <p:extLst>
      <p:ext uri="{BB962C8B-B14F-4D97-AF65-F5344CB8AC3E}">
        <p14:creationId xmlns:p14="http://schemas.microsoft.com/office/powerpoint/2010/main" val="9576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035628"/>
            <a:ext cx="7720148" cy="35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plugin?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plugin is a piece of software that we add to an existing computer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 also called Add on or extension.</a:t>
            </a:r>
          </a:p>
          <a:p>
            <a:r>
              <a:rPr lang="en-US" dirty="0" smtClean="0"/>
              <a:t>Add a specific feature to existing program.</a:t>
            </a:r>
          </a:p>
          <a:p>
            <a:r>
              <a:rPr lang="en-US" dirty="0" smtClean="0"/>
              <a:t>Plugins can make your software either more powerful or better targeted to your specific requirement.</a:t>
            </a:r>
          </a:p>
          <a:p>
            <a:r>
              <a:rPr lang="en-US" dirty="0" smtClean="0"/>
              <a:t>In our software we used plugins to send the scanned documents to the cloud destinations.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65" y="388979"/>
            <a:ext cx="8911687" cy="1280890"/>
          </a:xfrm>
        </p:spPr>
        <p:txBody>
          <a:bodyPr/>
          <a:lstStyle/>
          <a:p>
            <a:r>
              <a:rPr lang="en-US" b="1" dirty="0" smtClean="0"/>
              <a:t>FTP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19644"/>
            <a:ext cx="8915400" cy="453181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File Transfer Protocol</a:t>
            </a:r>
            <a:r>
              <a:rPr lang="en-US" dirty="0"/>
              <a:t> (</a:t>
            </a:r>
            <a:r>
              <a:rPr lang="en-US" b="1" dirty="0"/>
              <a:t>FTP</a:t>
            </a:r>
            <a:r>
              <a:rPr lang="en-US" dirty="0"/>
              <a:t>) is a standard communication </a:t>
            </a:r>
            <a:r>
              <a:rPr lang="en-US" dirty="0" smtClean="0"/>
              <a:t>protocol</a:t>
            </a:r>
            <a:r>
              <a:rPr lang="en-US" dirty="0"/>
              <a:t> </a:t>
            </a:r>
            <a:r>
              <a:rPr lang="en-US" dirty="0" smtClean="0"/>
              <a:t>used </a:t>
            </a:r>
            <a:r>
              <a:rPr lang="en-US" dirty="0"/>
              <a:t>for the transfer of computer files from a server to a client on a </a:t>
            </a:r>
            <a:r>
              <a:rPr lang="en-US" dirty="0" smtClean="0"/>
              <a:t>computer network.</a:t>
            </a:r>
          </a:p>
          <a:p>
            <a:r>
              <a:rPr lang="en-US" dirty="0"/>
              <a:t>User can upload scanned image to </a:t>
            </a:r>
            <a:r>
              <a:rPr lang="en-US" dirty="0" smtClean="0"/>
              <a:t>FTP </a:t>
            </a:r>
            <a:r>
              <a:rPr lang="en-US" dirty="0"/>
              <a:t>server by setting Host name , Remote folder path , User 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3677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FTP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298" y="1682932"/>
            <a:ext cx="4672146" cy="4149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1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SFTP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File Transfer Protocol (SFTP) is a file protocol for transferring large files over the web. It builds on the </a:t>
            </a:r>
            <a:r>
              <a:rPr lang="en-US" u="sng" dirty="0"/>
              <a:t>File Transfer Protocol (</a:t>
            </a:r>
            <a:r>
              <a:rPr lang="en-US" u="sng" dirty="0" smtClean="0"/>
              <a:t>FTP) </a:t>
            </a:r>
            <a:r>
              <a:rPr lang="en-US" dirty="0" smtClean="0"/>
              <a:t>and </a:t>
            </a:r>
            <a:r>
              <a:rPr lang="en-US" dirty="0"/>
              <a:t>includes </a:t>
            </a:r>
            <a:r>
              <a:rPr lang="en-US" u="sng" dirty="0" smtClean="0"/>
              <a:t>Secure </a:t>
            </a:r>
            <a:r>
              <a:rPr lang="en-US" u="sng" dirty="0"/>
              <a:t>Shell (</a:t>
            </a:r>
            <a:r>
              <a:rPr lang="en-US" u="sng" dirty="0" smtClean="0"/>
              <a:t>SSH)</a:t>
            </a:r>
            <a:r>
              <a:rPr lang="en-US" dirty="0" smtClean="0"/>
              <a:t>security </a:t>
            </a:r>
            <a:r>
              <a:rPr lang="en-US" dirty="0"/>
              <a:t>components</a:t>
            </a:r>
            <a:r>
              <a:rPr lang="en-US" dirty="0" smtClean="0"/>
              <a:t>.</a:t>
            </a:r>
          </a:p>
          <a:p>
            <a:r>
              <a:rPr lang="en-US" dirty="0"/>
              <a:t>Secure Shell is a </a:t>
            </a:r>
            <a:r>
              <a:rPr lang="en-US" u="sng" dirty="0"/>
              <a:t>cryptographic</a:t>
            </a:r>
            <a:r>
              <a:rPr lang="en-US" dirty="0"/>
              <a:t> component of internet security</a:t>
            </a:r>
            <a:r>
              <a:rPr lang="en-US" dirty="0" smtClean="0"/>
              <a:t>.</a:t>
            </a:r>
          </a:p>
          <a:p>
            <a:r>
              <a:rPr lang="en-US" dirty="0"/>
              <a:t>User can upload scanned image to SFTP server by setting Host name , Remote folder path , User name and password.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SFTP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474" y="1486623"/>
            <a:ext cx="4624252" cy="42933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5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E-mail settings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 styles of email are supported.  Early versions of </a:t>
            </a:r>
            <a:r>
              <a:rPr lang="en-US" dirty="0" smtClean="0"/>
              <a:t>HP Scan </a:t>
            </a:r>
            <a:r>
              <a:rPr lang="en-US" dirty="0"/>
              <a:t>support only MAPI email which sends the file through Outlook for distribution.  In these versions, the Send To selection is “Email”.</a:t>
            </a:r>
          </a:p>
          <a:p>
            <a:r>
              <a:rPr lang="en-US" dirty="0"/>
              <a:t> Later versions of </a:t>
            </a:r>
            <a:r>
              <a:rPr lang="en-US" dirty="0" smtClean="0"/>
              <a:t>HP Scan </a:t>
            </a:r>
            <a:r>
              <a:rPr lang="en-US" dirty="0"/>
              <a:t>also provide SMTP based email. Allowing the email settings to be provided from within </a:t>
            </a:r>
            <a:r>
              <a:rPr lang="en-US" dirty="0" smtClean="0"/>
              <a:t>HP Scan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23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Email - SMTP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Simple Mail Transfer Protocol</a:t>
            </a:r>
            <a:r>
              <a:rPr lang="en-US" dirty="0"/>
              <a:t> (</a:t>
            </a:r>
            <a:r>
              <a:rPr lang="en-US" b="1" dirty="0"/>
              <a:t>SMTP</a:t>
            </a:r>
            <a:r>
              <a:rPr lang="en-US" dirty="0"/>
              <a:t>) is an </a:t>
            </a:r>
            <a:r>
              <a:rPr lang="en-US" dirty="0" smtClean="0"/>
              <a:t>internet standard</a:t>
            </a:r>
            <a:r>
              <a:rPr lang="en-US" dirty="0"/>
              <a:t> communication protocol for electronic mail </a:t>
            </a:r>
            <a:r>
              <a:rPr lang="en-US" dirty="0" smtClean="0"/>
              <a:t>transmission.</a:t>
            </a:r>
          </a:p>
          <a:p>
            <a:r>
              <a:rPr lang="en-US" dirty="0"/>
              <a:t>The destination specific area contains those settings that a user may want to change on a per-scan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maximum file size that can be uploaded is restricted to 10MB.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644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Wisp</vt:lpstr>
      <vt:lpstr>Destination Plugins</vt:lpstr>
      <vt:lpstr>Contents</vt:lpstr>
      <vt:lpstr>What is plugin?</vt:lpstr>
      <vt:lpstr>FTP</vt:lpstr>
      <vt:lpstr>FTP</vt:lpstr>
      <vt:lpstr>SFTP</vt:lpstr>
      <vt:lpstr>SFTP</vt:lpstr>
      <vt:lpstr>E-mail settings </vt:lpstr>
      <vt:lpstr>Email - SMTP</vt:lpstr>
      <vt:lpstr>SMTP</vt:lpstr>
      <vt:lpstr>Google Drive</vt:lpstr>
      <vt:lpstr>Google Drive</vt:lpstr>
      <vt:lpstr>Drop Box </vt:lpstr>
      <vt:lpstr>Drop Box </vt:lpstr>
      <vt:lpstr>OneDrive  </vt:lpstr>
      <vt:lpstr>OneDrive  </vt:lpstr>
      <vt:lpstr>SharePoint  </vt:lpstr>
      <vt:lpstr>SharePoint  </vt:lpstr>
      <vt:lpstr>BOX </vt:lpstr>
      <vt:lpstr>BOX</vt:lpstr>
      <vt:lpstr>Ever Note</vt:lpstr>
      <vt:lpstr>Ever Note</vt:lpstr>
      <vt:lpstr>PowerPoint Presentation</vt:lpstr>
    </vt:vector>
  </TitlesOfParts>
  <Company>ISL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Destination Plugins</dc:title>
  <dc:creator>Remeeza Rasheed</dc:creator>
  <cp:lastModifiedBy>Remeeza Rasheed</cp:lastModifiedBy>
  <cp:revision>27</cp:revision>
  <dcterms:created xsi:type="dcterms:W3CDTF">2021-06-22T11:42:18Z</dcterms:created>
  <dcterms:modified xsi:type="dcterms:W3CDTF">2021-06-23T12:20:08Z</dcterms:modified>
</cp:coreProperties>
</file>