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66" r:id="rId6"/>
    <p:sldId id="258" r:id="rId7"/>
    <p:sldId id="263" r:id="rId8"/>
    <p:sldId id="267" r:id="rId9"/>
    <p:sldId id="260" r:id="rId10"/>
    <p:sldId id="25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2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9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8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9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1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10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524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65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73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4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1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8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3AEB13-02B3-4073-BEC7-A00A0FEEEA5A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265D5F-1744-410B-90A1-068E8393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1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windows/desktop/api/wlanapi/nf-wlanapi-wfdupdatedevicevisibility" TargetMode="External"/><Relationship Id="rId3" Type="http://schemas.openxmlformats.org/officeDocument/2006/relationships/hyperlink" Target="https://docs.microsoft.com/en-us/windows/desktop/api/wlanapi/nf-wlanapi-wfdstartopensession" TargetMode="External"/><Relationship Id="rId7" Type="http://schemas.openxmlformats.org/officeDocument/2006/relationships/hyperlink" Target="https://docs.microsoft.com/en-us/windows/desktop/api/wlanapi/nf-wlanapi-wfdopenlegacysession" TargetMode="External"/><Relationship Id="rId2" Type="http://schemas.openxmlformats.org/officeDocument/2006/relationships/hyperlink" Target="https://docs.microsoft.com/en-us/windows/desktop/api/wlanapi/nf-wlanapi-wfdcancelopense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windows/desktop/api/wlanapi/nf-wlanapi-wfdopenhandle" TargetMode="External"/><Relationship Id="rId5" Type="http://schemas.openxmlformats.org/officeDocument/2006/relationships/hyperlink" Target="https://docs.microsoft.com/en-us/windows/desktop/api/wlanapi/nf-wlanapi-wfdclosesession" TargetMode="External"/><Relationship Id="rId4" Type="http://schemas.openxmlformats.org/officeDocument/2006/relationships/hyperlink" Target="https://docs.microsoft.com/en-us/windows/desktop/api/wlanapi/nf-wlanapi-wfdclosehandle" TargetMode="External"/><Relationship Id="rId9" Type="http://schemas.openxmlformats.org/officeDocument/2006/relationships/hyperlink" Target="https://docs.microsoft.com/en-us/windows/desktop/api/wlanapi/nc-wlanapi-wfd_open_session_complete_callbac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reless_access_po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Wi-Fi Direct</a:t>
            </a:r>
          </a:p>
        </p:txBody>
      </p:sp>
    </p:spTree>
    <p:extLst>
      <p:ext uri="{BB962C8B-B14F-4D97-AF65-F5344CB8AC3E}">
        <p14:creationId xmlns:p14="http://schemas.microsoft.com/office/powerpoint/2010/main" val="200507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following functions support the Wi-Fi Direct feature.</a:t>
            </a:r>
          </a:p>
          <a:p>
            <a:r>
              <a:rPr lang="en-US" b="1" dirty="0" err="1">
                <a:hlinkClick r:id="rId2"/>
              </a:rPr>
              <a:t>WFDCancelOpenSession</a:t>
            </a:r>
            <a:r>
              <a:rPr lang="en-US" dirty="0"/>
              <a:t> - Indicates that the app wants to cancel a pending </a:t>
            </a:r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function that has not completed.</a:t>
            </a:r>
          </a:p>
          <a:p>
            <a:r>
              <a:rPr lang="en-US" b="1" dirty="0" err="1">
                <a:hlinkClick r:id="rId4"/>
              </a:rPr>
              <a:t>WFDCloseHandle</a:t>
            </a:r>
            <a:r>
              <a:rPr lang="en-US" dirty="0"/>
              <a:t> - Closes a handle to the Wi-Fi Direct service.</a:t>
            </a:r>
          </a:p>
          <a:p>
            <a:r>
              <a:rPr lang="en-US" b="1" dirty="0" err="1">
                <a:hlinkClick r:id="rId5"/>
              </a:rPr>
              <a:t>WFDCloseSession</a:t>
            </a:r>
            <a:r>
              <a:rPr lang="en-US" dirty="0"/>
              <a:t> - Closes a session after a previously successful call to the </a:t>
            </a:r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function.</a:t>
            </a:r>
          </a:p>
          <a:p>
            <a:r>
              <a:rPr lang="en-US" b="1" dirty="0" err="1">
                <a:hlinkClick r:id="rId6"/>
              </a:rPr>
              <a:t>WFDOpenHandle</a:t>
            </a:r>
            <a:r>
              <a:rPr lang="en-US" dirty="0"/>
              <a:t> - Opens a handle to the Wi-Fi Direct service and negotiates a version of the </a:t>
            </a:r>
            <a:r>
              <a:rPr lang="en-US" dirty="0" err="1"/>
              <a:t>Wi-FI</a:t>
            </a:r>
            <a:r>
              <a:rPr lang="en-US" dirty="0"/>
              <a:t> Direct API to use.</a:t>
            </a:r>
          </a:p>
          <a:p>
            <a:r>
              <a:rPr lang="en-US" b="1" dirty="0" err="1">
                <a:hlinkClick r:id="rId7"/>
              </a:rPr>
              <a:t>WFDOpenLegacySession</a:t>
            </a:r>
            <a:r>
              <a:rPr lang="en-US" dirty="0"/>
              <a:t> - Retrieves and applies a stored profile for a Wi-Fi Direct legacy device.</a:t>
            </a:r>
          </a:p>
          <a:p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- Starts an on-demand connection to a specific Wi-Fi Direct device, which has been previously paired through the Windows Pairing experience.</a:t>
            </a:r>
          </a:p>
          <a:p>
            <a:r>
              <a:rPr lang="en-US" b="1" dirty="0" err="1">
                <a:hlinkClick r:id="rId8"/>
              </a:rPr>
              <a:t>WFDUpdateDeviceVisibility</a:t>
            </a:r>
            <a:r>
              <a:rPr lang="en-US" dirty="0"/>
              <a:t> - Updates device visibility for the Wi-Fi Direct device address for a given installed Wi-Fi Direct device node.</a:t>
            </a:r>
          </a:p>
          <a:p>
            <a:r>
              <a:rPr lang="en-US" b="1" dirty="0">
                <a:hlinkClick r:id="rId9"/>
              </a:rPr>
              <a:t>WFD_OPEN_SESSION_COMPLETE_CALLBACK</a:t>
            </a:r>
            <a:r>
              <a:rPr lang="en-US" dirty="0"/>
              <a:t> - Defines the callback function that is called by the </a:t>
            </a:r>
            <a:r>
              <a:rPr lang="en-US" b="1" dirty="0" err="1">
                <a:hlinkClick r:id="rId3"/>
              </a:rPr>
              <a:t>WFDStartOpenSession</a:t>
            </a:r>
            <a:r>
              <a:rPr lang="en-US" dirty="0"/>
              <a:t> function when the </a:t>
            </a:r>
            <a:r>
              <a:rPr lang="en-US" b="1" dirty="0" err="1"/>
              <a:t>WFDStartOpenSession</a:t>
            </a:r>
            <a:r>
              <a:rPr lang="en-US" dirty="0"/>
              <a:t> operation completes</a:t>
            </a:r>
          </a:p>
        </p:txBody>
      </p:sp>
    </p:spTree>
    <p:extLst>
      <p:ext uri="{BB962C8B-B14F-4D97-AF65-F5344CB8AC3E}">
        <p14:creationId xmlns:p14="http://schemas.microsoft.com/office/powerpoint/2010/main" val="6733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3" y="674279"/>
            <a:ext cx="10883347" cy="549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Wi-Fi Direct</a:t>
            </a:r>
            <a:r>
              <a:rPr lang="en-US" dirty="0"/>
              <a:t> could be used to remotely connect to a </a:t>
            </a:r>
            <a:r>
              <a:rPr lang="en-US" b="1" dirty="0"/>
              <a:t>wireless printer</a:t>
            </a:r>
            <a:r>
              <a:rPr lang="en-US" dirty="0"/>
              <a:t> without requiring the </a:t>
            </a:r>
            <a:r>
              <a:rPr lang="en-US" b="1" dirty="0"/>
              <a:t>printer</a:t>
            </a:r>
            <a:r>
              <a:rPr lang="en-US" dirty="0"/>
              <a:t> to join an existing </a:t>
            </a:r>
            <a:r>
              <a:rPr lang="en-US" b="1" dirty="0"/>
              <a:t>wireless</a:t>
            </a:r>
            <a:r>
              <a:rPr lang="en-US" dirty="0"/>
              <a:t> network.</a:t>
            </a:r>
          </a:p>
          <a:p>
            <a:r>
              <a:rPr lang="en-US" dirty="0"/>
              <a:t>Guest </a:t>
            </a:r>
            <a:r>
              <a:rPr lang="en-US" dirty="0" smtClean="0"/>
              <a:t>Printing</a:t>
            </a:r>
            <a:endParaRPr lang="en-US" dirty="0"/>
          </a:p>
          <a:p>
            <a:r>
              <a:rPr lang="en-US" dirty="0" smtClean="0"/>
              <a:t>Wi-Fi </a:t>
            </a:r>
            <a:r>
              <a:rPr lang="en-US" dirty="0"/>
              <a:t>Direct is single-hop communication</a:t>
            </a:r>
          </a:p>
          <a:p>
            <a:r>
              <a:rPr lang="en-US" dirty="0"/>
              <a:t>two devices to establish a direct Wi-Fi connection without an intermediary </a:t>
            </a:r>
            <a:r>
              <a:rPr lang="en-US" dirty="0">
                <a:hlinkClick r:id="rId2" tooltip="Wireless access point"/>
              </a:rPr>
              <a:t>wireless access point</a:t>
            </a:r>
            <a:r>
              <a:rPr lang="en-US" dirty="0"/>
              <a:t>, router, or Internet connection</a:t>
            </a:r>
            <a:r>
              <a:rPr lang="en-US" dirty="0" smtClean="0"/>
              <a:t>.</a:t>
            </a:r>
          </a:p>
          <a:p>
            <a:r>
              <a:rPr lang="en-US" dirty="0"/>
              <a:t> </a:t>
            </a:r>
            <a:r>
              <a:rPr lang="en-US" b="1" dirty="0"/>
              <a:t>Windows 7 does</a:t>
            </a:r>
            <a:r>
              <a:rPr lang="en-US" dirty="0"/>
              <a:t> not directly support </a:t>
            </a:r>
            <a:r>
              <a:rPr lang="en-US" b="1" dirty="0" err="1"/>
              <a:t>WiFi</a:t>
            </a:r>
            <a:r>
              <a:rPr lang="en-US" b="1" dirty="0"/>
              <a:t> Direct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91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perform </a:t>
            </a:r>
            <a:r>
              <a:rPr lang="en-US" dirty="0" err="1"/>
              <a:t>Wifi</a:t>
            </a:r>
            <a:r>
              <a:rPr lang="en-US" dirty="0"/>
              <a:t> Direct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Turn on </a:t>
            </a:r>
            <a:r>
              <a:rPr lang="en-US" dirty="0" err="1"/>
              <a:t>Wifi</a:t>
            </a:r>
            <a:r>
              <a:rPr lang="en-US" dirty="0"/>
              <a:t>  direct option in Printer</a:t>
            </a:r>
          </a:p>
          <a:p>
            <a:r>
              <a:rPr lang="en-US" dirty="0"/>
              <a:t>Add the printer through Printers and Scanners</a:t>
            </a:r>
          </a:p>
          <a:p>
            <a:r>
              <a:rPr lang="en-US" dirty="0"/>
              <a:t>Enter the WPS pin to connect to the printer</a:t>
            </a:r>
          </a:p>
          <a:p>
            <a:r>
              <a:rPr lang="en-US" dirty="0"/>
              <a:t>Perform the print option if the necessary drivers are available.</a:t>
            </a:r>
          </a:p>
        </p:txBody>
      </p:sp>
    </p:spTree>
    <p:extLst>
      <p:ext uri="{BB962C8B-B14F-4D97-AF65-F5344CB8AC3E}">
        <p14:creationId xmlns:p14="http://schemas.microsoft.com/office/powerpoint/2010/main" val="33958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4EA6-C342-4DA4-9E9B-93C6658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Video example 2</a:t>
            </a:r>
            <a:r>
              <a:rPr lang="en-IN" baseline="30000" dirty="0"/>
              <a:t>nd</a:t>
            </a:r>
            <a:r>
              <a:rPr lang="en-IN" dirty="0"/>
              <a:t> video</a:t>
            </a:r>
          </a:p>
        </p:txBody>
      </p:sp>
    </p:spTree>
    <p:extLst>
      <p:ext uri="{BB962C8B-B14F-4D97-AF65-F5344CB8AC3E}">
        <p14:creationId xmlns:p14="http://schemas.microsoft.com/office/powerpoint/2010/main" val="318865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8B6D-1E00-4A43-9C63-F19F57C2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WPS pin?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1F22-EDAE-494C-8983-6BDD2E0F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stands for wireless protected 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+mj-lt"/>
              </a:rPr>
              <a:t>setup 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is a set of protocols to connect two devices securely over a wireless network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unique 8- digit number that is generated by the HP printer.</a:t>
            </a:r>
          </a:p>
        </p:txBody>
      </p:sp>
    </p:spTree>
    <p:extLst>
      <p:ext uri="{BB962C8B-B14F-4D97-AF65-F5344CB8AC3E}">
        <p14:creationId xmlns:p14="http://schemas.microsoft.com/office/powerpoint/2010/main" val="41709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Wi-Fi</a:t>
            </a:r>
            <a:r>
              <a:rPr lang="en-US" dirty="0"/>
              <a:t> peer-to-peer (</a:t>
            </a:r>
            <a:r>
              <a:rPr lang="en-US" b="1" dirty="0"/>
              <a:t>P2P</a:t>
            </a:r>
            <a:r>
              <a:rPr lang="en-US" dirty="0"/>
              <a:t>) APIs allow </a:t>
            </a:r>
            <a:r>
              <a:rPr lang="en-US" b="1" dirty="0"/>
              <a:t>applications</a:t>
            </a:r>
            <a:r>
              <a:rPr lang="en-US" dirty="0"/>
              <a:t> to connect to nearby devices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Direct Wireless Connectivity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 Flexible and Versatile Applications</a:t>
            </a:r>
          </a:p>
          <a:p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Secure Connectivity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8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337" y="3846051"/>
            <a:ext cx="8510420" cy="2483728"/>
          </a:xfrm>
        </p:spPr>
        <p:txBody>
          <a:bodyPr>
            <a:norm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00000"/>
                </a:solidFill>
                <a:effectLst/>
                <a:latin typeface="+mj-lt"/>
              </a:rPr>
              <a:t>Slower Than Wired Connectivity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Connectivity Issues Due to Compatibility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Still Has Some Security Vulnerabilities</a:t>
            </a:r>
          </a:p>
          <a:p>
            <a:pPr algn="l" fontAlgn="base"/>
            <a:endParaRPr lang="en-IN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26EB-74CE-40E5-8D7B-651712D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Embedded Web Server</a:t>
            </a:r>
            <a:r>
              <a:rPr lang="en-US" b="0" i="0" dirty="0">
                <a:solidFill>
                  <a:srgbClr val="000000"/>
                </a:solidFill>
                <a:effectLst/>
                <a:latin typeface="HPSimplified"/>
              </a:rPr>
              <a:t/>
            </a:r>
            <a:br>
              <a:rPr lang="en-US" b="0" i="0" dirty="0">
                <a:solidFill>
                  <a:srgbClr val="000000"/>
                </a:solidFill>
                <a:effectLst/>
                <a:latin typeface="HPSimplifie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6D1C-2D23-4D0B-9603-9E01AB1F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Get the Wi-Fi Direct printer name and password.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Select your Wi-Fi Direct printer name from the list of networks, and then enter the password to connect to the printer.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Open the UR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L for EWS and follow the steps.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PSimplifiedLight"/>
            </a:endParaRPr>
          </a:p>
        </p:txBody>
      </p:sp>
    </p:spTree>
    <p:extLst>
      <p:ext uri="{BB962C8B-B14F-4D97-AF65-F5344CB8AC3E}">
        <p14:creationId xmlns:p14="http://schemas.microsoft.com/office/powerpoint/2010/main" val="353905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552122" y="970860"/>
            <a:ext cx="2941638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822</TotalTime>
  <Words>415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Garamond</vt:lpstr>
      <vt:lpstr>HPSimplified</vt:lpstr>
      <vt:lpstr>HPSimplifiedLight</vt:lpstr>
      <vt:lpstr>Lucida Grande</vt:lpstr>
      <vt:lpstr>Organic</vt:lpstr>
      <vt:lpstr>Wi-Fi Direct</vt:lpstr>
      <vt:lpstr>INTRODUCTION</vt:lpstr>
      <vt:lpstr>Steps to perform Wifi Direct Printing</vt:lpstr>
      <vt:lpstr>Video example 2nd video</vt:lpstr>
      <vt:lpstr>What is WPS pin?</vt:lpstr>
      <vt:lpstr>Advantages </vt:lpstr>
      <vt:lpstr>Disadvantages </vt:lpstr>
      <vt:lpstr>Embedded Web Server </vt:lpstr>
      <vt:lpstr>PowerPoint Presentation</vt:lpstr>
      <vt:lpstr>Functions 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Direct</dc:title>
  <dc:creator>Daniya Francis</dc:creator>
  <cp:lastModifiedBy>Aravind Raveendran</cp:lastModifiedBy>
  <cp:revision>20</cp:revision>
  <dcterms:created xsi:type="dcterms:W3CDTF">2021-06-28T06:52:14Z</dcterms:created>
  <dcterms:modified xsi:type="dcterms:W3CDTF">2021-07-13T06:01:26Z</dcterms:modified>
</cp:coreProperties>
</file>