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31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標題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p:txBody>
          <a:bodyPr/>
          <a:lstStyle/>
          <a:p>
            <a:fld id="{74ED8028-8170-4FEC-B461-3166818376DE}" type="datetimeFigureOut">
              <a:rPr lang="zh-TW" altLang="en-US" smtClean="0"/>
              <a:t>2021/6/22</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7" name="直線接點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橢圓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橢圓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投影片編號版面配置區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7BF87E3-0080-47FA-857B-0B3680366E17}" type="slidenum">
              <a:rPr lang="zh-TW" altLang="en-US" smtClean="0"/>
              <a:t>‹#›</a:t>
            </a:fld>
            <a:endParaRPr lang="zh-TW" altLang="en-US"/>
          </a:p>
        </p:txBody>
      </p:sp>
      <p:sp>
        <p:nvSpPr>
          <p:cNvPr id="8" name="標題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4ED8028-8170-4FEC-B461-3166818376DE}" type="datetimeFigureOut">
              <a:rPr lang="zh-TW" altLang="en-US" smtClean="0"/>
              <a:t>2021/6/22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7BF87E3-0080-47FA-857B-0B3680366E17}"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線接點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橢圓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6915912" y="3009901"/>
            <a:ext cx="457200" cy="441325"/>
          </a:xfrm>
        </p:spPr>
        <p:txBody>
          <a:bodyPr/>
          <a:lstStyle/>
          <a:p>
            <a:fld id="{27BF87E3-0080-47FA-857B-0B3680366E17}" type="slidenum">
              <a:rPr lang="zh-TW" altLang="en-US" smtClean="0"/>
              <a:t>‹#›</a:t>
            </a:fld>
            <a:endParaRPr lang="zh-TW" altLang="en-US"/>
          </a:p>
        </p:txBody>
      </p:sp>
      <p:sp>
        <p:nvSpPr>
          <p:cNvPr id="3" name="直排文字版面配置區 2"/>
          <p:cNvSpPr>
            <a:spLocks noGrp="1"/>
          </p:cNvSpPr>
          <p:nvPr>
            <p:ph type="body" orient="vert" idx="1"/>
          </p:nvPr>
        </p:nvSpPr>
        <p:spPr>
          <a:xfrm>
            <a:off x="304800" y="304800"/>
            <a:ext cx="6553200" cy="5821366"/>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4ED8028-8170-4FEC-B461-3166818376DE}" type="datetimeFigureOut">
              <a:rPr lang="zh-TW" altLang="en-US" smtClean="0"/>
              <a:t>2021/6/22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2" name="直排標題 1"/>
          <p:cNvSpPr>
            <a:spLocks noGrp="1"/>
          </p:cNvSpPr>
          <p:nvPr>
            <p:ph type="title" orient="vert"/>
          </p:nvPr>
        </p:nvSpPr>
        <p:spPr>
          <a:xfrm>
            <a:off x="7391400" y="304801"/>
            <a:ext cx="1447800" cy="5851525"/>
          </a:xfrm>
        </p:spPr>
        <p:txBody>
          <a:bodyPr vert="eaVert"/>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accent3">
                    <a:shade val="75000"/>
                  </a:schemeClr>
                </a:solidFill>
              </a:defRPr>
            </a:lvl1p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74ED8028-8170-4FEC-B461-3166818376DE}" type="datetimeFigureOut">
              <a:rPr lang="zh-TW" altLang="en-US" smtClean="0"/>
              <a:t>2021/6/22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4361688" y="1026372"/>
            <a:ext cx="457200" cy="441325"/>
          </a:xfrm>
        </p:spPr>
        <p:txBody>
          <a:bodyPr/>
          <a:lstStyle/>
          <a:p>
            <a:fld id="{27BF87E3-0080-47FA-857B-0B3680366E17}" type="slidenum">
              <a:rPr lang="zh-TW" altLang="en-US" smtClean="0"/>
              <a:t>‹#›</a:t>
            </a:fld>
            <a:endParaRPr lang="zh-TW" altLang="en-US"/>
          </a:p>
        </p:txBody>
      </p:sp>
      <p:sp>
        <p:nvSpPr>
          <p:cNvPr id="8" name="內容版面配置區 7"/>
          <p:cNvSpPr>
            <a:spLocks noGrp="1"/>
          </p:cNvSpPr>
          <p:nvPr>
            <p:ph sz="quarter" idx="1"/>
          </p:nvPr>
        </p:nvSpPr>
        <p:spPr>
          <a:xfrm>
            <a:off x="301752" y="1527048"/>
            <a:ext cx="850392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頁尾版面配置區 4"/>
          <p:cNvSpPr>
            <a:spLocks noGrp="1"/>
          </p:cNvSpPr>
          <p:nvPr>
            <p:ph type="ftr" sz="quarter" idx="11"/>
          </p:nvPr>
        </p:nvSpPr>
        <p:spPr/>
        <p:txBody>
          <a:bodyPr/>
          <a:lstStyle/>
          <a:p>
            <a:endParaRPr lang="zh-TW" altLang="en-US"/>
          </a:p>
        </p:txBody>
      </p:sp>
      <p:sp>
        <p:nvSpPr>
          <p:cNvPr id="4" name="日期版面配置區 3"/>
          <p:cNvSpPr>
            <a:spLocks noGrp="1"/>
          </p:cNvSpPr>
          <p:nvPr>
            <p:ph type="dt" sz="half" idx="10"/>
          </p:nvPr>
        </p:nvSpPr>
        <p:spPr/>
        <p:txBody>
          <a:bodyPr/>
          <a:lstStyle/>
          <a:p>
            <a:fld id="{74ED8028-8170-4FEC-B461-3166818376DE}" type="datetimeFigureOut">
              <a:rPr lang="zh-TW" altLang="en-US" smtClean="0"/>
              <a:t>2021/6/22</a:t>
            </a:fld>
            <a:endParaRPr lang="zh-TW" altLang="en-US"/>
          </a:p>
        </p:txBody>
      </p:sp>
      <p:sp>
        <p:nvSpPr>
          <p:cNvPr id="8" name="直線接點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橢圓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7BF87E3-0080-47FA-857B-0B3680366E17}" type="slidenum">
              <a:rPr lang="zh-TW" altLang="en-US" smtClean="0"/>
              <a:t>‹#›</a:t>
            </a:fld>
            <a:endParaRPr lang="zh-TW" altLang="en-US"/>
          </a:p>
        </p:txBody>
      </p:sp>
      <p:sp>
        <p:nvSpPr>
          <p:cNvPr id="2" name="標題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600"/>
            <a:ext cx="8534400" cy="758952"/>
          </a:xfrm>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a:xfrm>
            <a:off x="5791200" y="6409944"/>
            <a:ext cx="3044952" cy="365760"/>
          </a:xfrm>
        </p:spPr>
        <p:txBody>
          <a:bodyPr/>
          <a:lstStyle/>
          <a:p>
            <a:fld id="{74ED8028-8170-4FEC-B461-3166818376DE}" type="datetimeFigureOut">
              <a:rPr lang="zh-TW" altLang="en-US" smtClean="0"/>
              <a:t>2021/6/22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7BF87E3-0080-47FA-857B-0B3680366E17}" type="slidenum">
              <a:rPr lang="zh-TW" altLang="en-US" smtClean="0"/>
              <a:t>‹#›</a:t>
            </a:fld>
            <a:endParaRPr lang="zh-TW" altLang="en-US"/>
          </a:p>
        </p:txBody>
      </p:sp>
      <p:sp>
        <p:nvSpPr>
          <p:cNvPr id="8" name="直線接點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內容版面配置區 9"/>
          <p:cNvSpPr>
            <a:spLocks noGrp="1"/>
          </p:cNvSpPr>
          <p:nvPr>
            <p:ph sz="half" idx="1"/>
          </p:nvPr>
        </p:nvSpPr>
        <p:spPr>
          <a:xfrm>
            <a:off x="301752" y="1371600"/>
            <a:ext cx="4038600" cy="4681728"/>
          </a:xfrm>
        </p:spPr>
        <p:txBody>
          <a:bodyPr/>
          <a:lstStyle>
            <a:lvl1pPr>
              <a:defRPr sz="2500"/>
            </a:lvl1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2" name="內容版面配置區 11"/>
          <p:cNvSpPr>
            <a:spLocks noGrp="1"/>
          </p:cNvSpPr>
          <p:nvPr>
            <p:ph sz="half" idx="2"/>
          </p:nvPr>
        </p:nvSpPr>
        <p:spPr>
          <a:xfrm>
            <a:off x="4800600" y="1371600"/>
            <a:ext cx="4038600" cy="4681728"/>
          </a:xfrm>
        </p:spPr>
        <p:txBody>
          <a:bodyPr/>
          <a:lstStyle>
            <a:lvl1pPr>
              <a:defRPr sz="2500"/>
            </a:lvl1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1">
        <a:schemeClr val="bg2"/>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7" name="日期版面配置區 6"/>
          <p:cNvSpPr>
            <a:spLocks noGrp="1"/>
          </p:cNvSpPr>
          <p:nvPr>
            <p:ph type="dt" sz="half" idx="10"/>
          </p:nvPr>
        </p:nvSpPr>
        <p:spPr/>
        <p:txBody>
          <a:bodyPr/>
          <a:lstStyle/>
          <a:p>
            <a:fld id="{74ED8028-8170-4FEC-B461-3166818376DE}" type="datetimeFigureOut">
              <a:rPr lang="zh-TW" altLang="en-US" smtClean="0"/>
              <a:t>2021/6/22</a:t>
            </a:fld>
            <a:endParaRPr lang="zh-TW" altLang="en-US"/>
          </a:p>
        </p:txBody>
      </p:sp>
      <p:sp>
        <p:nvSpPr>
          <p:cNvPr id="8" name="頁尾版面配置區 7"/>
          <p:cNvSpPr>
            <a:spLocks noGrp="1"/>
          </p:cNvSpPr>
          <p:nvPr>
            <p:ph type="ftr" sz="quarter" idx="11"/>
          </p:nvPr>
        </p:nvSpPr>
        <p:spPr>
          <a:xfrm>
            <a:off x="304800" y="6409944"/>
            <a:ext cx="3581400" cy="365760"/>
          </a:xfrm>
        </p:spPr>
        <p:txBody>
          <a:bodyPr/>
          <a:lstStyle/>
          <a:p>
            <a:endParaRPr lang="zh-TW" altLang="en-US"/>
          </a:p>
        </p:txBody>
      </p:sp>
      <p:sp>
        <p:nvSpPr>
          <p:cNvPr id="15" name="直線接點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內容版面配置區 23"/>
          <p:cNvSpPr>
            <a:spLocks noGrp="1"/>
          </p:cNvSpPr>
          <p:nvPr>
            <p:ph sz="quarter" idx="2"/>
          </p:nvPr>
        </p:nvSpPr>
        <p:spPr>
          <a:xfrm>
            <a:off x="301752" y="2471383"/>
            <a:ext cx="4041648" cy="3818404"/>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6" name="內容版面配置區 25"/>
          <p:cNvSpPr>
            <a:spLocks noGrp="1"/>
          </p:cNvSpPr>
          <p:nvPr>
            <p:ph sz="quarter" idx="4"/>
          </p:nvPr>
        </p:nvSpPr>
        <p:spPr>
          <a:xfrm>
            <a:off x="4800600" y="2471383"/>
            <a:ext cx="4038600" cy="382219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5" name="橢圓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橢圓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投影片編號版面配置區 8"/>
          <p:cNvSpPr>
            <a:spLocks noGrp="1"/>
          </p:cNvSpPr>
          <p:nvPr>
            <p:ph type="sldNum" sz="quarter" idx="12"/>
          </p:nvPr>
        </p:nvSpPr>
        <p:spPr>
          <a:xfrm>
            <a:off x="4343400" y="1042416"/>
            <a:ext cx="457200" cy="441325"/>
          </a:xfrm>
        </p:spPr>
        <p:txBody>
          <a:bodyPr/>
          <a:lstStyle>
            <a:lvl1pPr algn="ctr">
              <a:defRPr/>
            </a:lvl1pPr>
          </a:lstStyle>
          <a:p>
            <a:fld id="{27BF87E3-0080-47FA-857B-0B3680366E17}" type="slidenum">
              <a:rPr lang="zh-TW" altLang="en-US" smtClean="0"/>
              <a:t>‹#›</a:t>
            </a:fld>
            <a:endParaRPr lang="zh-TW" altLang="en-US"/>
          </a:p>
        </p:txBody>
      </p:sp>
      <p:sp>
        <p:nvSpPr>
          <p:cNvPr id="23" name="標題 22"/>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74ED8028-8170-4FEC-B461-3166818376DE}" type="datetimeFigureOut">
              <a:rPr lang="zh-TW" altLang="en-US" smtClean="0"/>
              <a:t>2021/6/22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a:xfrm>
            <a:off x="4343400" y="1036020"/>
            <a:ext cx="457200" cy="441325"/>
          </a:xfrm>
        </p:spPr>
        <p:txBody>
          <a:bodyPr/>
          <a:lstStyle/>
          <a:p>
            <a:fld id="{27BF87E3-0080-47FA-857B-0B3680366E17}"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版面配置區 1"/>
          <p:cNvSpPr>
            <a:spLocks noGrp="1"/>
          </p:cNvSpPr>
          <p:nvPr>
            <p:ph type="dt" sz="half" idx="10"/>
          </p:nvPr>
        </p:nvSpPr>
        <p:spPr/>
        <p:txBody>
          <a:bodyPr/>
          <a:lstStyle/>
          <a:p>
            <a:fld id="{74ED8028-8170-4FEC-B461-3166818376DE}" type="datetimeFigureOut">
              <a:rPr lang="zh-TW" altLang="en-US" smtClean="0"/>
              <a:t>2021/6/22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7BF87E3-0080-47FA-857B-0B3680366E17}"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線接點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內容版面配置區 19"/>
          <p:cNvSpPr>
            <a:spLocks noGrp="1"/>
          </p:cNvSpPr>
          <p:nvPr>
            <p:ph sz="quarter" idx="1"/>
          </p:nvPr>
        </p:nvSpPr>
        <p:spPr>
          <a:xfrm>
            <a:off x="3124200" y="685800"/>
            <a:ext cx="5638800" cy="5410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橢圓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7BF87E3-0080-47FA-857B-0B3680366E17}" type="slidenum">
              <a:rPr lang="zh-TW" altLang="en-US" smtClean="0"/>
              <a:t>‹#›</a:t>
            </a:fld>
            <a:endParaRPr lang="zh-TW"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p:txBody>
          <a:bodyPr/>
          <a:lstStyle/>
          <a:p>
            <a:fld id="{74ED8028-8170-4FEC-B461-3166818376DE}" type="datetimeFigureOut">
              <a:rPr lang="zh-TW" altLang="en-US" smtClean="0"/>
              <a:t>2021/6/22</a:t>
            </a:fld>
            <a:endParaRPr lang="zh-TW" altLang="en-US"/>
          </a:p>
        </p:txBody>
      </p:sp>
      <p:sp>
        <p:nvSpPr>
          <p:cNvPr id="6" name="頁尾版面配置區 5"/>
          <p:cNvSpPr>
            <a:spLocks noGrp="1"/>
          </p:cNvSpPr>
          <p:nvPr>
            <p:ph type="ftr" sz="quarter" idx="11"/>
          </p:nvPr>
        </p:nvSpPr>
        <p:spPr>
          <a:xfrm>
            <a:off x="301752" y="6410848"/>
            <a:ext cx="3383280" cy="365760"/>
          </a:xfrm>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1" name="直線接點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橢圓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橢圓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p>
            <a:fld id="{27BF87E3-0080-47FA-857B-0B3680366E17}" type="slidenum">
              <a:rPr lang="zh-TW" altLang="en-US" smtClean="0"/>
              <a:t>‹#›</a:t>
            </a:fld>
            <a:endParaRPr lang="zh-TW" altLang="en-US"/>
          </a:p>
        </p:txBody>
      </p:sp>
      <p:sp>
        <p:nvSpPr>
          <p:cNvPr id="2" name="標題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3000375" y="609600"/>
            <a:ext cx="5867400" cy="4267200"/>
          </a:xfrm>
        </p:spPr>
        <p:txBody>
          <a:bodyPr/>
          <a:lstStyle>
            <a:lvl1pPr marL="0" indent="0">
              <a:buNone/>
              <a:defRPr sz="3200"/>
            </a:lvl1pPr>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a:xfrm>
            <a:off x="5788152" y="6404984"/>
            <a:ext cx="3044952" cy="365760"/>
          </a:xfrm>
        </p:spPr>
        <p:txBody>
          <a:bodyPr/>
          <a:lstStyle/>
          <a:p>
            <a:fld id="{74ED8028-8170-4FEC-B461-3166818376DE}" type="datetimeFigureOut">
              <a:rPr lang="zh-TW" altLang="en-US" smtClean="0"/>
              <a:t>2021/6/22</a:t>
            </a:fld>
            <a:endParaRPr lang="zh-TW" altLang="en-US"/>
          </a:p>
        </p:txBody>
      </p:sp>
      <p:sp>
        <p:nvSpPr>
          <p:cNvPr id="6" name="頁尾版面配置區 5"/>
          <p:cNvSpPr>
            <a:spLocks noGrp="1"/>
          </p:cNvSpPr>
          <p:nvPr>
            <p:ph type="ftr" sz="quarter" idx="11"/>
          </p:nvPr>
        </p:nvSpPr>
        <p:spPr>
          <a:xfrm>
            <a:off x="301752" y="6410848"/>
            <a:ext cx="3584448" cy="365760"/>
          </a:xfrm>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版面配置區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4ED8028-8170-4FEC-B461-3166818376DE}" type="datetimeFigureOut">
              <a:rPr lang="zh-TW" altLang="en-US" smtClean="0"/>
              <a:t>2021/6/22</a:t>
            </a:fld>
            <a:endParaRPr lang="zh-TW" altLang="en-US"/>
          </a:p>
        </p:txBody>
      </p:sp>
      <p:sp>
        <p:nvSpPr>
          <p:cNvPr id="3" name="頁尾版面配置區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TW"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線接點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橢圓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7BF87E3-0080-47FA-857B-0B3680366E17}" type="slidenum">
              <a:rPr lang="zh-TW" altLang="en-US" smtClean="0"/>
              <a:t>‹#›</a:t>
            </a:fld>
            <a:endParaRPr lang="zh-TW" altLang="en-US"/>
          </a:p>
        </p:txBody>
      </p:sp>
      <p:sp>
        <p:nvSpPr>
          <p:cNvPr id="22" name="標題版面配置區 21"/>
          <p:cNvSpPr>
            <a:spLocks noGrp="1"/>
          </p:cNvSpPr>
          <p:nvPr>
            <p:ph type="title"/>
          </p:nvPr>
        </p:nvSpPr>
        <p:spPr>
          <a:xfrm>
            <a:off x="301752" y="228600"/>
            <a:ext cx="8534400" cy="758952"/>
          </a:xfrm>
          <a:prstGeom prst="rect">
            <a:avLst/>
          </a:prstGeom>
        </p:spPr>
        <p:txBody>
          <a:bodyPr vert="horz" anchor="b">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eb.ntnu.edu.tw/~algo/Wave.html" TargetMode="External"/><Relationship Id="rId2" Type="http://schemas.openxmlformats.org/officeDocument/2006/relationships/hyperlink" Target="https://techcabal.com/2015/11/19/how-do-noise-cancelling-headphones-work/" TargetMode="External"/><Relationship Id="rId1" Type="http://schemas.openxmlformats.org/officeDocument/2006/relationships/slideLayout" Target="../slideLayouts/slideLayout2.xml"/><Relationship Id="rId4" Type="http://schemas.openxmlformats.org/officeDocument/2006/relationships/hyperlink" Target="https://www.shs.edu.tw/works/essay/2017/11/2017111323112125.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zh-TW" altLang="en-US" dirty="0" smtClean="0"/>
              <a:t>組員</a:t>
            </a:r>
            <a:endParaRPr lang="en-US" altLang="zh-TW" dirty="0" smtClean="0"/>
          </a:p>
          <a:p>
            <a:r>
              <a:rPr lang="en-US" altLang="zh-TW" dirty="0" smtClean="0"/>
              <a:t>B093040022</a:t>
            </a:r>
            <a:r>
              <a:rPr lang="zh-TW" altLang="en-US" dirty="0" smtClean="0"/>
              <a:t> 毛梓桓</a:t>
            </a:r>
            <a:endParaRPr lang="en-US" altLang="zh-TW" dirty="0" smtClean="0"/>
          </a:p>
          <a:p>
            <a:r>
              <a:rPr lang="en-US" altLang="zh-TW" dirty="0" smtClean="0"/>
              <a:t>B093040023 </a:t>
            </a:r>
            <a:r>
              <a:rPr lang="zh-TW" altLang="en-US" dirty="0" smtClean="0"/>
              <a:t>郭曜誠</a:t>
            </a:r>
            <a:endParaRPr lang="en-US" altLang="zh-TW" dirty="0" smtClean="0"/>
          </a:p>
          <a:p>
            <a:r>
              <a:rPr lang="en-US" altLang="zh-TW" dirty="0" smtClean="0"/>
              <a:t>B093040041</a:t>
            </a:r>
            <a:r>
              <a:rPr lang="zh-TW" altLang="en-US" dirty="0" smtClean="0"/>
              <a:t> 符新祐</a:t>
            </a:r>
            <a:endParaRPr lang="zh-TW" altLang="en-US" dirty="0"/>
          </a:p>
        </p:txBody>
      </p:sp>
      <p:sp>
        <p:nvSpPr>
          <p:cNvPr id="2" name="標題 1"/>
          <p:cNvSpPr>
            <a:spLocks noGrp="1"/>
          </p:cNvSpPr>
          <p:nvPr>
            <p:ph type="ctrTitle"/>
          </p:nvPr>
        </p:nvSpPr>
        <p:spPr/>
        <p:txBody>
          <a:bodyPr/>
          <a:lstStyle/>
          <a:p>
            <a:r>
              <a:rPr lang="zh-TW" altLang="en-US" dirty="0" smtClean="0"/>
              <a:t>微積分期末報告</a:t>
            </a:r>
            <a:endParaRPr lang="zh-TW" altLang="en-US" dirty="0"/>
          </a:p>
        </p:txBody>
      </p:sp>
    </p:spTree>
    <p:extLst>
      <p:ext uri="{BB962C8B-B14F-4D97-AF65-F5344CB8AC3E}">
        <p14:creationId xmlns:p14="http://schemas.microsoft.com/office/powerpoint/2010/main" val="74515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u="sng" dirty="0" smtClean="0"/>
              <a:t>研究動機</a:t>
            </a:r>
            <a:endParaRPr lang="zh-TW" altLang="en-US" b="1" u="sng"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20887"/>
            <a:ext cx="4248472" cy="267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5292080" y="2028802"/>
            <a:ext cx="3240360" cy="2862322"/>
          </a:xfrm>
          <a:prstGeom prst="rect">
            <a:avLst/>
          </a:prstGeom>
          <a:noFill/>
        </p:spPr>
        <p:txBody>
          <a:bodyPr wrap="square" rtlCol="0">
            <a:spAutoFit/>
          </a:bodyPr>
          <a:lstStyle/>
          <a:p>
            <a:pPr>
              <a:lnSpc>
                <a:spcPct val="200000"/>
              </a:lnSpc>
            </a:pPr>
            <a:r>
              <a:rPr lang="zh-TW" altLang="en-US" dirty="0" smtClean="0">
                <a:latin typeface="+mj-ea"/>
                <a:ea typeface="+mj-ea"/>
              </a:rPr>
              <a:t>在你想專注於一件事情上時，身邊總是有過多惱人的噪音</a:t>
            </a:r>
            <a:r>
              <a:rPr lang="en-US" altLang="zh-TW" dirty="0" smtClean="0">
                <a:latin typeface="+mj-ea"/>
                <a:ea typeface="+mj-ea"/>
              </a:rPr>
              <a:t>?</a:t>
            </a:r>
            <a:r>
              <a:rPr lang="zh-TW" altLang="en-US" dirty="0" smtClean="0">
                <a:latin typeface="+mj-ea"/>
                <a:ea typeface="+mj-ea"/>
              </a:rPr>
              <a:t> 為了滿足這項需求，降噪耳機因此而被發明，而其中蘊藏著傅立葉轉換的應用。</a:t>
            </a:r>
            <a:endParaRPr lang="zh-TW" altLang="en-US" dirty="0">
              <a:latin typeface="+mj-ea"/>
              <a:ea typeface="+mj-ea"/>
            </a:endParaRPr>
          </a:p>
        </p:txBody>
      </p:sp>
    </p:spTree>
    <p:extLst>
      <p:ext uri="{BB962C8B-B14F-4D97-AF65-F5344CB8AC3E}">
        <p14:creationId xmlns:p14="http://schemas.microsoft.com/office/powerpoint/2010/main" val="3089805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u="sng" dirty="0" smtClean="0"/>
              <a:t>降躁的方法</a:t>
            </a:r>
            <a:endParaRPr lang="zh-TW" altLang="en-US" b="1" u="sng" dirty="0"/>
          </a:p>
        </p:txBody>
      </p:sp>
      <p:sp>
        <p:nvSpPr>
          <p:cNvPr id="3" name="內容版面配置區 2"/>
          <p:cNvSpPr>
            <a:spLocks noGrp="1"/>
          </p:cNvSpPr>
          <p:nvPr>
            <p:ph sz="quarter" idx="1"/>
          </p:nvPr>
        </p:nvSpPr>
        <p:spPr/>
        <p:txBody>
          <a:bodyPr/>
          <a:lstStyle/>
          <a:p>
            <a:r>
              <a:rPr lang="en-US" altLang="zh-TW" dirty="0" smtClean="0">
                <a:latin typeface="+mj-ea"/>
                <a:ea typeface="+mj-ea"/>
              </a:rPr>
              <a:t>1.</a:t>
            </a:r>
            <a:r>
              <a:rPr lang="zh-TW" altLang="en-US" dirty="0" smtClean="0">
                <a:latin typeface="+mj-ea"/>
                <a:ea typeface="+mj-ea"/>
              </a:rPr>
              <a:t>增大音量</a:t>
            </a:r>
            <a:endParaRPr lang="zh-TW"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640" t="50035" r="2062" b="7811"/>
          <a:stretch/>
        </p:blipFill>
        <p:spPr bwMode="auto">
          <a:xfrm>
            <a:off x="683569" y="4909033"/>
            <a:ext cx="2718488" cy="125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89" t="50034" r="50219" b="8359"/>
          <a:stretch/>
        </p:blipFill>
        <p:spPr bwMode="auto">
          <a:xfrm>
            <a:off x="683568" y="3481785"/>
            <a:ext cx="2718488" cy="117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357" t="9735" r="24744" b="55033"/>
          <a:stretch/>
        </p:blipFill>
        <p:spPr bwMode="auto">
          <a:xfrm>
            <a:off x="683568" y="2132856"/>
            <a:ext cx="2718488" cy="10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3589030" y="2477939"/>
            <a:ext cx="1728192" cy="369332"/>
          </a:xfrm>
          <a:prstGeom prst="rect">
            <a:avLst/>
          </a:prstGeom>
          <a:noFill/>
        </p:spPr>
        <p:txBody>
          <a:bodyPr wrap="square" rtlCol="0">
            <a:spAutoFit/>
          </a:bodyPr>
          <a:lstStyle/>
          <a:p>
            <a:r>
              <a:rPr lang="zh-TW" altLang="en-US" dirty="0">
                <a:latin typeface="+mj-ea"/>
                <a:ea typeface="+mj-ea"/>
              </a:rPr>
              <a:t>原本的波型</a:t>
            </a:r>
          </a:p>
        </p:txBody>
      </p:sp>
      <p:sp>
        <p:nvSpPr>
          <p:cNvPr id="10" name="文字方塊 9"/>
          <p:cNvSpPr txBox="1"/>
          <p:nvPr/>
        </p:nvSpPr>
        <p:spPr>
          <a:xfrm>
            <a:off x="3601596" y="3882794"/>
            <a:ext cx="1728192" cy="369332"/>
          </a:xfrm>
          <a:prstGeom prst="rect">
            <a:avLst/>
          </a:prstGeom>
          <a:noFill/>
        </p:spPr>
        <p:txBody>
          <a:bodyPr wrap="square" rtlCol="0">
            <a:spAutoFit/>
          </a:bodyPr>
          <a:lstStyle/>
          <a:p>
            <a:r>
              <a:rPr lang="zh-TW" altLang="en-US" dirty="0" smtClean="0">
                <a:latin typeface="+mj-ea"/>
                <a:ea typeface="+mj-ea"/>
              </a:rPr>
              <a:t>參雜環境噪音</a:t>
            </a:r>
            <a:endParaRPr lang="zh-TW" altLang="en-US" dirty="0">
              <a:latin typeface="+mj-ea"/>
              <a:ea typeface="+mj-ea"/>
            </a:endParaRPr>
          </a:p>
        </p:txBody>
      </p:sp>
      <p:sp>
        <p:nvSpPr>
          <p:cNvPr id="11" name="文字方塊 10"/>
          <p:cNvSpPr txBox="1"/>
          <p:nvPr/>
        </p:nvSpPr>
        <p:spPr>
          <a:xfrm>
            <a:off x="3739128" y="5352502"/>
            <a:ext cx="1120904" cy="369332"/>
          </a:xfrm>
          <a:prstGeom prst="rect">
            <a:avLst/>
          </a:prstGeom>
          <a:noFill/>
        </p:spPr>
        <p:txBody>
          <a:bodyPr wrap="square" rtlCol="0">
            <a:spAutoFit/>
          </a:bodyPr>
          <a:lstStyle/>
          <a:p>
            <a:r>
              <a:rPr lang="zh-TW" altLang="en-US" dirty="0" smtClean="0">
                <a:latin typeface="+mj-ea"/>
                <a:ea typeface="+mj-ea"/>
              </a:rPr>
              <a:t>加大音量</a:t>
            </a:r>
            <a:endParaRPr lang="zh-TW" altLang="en-US" dirty="0">
              <a:latin typeface="+mj-ea"/>
              <a:ea typeface="+mj-ea"/>
            </a:endParaRPr>
          </a:p>
        </p:txBody>
      </p:sp>
      <p:sp>
        <p:nvSpPr>
          <p:cNvPr id="8" name="文字方塊 7"/>
          <p:cNvSpPr txBox="1"/>
          <p:nvPr/>
        </p:nvSpPr>
        <p:spPr>
          <a:xfrm>
            <a:off x="5310316" y="2624502"/>
            <a:ext cx="3456384" cy="2308324"/>
          </a:xfrm>
          <a:prstGeom prst="rect">
            <a:avLst/>
          </a:prstGeom>
          <a:noFill/>
        </p:spPr>
        <p:txBody>
          <a:bodyPr wrap="square" rtlCol="0">
            <a:spAutoFit/>
          </a:bodyPr>
          <a:lstStyle/>
          <a:p>
            <a:pPr>
              <a:lnSpc>
                <a:spcPct val="200000"/>
              </a:lnSpc>
            </a:pPr>
            <a:r>
              <a:rPr lang="zh-TW" altLang="en-US" dirty="0" smtClean="0">
                <a:latin typeface="+mj-ea"/>
                <a:ea typeface="+mj-ea"/>
              </a:rPr>
              <a:t>噪音會影響波型，讓聲音失真甚至丟失。而音量加大後，會發現波型更貼近原本的。但只怕耳朵會承受不住太高的分貝。</a:t>
            </a:r>
            <a:endParaRPr lang="en-US" altLang="zh-TW" dirty="0" smtClean="0">
              <a:latin typeface="+mj-ea"/>
              <a:ea typeface="+mj-ea"/>
            </a:endParaRPr>
          </a:p>
        </p:txBody>
      </p:sp>
    </p:spTree>
    <p:extLst>
      <p:ext uri="{BB962C8B-B14F-4D97-AF65-F5344CB8AC3E}">
        <p14:creationId xmlns:p14="http://schemas.microsoft.com/office/powerpoint/2010/main" val="1433936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u="sng" dirty="0" smtClean="0"/>
              <a:t>降躁的方法</a:t>
            </a:r>
            <a:endParaRPr lang="zh-TW" altLang="en-US" b="1" u="sng" dirty="0"/>
          </a:p>
        </p:txBody>
      </p:sp>
      <p:sp>
        <p:nvSpPr>
          <p:cNvPr id="3" name="內容版面配置區 2"/>
          <p:cNvSpPr>
            <a:spLocks noGrp="1"/>
          </p:cNvSpPr>
          <p:nvPr>
            <p:ph sz="quarter" idx="1"/>
          </p:nvPr>
        </p:nvSpPr>
        <p:spPr/>
        <p:txBody>
          <a:bodyPr/>
          <a:lstStyle/>
          <a:p>
            <a:r>
              <a:rPr lang="en-US" altLang="zh-TW" dirty="0">
                <a:latin typeface="+mj-ea"/>
                <a:ea typeface="+mj-ea"/>
              </a:rPr>
              <a:t>2</a:t>
            </a:r>
            <a:r>
              <a:rPr lang="en-US" altLang="zh-TW" dirty="0" smtClean="0">
                <a:latin typeface="+mj-ea"/>
                <a:ea typeface="+mj-ea"/>
              </a:rPr>
              <a:t>.</a:t>
            </a:r>
            <a:r>
              <a:rPr lang="zh-TW" altLang="en-US" dirty="0" smtClean="0">
                <a:latin typeface="+mj-ea"/>
                <a:ea typeface="+mj-ea"/>
              </a:rPr>
              <a:t>被動降躁</a:t>
            </a:r>
            <a:endParaRPr lang="zh-TW"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314" b="19249"/>
          <a:stretch/>
        </p:blipFill>
        <p:spPr bwMode="auto">
          <a:xfrm>
            <a:off x="467544" y="2492896"/>
            <a:ext cx="368260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4788024" y="2598874"/>
            <a:ext cx="3744416" cy="2308324"/>
          </a:xfrm>
          <a:prstGeom prst="rect">
            <a:avLst/>
          </a:prstGeom>
          <a:noFill/>
        </p:spPr>
        <p:txBody>
          <a:bodyPr wrap="square" rtlCol="0">
            <a:spAutoFit/>
          </a:bodyPr>
          <a:lstStyle/>
          <a:p>
            <a:pPr>
              <a:lnSpc>
                <a:spcPct val="200000"/>
              </a:lnSpc>
            </a:pPr>
            <a:r>
              <a:rPr lang="zh-TW" altLang="en-US" dirty="0" smtClean="0">
                <a:latin typeface="+mj-ea"/>
                <a:ea typeface="+mj-ea"/>
              </a:rPr>
              <a:t>適合你耳朵大小的矽膠套</a:t>
            </a:r>
            <a:r>
              <a:rPr lang="zh-TW" altLang="zh-TW" dirty="0">
                <a:latin typeface="+mj-ea"/>
                <a:ea typeface="+mj-ea"/>
              </a:rPr>
              <a:t>能夠有效地把空間所展現出來的聲音隔絕於人耳</a:t>
            </a:r>
            <a:r>
              <a:rPr lang="zh-TW" altLang="zh-TW" dirty="0" smtClean="0">
                <a:latin typeface="+mj-ea"/>
                <a:ea typeface="+mj-ea"/>
              </a:rPr>
              <a:t>之外</a:t>
            </a:r>
            <a:r>
              <a:rPr lang="zh-TW" altLang="en-US" dirty="0" smtClean="0">
                <a:latin typeface="+mj-ea"/>
                <a:ea typeface="+mj-ea"/>
              </a:rPr>
              <a:t>，但這種方法無法抵擋頻率過高的噪音</a:t>
            </a:r>
            <a:endParaRPr lang="zh-TW" altLang="en-US" dirty="0">
              <a:latin typeface="+mj-ea"/>
              <a:ea typeface="+mj-ea"/>
            </a:endParaRPr>
          </a:p>
        </p:txBody>
      </p:sp>
    </p:spTree>
    <p:extLst>
      <p:ext uri="{BB962C8B-B14F-4D97-AF65-F5344CB8AC3E}">
        <p14:creationId xmlns:p14="http://schemas.microsoft.com/office/powerpoint/2010/main" val="2007273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u="sng" dirty="0" smtClean="0"/>
              <a:t>降躁的方法</a:t>
            </a:r>
            <a:endParaRPr lang="zh-TW" altLang="en-US" b="1" u="sng" dirty="0"/>
          </a:p>
        </p:txBody>
      </p:sp>
      <p:sp>
        <p:nvSpPr>
          <p:cNvPr id="3" name="內容版面配置區 2"/>
          <p:cNvSpPr>
            <a:spLocks noGrp="1"/>
          </p:cNvSpPr>
          <p:nvPr>
            <p:ph sz="quarter" idx="1"/>
          </p:nvPr>
        </p:nvSpPr>
        <p:spPr/>
        <p:txBody>
          <a:bodyPr/>
          <a:lstStyle/>
          <a:p>
            <a:r>
              <a:rPr lang="en-US" altLang="zh-TW" dirty="0">
                <a:latin typeface="+mj-ea"/>
                <a:ea typeface="+mj-ea"/>
              </a:rPr>
              <a:t>3</a:t>
            </a:r>
            <a:r>
              <a:rPr lang="en-US" altLang="zh-TW" dirty="0" smtClean="0">
                <a:latin typeface="+mj-ea"/>
                <a:ea typeface="+mj-ea"/>
              </a:rPr>
              <a:t>.</a:t>
            </a:r>
            <a:r>
              <a:rPr lang="zh-TW" altLang="en-US" dirty="0" smtClean="0">
                <a:latin typeface="+mj-ea"/>
                <a:ea typeface="+mj-ea"/>
              </a:rPr>
              <a:t>主動降躁</a:t>
            </a:r>
            <a:endParaRPr lang="zh-TW" altLang="en-US" dirty="0"/>
          </a:p>
        </p:txBody>
      </p:sp>
      <p:pic>
        <p:nvPicPr>
          <p:cNvPr id="4101"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2885" t="15043" r="22885" b="12479"/>
          <a:stretch/>
        </p:blipFill>
        <p:spPr bwMode="auto">
          <a:xfrm>
            <a:off x="467544" y="2492896"/>
            <a:ext cx="4392488" cy="3302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字方塊 9"/>
          <p:cNvSpPr txBox="1"/>
          <p:nvPr/>
        </p:nvSpPr>
        <p:spPr>
          <a:xfrm>
            <a:off x="5220072" y="2482622"/>
            <a:ext cx="3528392" cy="2862322"/>
          </a:xfrm>
          <a:prstGeom prst="rect">
            <a:avLst/>
          </a:prstGeom>
          <a:noFill/>
        </p:spPr>
        <p:txBody>
          <a:bodyPr wrap="square" rtlCol="0">
            <a:spAutoFit/>
          </a:bodyPr>
          <a:lstStyle/>
          <a:p>
            <a:pPr>
              <a:lnSpc>
                <a:spcPct val="200000"/>
              </a:lnSpc>
            </a:pPr>
            <a:r>
              <a:rPr lang="zh-TW" altLang="en-US" dirty="0" smtClean="0">
                <a:latin typeface="+mj-ea"/>
                <a:ea typeface="+mj-ea"/>
              </a:rPr>
              <a:t>這類的耳機會配備一個小麥克風負責接收環境中的聲音。接著使用傅立葉轉換將噪音轉換成多個正弦波的合成並產生振幅方向相反的波將其抵銷。</a:t>
            </a:r>
            <a:endParaRPr lang="zh-TW" altLang="en-US" dirty="0">
              <a:latin typeface="+mj-ea"/>
              <a:ea typeface="+mj-ea"/>
            </a:endParaRPr>
          </a:p>
        </p:txBody>
      </p:sp>
    </p:spTree>
    <p:extLst>
      <p:ext uri="{BB962C8B-B14F-4D97-AF65-F5344CB8AC3E}">
        <p14:creationId xmlns:p14="http://schemas.microsoft.com/office/powerpoint/2010/main" val="2901996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u="sng" dirty="0" smtClean="0"/>
              <a:t>降躁耳機</a:t>
            </a:r>
            <a:r>
              <a:rPr lang="en-US" altLang="zh-TW" b="1" u="sng" dirty="0" smtClean="0"/>
              <a:t>&amp;</a:t>
            </a:r>
            <a:r>
              <a:rPr lang="zh-TW" altLang="en-US" b="1" u="sng" dirty="0" smtClean="0"/>
              <a:t>傅立葉轉換</a:t>
            </a:r>
            <a:endParaRPr lang="zh-TW" altLang="en-US" b="1" u="sng" dirty="0"/>
          </a:p>
        </p:txBody>
      </p:sp>
      <p:sp>
        <p:nvSpPr>
          <p:cNvPr id="11" name="文字方塊 10"/>
          <p:cNvSpPr txBox="1"/>
          <p:nvPr/>
        </p:nvSpPr>
        <p:spPr>
          <a:xfrm>
            <a:off x="491590" y="1252612"/>
            <a:ext cx="1584176" cy="507831"/>
          </a:xfrm>
          <a:prstGeom prst="rect">
            <a:avLst/>
          </a:prstGeom>
          <a:noFill/>
        </p:spPr>
        <p:txBody>
          <a:bodyPr wrap="square" rtlCol="0">
            <a:spAutoFit/>
          </a:bodyPr>
          <a:lstStyle/>
          <a:p>
            <a:r>
              <a:rPr lang="zh-TW" altLang="en-US" sz="2700" b="1" u="sng" dirty="0" smtClean="0">
                <a:latin typeface="+mj-ea"/>
                <a:ea typeface="+mj-ea"/>
              </a:rPr>
              <a:t>程式碼</a:t>
            </a:r>
            <a:endParaRPr lang="zh-TW" altLang="en-US" sz="2700" b="1" u="sng" dirty="0">
              <a:latin typeface="+mj-ea"/>
              <a:ea typeface="+mj-ea"/>
            </a:endParaRPr>
          </a:p>
        </p:txBody>
      </p:sp>
    </p:spTree>
    <p:extLst>
      <p:ext uri="{BB962C8B-B14F-4D97-AF65-F5344CB8AC3E}">
        <p14:creationId xmlns:p14="http://schemas.microsoft.com/office/powerpoint/2010/main" val="168994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u="sng" dirty="0" smtClean="0"/>
              <a:t>參考資料</a:t>
            </a:r>
            <a:endParaRPr lang="zh-TW" altLang="en-US" b="1" u="sng" dirty="0"/>
          </a:p>
        </p:txBody>
      </p:sp>
      <p:sp>
        <p:nvSpPr>
          <p:cNvPr id="3" name="文字方塊 2"/>
          <p:cNvSpPr txBox="1"/>
          <p:nvPr/>
        </p:nvSpPr>
        <p:spPr>
          <a:xfrm>
            <a:off x="251520" y="1340768"/>
            <a:ext cx="7128792" cy="1938992"/>
          </a:xfrm>
          <a:prstGeom prst="rect">
            <a:avLst/>
          </a:prstGeom>
          <a:noFill/>
        </p:spPr>
        <p:txBody>
          <a:bodyPr wrap="square" rtlCol="0">
            <a:spAutoFit/>
          </a:bodyPr>
          <a:lstStyle/>
          <a:p>
            <a:r>
              <a:rPr lang="en-US" altLang="zh-TW" sz="2400" b="1" dirty="0">
                <a:latin typeface="+mj-ea"/>
                <a:ea typeface="+mj-ea"/>
                <a:hlinkClick r:id="rId2"/>
              </a:rPr>
              <a:t>How Do Noise Cancelling Headphones Work</a:t>
            </a:r>
            <a:r>
              <a:rPr lang="en-US" altLang="zh-TW" sz="2400" b="1" dirty="0" smtClean="0">
                <a:latin typeface="+mj-ea"/>
                <a:ea typeface="+mj-ea"/>
                <a:hlinkClick r:id="rId2"/>
              </a:rPr>
              <a:t>?</a:t>
            </a:r>
            <a:endParaRPr lang="en-US" altLang="zh-TW" sz="2400" b="1" dirty="0" smtClean="0">
              <a:latin typeface="+mj-ea"/>
              <a:ea typeface="+mj-ea"/>
            </a:endParaRPr>
          </a:p>
          <a:p>
            <a:endParaRPr lang="en-US" altLang="zh-TW" sz="2400" b="1" dirty="0" smtClean="0">
              <a:latin typeface="+mj-ea"/>
              <a:ea typeface="+mj-ea"/>
            </a:endParaRPr>
          </a:p>
          <a:p>
            <a:r>
              <a:rPr lang="zh-TW" altLang="en-US" sz="2400" b="1" dirty="0">
                <a:latin typeface="+mj-ea"/>
                <a:ea typeface="+mj-ea"/>
                <a:hlinkClick r:id="rId3"/>
              </a:rPr>
              <a:t>演算法</a:t>
            </a:r>
            <a:r>
              <a:rPr lang="zh-TW" altLang="en-US" sz="2400" b="1" dirty="0" smtClean="0">
                <a:latin typeface="+mj-ea"/>
                <a:ea typeface="+mj-ea"/>
                <a:hlinkClick r:id="rId3"/>
              </a:rPr>
              <a:t>筆記</a:t>
            </a:r>
            <a:r>
              <a:rPr lang="en-US" altLang="zh-TW" sz="2400" b="1" dirty="0" smtClean="0">
                <a:latin typeface="+mj-ea"/>
                <a:ea typeface="+mj-ea"/>
                <a:hlinkClick r:id="rId3"/>
              </a:rPr>
              <a:t>-wave</a:t>
            </a:r>
            <a:endParaRPr lang="en-US" altLang="zh-TW" sz="2400" b="1" dirty="0" smtClean="0">
              <a:latin typeface="+mj-ea"/>
              <a:ea typeface="+mj-ea"/>
            </a:endParaRPr>
          </a:p>
          <a:p>
            <a:endParaRPr lang="en-US" altLang="zh-TW" sz="2400" b="1" dirty="0" smtClean="0">
              <a:latin typeface="+mj-ea"/>
              <a:ea typeface="+mj-ea"/>
            </a:endParaRPr>
          </a:p>
          <a:p>
            <a:r>
              <a:rPr lang="zh-TW" altLang="en-US" sz="2400" b="1" dirty="0" smtClean="0">
                <a:latin typeface="+mj-ea"/>
                <a:ea typeface="+mj-ea"/>
                <a:hlinkClick r:id="rId4"/>
              </a:rPr>
              <a:t>降噪的分析與應用</a:t>
            </a:r>
            <a:endParaRPr lang="en-US" altLang="zh-TW" sz="2400" b="1" dirty="0">
              <a:latin typeface="+mj-ea"/>
              <a:ea typeface="+mj-ea"/>
            </a:endParaRPr>
          </a:p>
        </p:txBody>
      </p:sp>
    </p:spTree>
    <p:extLst>
      <p:ext uri="{BB962C8B-B14F-4D97-AF65-F5344CB8AC3E}">
        <p14:creationId xmlns:p14="http://schemas.microsoft.com/office/powerpoint/2010/main" val="1061784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鎮">
  <a:themeElements>
    <a:clrScheme name="市鎮">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鎮">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鎮">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80</TotalTime>
  <Words>232</Words>
  <Application>Microsoft Office PowerPoint</Application>
  <PresentationFormat>如螢幕大小 (4:3)</PresentationFormat>
  <Paragraphs>27</Paragraphs>
  <Slides>7</Slides>
  <Notes>0</Notes>
  <HiddenSlides>0</HiddenSlides>
  <MMClips>0</MMClips>
  <ScaleCrop>false</ScaleCrop>
  <HeadingPairs>
    <vt:vector size="4" baseType="variant">
      <vt:variant>
        <vt:lpstr>佈景主題</vt:lpstr>
      </vt:variant>
      <vt:variant>
        <vt:i4>1</vt:i4>
      </vt:variant>
      <vt:variant>
        <vt:lpstr>投影片標題</vt:lpstr>
      </vt:variant>
      <vt:variant>
        <vt:i4>7</vt:i4>
      </vt:variant>
    </vt:vector>
  </HeadingPairs>
  <TitlesOfParts>
    <vt:vector size="8" baseType="lpstr">
      <vt:lpstr>市鎮</vt:lpstr>
      <vt:lpstr>微積分期末報告</vt:lpstr>
      <vt:lpstr>研究動機</vt:lpstr>
      <vt:lpstr>降躁的方法</vt:lpstr>
      <vt:lpstr>降躁的方法</vt:lpstr>
      <vt:lpstr>降躁的方法</vt:lpstr>
      <vt:lpstr>降躁耳機&amp;傅立葉轉換</vt:lpstr>
      <vt:lpstr>參考資料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微積分期末報告</dc:title>
  <dc:creator>Ethan Mao</dc:creator>
  <cp:lastModifiedBy>Ethan Mao</cp:lastModifiedBy>
  <cp:revision>8</cp:revision>
  <dcterms:created xsi:type="dcterms:W3CDTF">2021-06-21T19:15:35Z</dcterms:created>
  <dcterms:modified xsi:type="dcterms:W3CDTF">2021-06-21T20:36:05Z</dcterms:modified>
</cp:coreProperties>
</file>