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84" r:id="rId19"/>
    <p:sldId id="258" r:id="rId20"/>
    <p:sldId id="278" r:id="rId21"/>
    <p:sldId id="280" r:id="rId22"/>
    <p:sldId id="281" r:id="rId23"/>
    <p:sldId id="282" r:id="rId24"/>
    <p:sldId id="283" r:id="rId25"/>
    <p:sldId id="276" r:id="rId26"/>
    <p:sldId id="259" r:id="rId27"/>
    <p:sldId id="277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2BE"/>
    <a:srgbClr val="EFE4B0"/>
    <a:srgbClr val="C8BFE7"/>
    <a:srgbClr val="B97A57"/>
    <a:srgbClr val="7F7F7F"/>
    <a:srgbClr val="FFC90E"/>
    <a:srgbClr val="A349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10" autoAdjust="0"/>
  </p:normalViewPr>
  <p:slideViewPr>
    <p:cSldViewPr snapToGrid="0">
      <p:cViewPr>
        <p:scale>
          <a:sx n="75" d="100"/>
          <a:sy n="75" d="100"/>
        </p:scale>
        <p:origin x="94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5B2D1-289F-40B4-A3FC-FB0E4C34F200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C8C64-EBED-4F40-98A1-9ED8F43F7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87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8C64-EBED-4F40-98A1-9ED8F43F7A9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471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8C64-EBED-4F40-98A1-9ED8F43F7A9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06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7E3D0-8A6B-2D66-8195-08027B91D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33B821-043C-2F3D-CC65-7C8872C7E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7E8A0B-FF9F-7904-5324-CA0FE508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B425EB-63D3-040A-FB42-1670F4FE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329632-928D-7CF2-F086-C5F979E8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66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64D0C-BD4D-E59F-0ACA-C47C527B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03E02A-E2EF-F73A-C4DF-C752B93ED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4DF73D-4176-66AE-5F0C-7137E8ED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712F3-C782-4F8F-2D65-31995424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813C37-8780-5735-11A1-386C1E72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58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66AAFA-3A56-B90B-E6B8-2EC7A2CF3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FAC479-3102-CA3A-B157-733CC8430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EA964C-E3A5-BDE8-33BF-814CCCF6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DD26A-F16C-5ADD-6263-EED031F0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05E9CC-262A-89CA-F056-DD9F8B7A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79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FC7824-6180-C305-BDA5-6620BFD4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B237AC-D04E-94F8-2F1C-00D37317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A90E09-EC0A-8612-4D48-1D68FA2B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DF7EF-51B4-6375-4144-88E9EED0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7BBC37-F5D5-813B-9FA3-3B8E5667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47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0BC25-1E60-879F-3AFF-212C1346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872F57-D7AF-6F9E-6A82-FD772E5B3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60642B-BE3A-A27E-F226-73D8C7B7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B0F81F-C4CA-98DA-374D-E4A740A7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DB8458-CC3D-578E-C97E-61EB8350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09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46847-B76C-97DB-8181-4DB424CA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3058F8-BCCC-EF08-093F-CD1DFD206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3C6470-BE7A-89E0-3F46-9E837A3D2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8B82F8-9D00-A69F-DB35-C73D7107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879A4B-9D3C-8578-E79B-E62064CD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0B157D-0D2F-D34F-953D-133E1CD7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714D4-F78E-4624-8993-B9F2F2DE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AFFAEA-BA91-D405-91E6-672C34FF5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969CDC-BEFE-3FBF-5580-62B2068CA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D3865C-DD97-1C51-BDCB-0BB7B4DB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9172DBC-1565-21E8-DA3E-22084AB9D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721EE5-41A1-4BF5-8599-16876247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A99BD0-F8DC-158E-7FAD-B878A28A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004E0C-889C-3202-A85D-0DCC655C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5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7BDDC-1667-EAF4-CE7E-2D3F81DF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4B9562D-5DB7-6F9F-DDFB-86E14B9C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156AB2-9F56-B01B-9282-5B9B18C9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02AF85-54BC-D221-A3E5-5619DBA6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15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8C8D22-5E63-D9E5-9B51-DDB3E9FD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19A732-1AE3-DE37-A8C9-8890F641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04EF32-337D-1CB4-191B-A39E90D0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11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3E67DB-3512-216D-A5F7-D4DFD6E0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B071E-9819-39DC-6319-646EF7E0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BBC811-B4C7-2116-8E58-57226DDAF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11E905-3B5F-1EDF-ADD9-756B8286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743879-3926-7070-1E92-09096967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60777F-018F-62BE-EEA9-7406A566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28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B83F8-7702-4382-9F61-0E043108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43A0DB2-F643-1F8C-3668-D3E824164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5675A5-0999-1E60-DC16-05CE74F85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0CE77A-1D03-8093-6740-4C3D016F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0A26DC-5CAE-4992-CAF7-17FE4D4A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28EF96-9CBA-52AA-D479-F0C3B30B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14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C9DD0E-8B8C-364D-29DD-71CE7A65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E16657-5EC9-6054-7334-02BF684A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B3F53-8757-FFF5-6ACD-86FE0A57F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67EC7-B2B3-4B5A-99A9-D8678F51F06A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A9F9AE-FCD2-1DD1-6BFF-473370DF4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BB3229-6E6E-24C9-A0D6-D4E1D6ED2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CE13-8C49-4615-8902-64A3403FE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4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D5F0B-9738-DA10-3861-20F06A7D6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資料探勘 第八組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4B6CC8-C606-2A4F-9C4D-A0DAE905D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98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>
            <a:extLst>
              <a:ext uri="{FF2B5EF4-FFF2-40B4-BE49-F238E27FC236}">
                <a16:creationId xmlns:a16="http://schemas.microsoft.com/office/drawing/2014/main" id="{963727C7-89ED-A930-91B5-E967CDF9B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035" y="1690688"/>
            <a:ext cx="7216765" cy="489246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B5DC1A7-80C9-A54F-74B7-6CFD8C5B765C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8983CA-399A-C4BB-4FD6-06C4F56A01F4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AEB50978-59F6-0CBF-20B7-663F135822EF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0D62643-AFF0-C4AD-60F2-EA681DB57CDF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D6DB344-F676-9ACF-CEF6-72139A9ABEF3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931340F-0467-DF9D-03C9-1209D548F205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C9D7635-AE32-1DA1-6211-65C796E93074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 flipH="1">
            <a:off x="647103" y="3339726"/>
            <a:ext cx="730973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8C4A2B42-F787-67DC-8161-CE4B721BF724}"/>
              </a:ext>
            </a:extLst>
          </p:cNvPr>
          <p:cNvSpPr/>
          <p:nvPr/>
        </p:nvSpPr>
        <p:spPr>
          <a:xfrm>
            <a:off x="338493" y="3884034"/>
            <a:ext cx="61722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1DC8C40-2A0D-DE28-4C66-9204C8069D4E}"/>
              </a:ext>
            </a:extLst>
          </p:cNvPr>
          <p:cNvSpPr/>
          <p:nvPr/>
        </p:nvSpPr>
        <p:spPr>
          <a:xfrm>
            <a:off x="1335676" y="3884034"/>
            <a:ext cx="617220" cy="609600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FF9569E-FCBA-F785-7C52-D849A056BA71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 flipH="1">
            <a:off x="1644286" y="3339726"/>
            <a:ext cx="170230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2B38132-CD44-A2A7-E9B4-97E0C339032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319883" y="3339726"/>
            <a:ext cx="118941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3930AF37-8695-77D8-24AE-5ED53D42813E}"/>
              </a:ext>
            </a:extLst>
          </p:cNvPr>
          <p:cNvSpPr/>
          <p:nvPr/>
        </p:nvSpPr>
        <p:spPr>
          <a:xfrm>
            <a:off x="2130214" y="3884034"/>
            <a:ext cx="617220" cy="609600"/>
          </a:xfrm>
          <a:prstGeom prst="ellipse">
            <a:avLst/>
          </a:prstGeom>
          <a:solidFill>
            <a:srgbClr val="FFC9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0A6C325-774B-97F6-0AFF-BD62DBE56DA3}"/>
              </a:ext>
            </a:extLst>
          </p:cNvPr>
          <p:cNvSpPr/>
          <p:nvPr/>
        </p:nvSpPr>
        <p:spPr>
          <a:xfrm>
            <a:off x="3164212" y="3884034"/>
            <a:ext cx="617220" cy="609600"/>
          </a:xfrm>
          <a:prstGeom prst="ellipse">
            <a:avLst/>
          </a:prstGeom>
          <a:solidFill>
            <a:srgbClr val="EFE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4692D47-4EE9-C0BE-2BF1-BA6073EA483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756323" y="3339726"/>
            <a:ext cx="716499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DEF6CD9-3BE6-B872-77DC-E5400193E6D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65179" y="4404360"/>
            <a:ext cx="163704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00A537F3-BF9C-5D6C-DB10-5348F1B48FAE}"/>
              </a:ext>
            </a:extLst>
          </p:cNvPr>
          <p:cNvSpPr/>
          <p:nvPr/>
        </p:nvSpPr>
        <p:spPr>
          <a:xfrm>
            <a:off x="-43431" y="4923472"/>
            <a:ext cx="617220" cy="609600"/>
          </a:xfrm>
          <a:prstGeom prst="ellipse">
            <a:avLst/>
          </a:prstGeom>
          <a:solidFill>
            <a:srgbClr val="EFE4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9F22610-0B58-F8E3-D09A-9489E57EC1BD}"/>
              </a:ext>
            </a:extLst>
          </p:cNvPr>
          <p:cNvSpPr/>
          <p:nvPr/>
        </p:nvSpPr>
        <p:spPr>
          <a:xfrm>
            <a:off x="679370" y="4929504"/>
            <a:ext cx="617220" cy="609600"/>
          </a:xfrm>
          <a:prstGeom prst="ellipse">
            <a:avLst/>
          </a:prstGeom>
          <a:solidFill>
            <a:srgbClr val="C8BF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1066B773-A6C1-2811-081D-0133DED486F0}"/>
              </a:ext>
            </a:extLst>
          </p:cNvPr>
          <p:cNvSpPr/>
          <p:nvPr/>
        </p:nvSpPr>
        <p:spPr>
          <a:xfrm>
            <a:off x="1378076" y="4923472"/>
            <a:ext cx="617220" cy="609600"/>
          </a:xfrm>
          <a:prstGeom prst="ellipse">
            <a:avLst/>
          </a:prstGeom>
          <a:solidFill>
            <a:srgbClr val="709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4C534C8-0AEF-BF89-777E-700C74C0BEEE}"/>
              </a:ext>
            </a:extLst>
          </p:cNvPr>
          <p:cNvSpPr/>
          <p:nvPr/>
        </p:nvSpPr>
        <p:spPr>
          <a:xfrm>
            <a:off x="2045472" y="4923472"/>
            <a:ext cx="617220" cy="609600"/>
          </a:xfrm>
          <a:prstGeom prst="ellipse">
            <a:avLst/>
          </a:prstGeom>
          <a:solidFill>
            <a:srgbClr val="B97A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05DD7A-FB5B-882A-0386-E0D5054F1C3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862506" y="4404360"/>
            <a:ext cx="491576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D895AA2-2BAD-E8EA-7387-22636867811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426066" y="4404360"/>
            <a:ext cx="260620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2116B3E-3529-536C-1C60-31B6449EE6F5}"/>
              </a:ext>
            </a:extLst>
          </p:cNvPr>
          <p:cNvCxnSpPr>
            <a:cxnSpLocks/>
            <a:stCxn id="14" idx="5"/>
            <a:endCxn id="33" idx="0"/>
          </p:cNvCxnSpPr>
          <p:nvPr/>
        </p:nvCxnSpPr>
        <p:spPr>
          <a:xfrm>
            <a:off x="865323" y="4404360"/>
            <a:ext cx="122657" cy="525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08B01EB-841C-8096-DE83-7CDA2FD753C7}"/>
              </a:ext>
            </a:extLst>
          </p:cNvPr>
          <p:cNvCxnSpPr>
            <a:cxnSpLocks/>
          </p:cNvCxnSpPr>
          <p:nvPr/>
        </p:nvCxnSpPr>
        <p:spPr>
          <a:xfrm flipH="1">
            <a:off x="1287686" y="3124200"/>
            <a:ext cx="6172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B9CC08C-7A69-D229-46E5-7F4619048217}"/>
              </a:ext>
            </a:extLst>
          </p:cNvPr>
          <p:cNvCxnSpPr>
            <a:cxnSpLocks/>
          </p:cNvCxnSpPr>
          <p:nvPr/>
        </p:nvCxnSpPr>
        <p:spPr>
          <a:xfrm flipH="1">
            <a:off x="1426066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095D176-DD17-0421-335C-EADA64506148}"/>
              </a:ext>
            </a:extLst>
          </p:cNvPr>
          <p:cNvCxnSpPr>
            <a:cxnSpLocks/>
            <a:stCxn id="14" idx="7"/>
            <a:endCxn id="14" idx="3"/>
          </p:cNvCxnSpPr>
          <p:nvPr/>
        </p:nvCxnSpPr>
        <p:spPr>
          <a:xfrm flipH="1">
            <a:off x="428883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46EDDE3-B7A4-7219-BEC4-97C3CDF6A5F1}"/>
              </a:ext>
            </a:extLst>
          </p:cNvPr>
          <p:cNvCxnSpPr>
            <a:cxnSpLocks/>
          </p:cNvCxnSpPr>
          <p:nvPr/>
        </p:nvCxnSpPr>
        <p:spPr>
          <a:xfrm>
            <a:off x="859824" y="2688330"/>
            <a:ext cx="500121" cy="242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B13012D-B9B5-0748-81F4-1B03E9CFDA42}"/>
              </a:ext>
            </a:extLst>
          </p:cNvPr>
          <p:cNvSpPr/>
          <p:nvPr/>
        </p:nvSpPr>
        <p:spPr>
          <a:xfrm>
            <a:off x="6687289" y="3926879"/>
            <a:ext cx="183515" cy="17996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6FA57D9-63D6-D498-0193-B373FF37012E}"/>
              </a:ext>
            </a:extLst>
          </p:cNvPr>
          <p:cNvCxnSpPr>
            <a:cxnSpLocks/>
          </p:cNvCxnSpPr>
          <p:nvPr/>
        </p:nvCxnSpPr>
        <p:spPr>
          <a:xfrm flipH="1">
            <a:off x="2319883" y="290867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6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027EEFE-7AB3-FBC6-22FB-A3714275D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31" y="1690688"/>
            <a:ext cx="7254869" cy="490770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B5DC1A7-80C9-A54F-74B7-6CFD8C5B765C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8983CA-399A-C4BB-4FD6-06C4F56A01F4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AEB50978-59F6-0CBF-20B7-663F135822EF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0D62643-AFF0-C4AD-60F2-EA681DB57CDF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D6DB344-F676-9ACF-CEF6-72139A9ABEF3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931340F-0467-DF9D-03C9-1209D548F205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C9D7635-AE32-1DA1-6211-65C796E93074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 flipH="1">
            <a:off x="647103" y="3339726"/>
            <a:ext cx="730973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8C4A2B42-F787-67DC-8161-CE4B721BF724}"/>
              </a:ext>
            </a:extLst>
          </p:cNvPr>
          <p:cNvSpPr/>
          <p:nvPr/>
        </p:nvSpPr>
        <p:spPr>
          <a:xfrm>
            <a:off x="338493" y="3884034"/>
            <a:ext cx="61722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1DC8C40-2A0D-DE28-4C66-9204C8069D4E}"/>
              </a:ext>
            </a:extLst>
          </p:cNvPr>
          <p:cNvSpPr/>
          <p:nvPr/>
        </p:nvSpPr>
        <p:spPr>
          <a:xfrm>
            <a:off x="1335676" y="3884034"/>
            <a:ext cx="617220" cy="609600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FF9569E-FCBA-F785-7C52-D849A056BA71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 flipH="1">
            <a:off x="1644286" y="3339726"/>
            <a:ext cx="170230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2B38132-CD44-A2A7-E9B4-97E0C339032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319883" y="3339726"/>
            <a:ext cx="118941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3930AF37-8695-77D8-24AE-5ED53D42813E}"/>
              </a:ext>
            </a:extLst>
          </p:cNvPr>
          <p:cNvSpPr/>
          <p:nvPr/>
        </p:nvSpPr>
        <p:spPr>
          <a:xfrm>
            <a:off x="2130214" y="3884034"/>
            <a:ext cx="617220" cy="609600"/>
          </a:xfrm>
          <a:prstGeom prst="ellipse">
            <a:avLst/>
          </a:prstGeom>
          <a:solidFill>
            <a:srgbClr val="FFC9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0A6C325-774B-97F6-0AFF-BD62DBE56DA3}"/>
              </a:ext>
            </a:extLst>
          </p:cNvPr>
          <p:cNvSpPr/>
          <p:nvPr/>
        </p:nvSpPr>
        <p:spPr>
          <a:xfrm>
            <a:off x="3164212" y="3884034"/>
            <a:ext cx="617220" cy="609600"/>
          </a:xfrm>
          <a:prstGeom prst="ellipse">
            <a:avLst/>
          </a:prstGeom>
          <a:solidFill>
            <a:srgbClr val="EFE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4692D47-4EE9-C0BE-2BF1-BA6073EA483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756323" y="3339726"/>
            <a:ext cx="716499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DEF6CD9-3BE6-B872-77DC-E5400193E6D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65179" y="4404360"/>
            <a:ext cx="163704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00A537F3-BF9C-5D6C-DB10-5348F1B48FAE}"/>
              </a:ext>
            </a:extLst>
          </p:cNvPr>
          <p:cNvSpPr/>
          <p:nvPr/>
        </p:nvSpPr>
        <p:spPr>
          <a:xfrm>
            <a:off x="-43431" y="4923472"/>
            <a:ext cx="617220" cy="609600"/>
          </a:xfrm>
          <a:prstGeom prst="ellipse">
            <a:avLst/>
          </a:prstGeom>
          <a:solidFill>
            <a:srgbClr val="EFE4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9F22610-0B58-F8E3-D09A-9489E57EC1BD}"/>
              </a:ext>
            </a:extLst>
          </p:cNvPr>
          <p:cNvSpPr/>
          <p:nvPr/>
        </p:nvSpPr>
        <p:spPr>
          <a:xfrm>
            <a:off x="679370" y="4929504"/>
            <a:ext cx="617220" cy="609600"/>
          </a:xfrm>
          <a:prstGeom prst="ellipse">
            <a:avLst/>
          </a:prstGeom>
          <a:solidFill>
            <a:srgbClr val="C8BF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1066B773-A6C1-2811-081D-0133DED486F0}"/>
              </a:ext>
            </a:extLst>
          </p:cNvPr>
          <p:cNvSpPr/>
          <p:nvPr/>
        </p:nvSpPr>
        <p:spPr>
          <a:xfrm>
            <a:off x="1378076" y="4923472"/>
            <a:ext cx="617220" cy="609600"/>
          </a:xfrm>
          <a:prstGeom prst="ellipse">
            <a:avLst/>
          </a:prstGeom>
          <a:solidFill>
            <a:srgbClr val="709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4C534C8-0AEF-BF89-777E-700C74C0BEEE}"/>
              </a:ext>
            </a:extLst>
          </p:cNvPr>
          <p:cNvSpPr/>
          <p:nvPr/>
        </p:nvSpPr>
        <p:spPr>
          <a:xfrm>
            <a:off x="2045472" y="4923472"/>
            <a:ext cx="617220" cy="609600"/>
          </a:xfrm>
          <a:prstGeom prst="ellipse">
            <a:avLst/>
          </a:prstGeom>
          <a:solidFill>
            <a:srgbClr val="B97A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05DD7A-FB5B-882A-0386-E0D5054F1C3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862506" y="4404360"/>
            <a:ext cx="491576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D895AA2-2BAD-E8EA-7387-22636867811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426066" y="4404360"/>
            <a:ext cx="260620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2116B3E-3529-536C-1C60-31B6449EE6F5}"/>
              </a:ext>
            </a:extLst>
          </p:cNvPr>
          <p:cNvCxnSpPr>
            <a:cxnSpLocks/>
            <a:stCxn id="14" idx="5"/>
            <a:endCxn id="33" idx="0"/>
          </p:cNvCxnSpPr>
          <p:nvPr/>
        </p:nvCxnSpPr>
        <p:spPr>
          <a:xfrm>
            <a:off x="865323" y="4404360"/>
            <a:ext cx="122657" cy="525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08B01EB-841C-8096-DE83-7CDA2FD753C7}"/>
              </a:ext>
            </a:extLst>
          </p:cNvPr>
          <p:cNvCxnSpPr>
            <a:cxnSpLocks/>
          </p:cNvCxnSpPr>
          <p:nvPr/>
        </p:nvCxnSpPr>
        <p:spPr>
          <a:xfrm flipH="1">
            <a:off x="1287686" y="3124200"/>
            <a:ext cx="6172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B9CC08C-7A69-D229-46E5-7F4619048217}"/>
              </a:ext>
            </a:extLst>
          </p:cNvPr>
          <p:cNvCxnSpPr>
            <a:cxnSpLocks/>
          </p:cNvCxnSpPr>
          <p:nvPr/>
        </p:nvCxnSpPr>
        <p:spPr>
          <a:xfrm flipH="1">
            <a:off x="1426066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095D176-DD17-0421-335C-EADA64506148}"/>
              </a:ext>
            </a:extLst>
          </p:cNvPr>
          <p:cNvCxnSpPr>
            <a:cxnSpLocks/>
            <a:stCxn id="14" idx="7"/>
            <a:endCxn id="14" idx="3"/>
          </p:cNvCxnSpPr>
          <p:nvPr/>
        </p:nvCxnSpPr>
        <p:spPr>
          <a:xfrm flipH="1">
            <a:off x="428883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46EDDE3-B7A4-7219-BEC4-97C3CDF6A5F1}"/>
              </a:ext>
            </a:extLst>
          </p:cNvPr>
          <p:cNvCxnSpPr>
            <a:cxnSpLocks/>
          </p:cNvCxnSpPr>
          <p:nvPr/>
        </p:nvCxnSpPr>
        <p:spPr>
          <a:xfrm>
            <a:off x="960959" y="3709653"/>
            <a:ext cx="500121" cy="242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B13012D-B9B5-0748-81F4-1B03E9CFDA42}"/>
              </a:ext>
            </a:extLst>
          </p:cNvPr>
          <p:cNvSpPr/>
          <p:nvPr/>
        </p:nvSpPr>
        <p:spPr>
          <a:xfrm>
            <a:off x="6687289" y="3926879"/>
            <a:ext cx="183515" cy="17996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CC96FB15-74A7-641B-8701-C863B155E9EE}"/>
              </a:ext>
            </a:extLst>
          </p:cNvPr>
          <p:cNvCxnSpPr>
            <a:cxnSpLocks/>
          </p:cNvCxnSpPr>
          <p:nvPr/>
        </p:nvCxnSpPr>
        <p:spPr>
          <a:xfrm flipH="1">
            <a:off x="2319883" y="290867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58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34094B1-EA8F-446D-694F-A639136D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31" y="1690688"/>
            <a:ext cx="7254869" cy="490770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B5DC1A7-80C9-A54F-74B7-6CFD8C5B765C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8983CA-399A-C4BB-4FD6-06C4F56A01F4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AEB50978-59F6-0CBF-20B7-663F135822EF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0D62643-AFF0-C4AD-60F2-EA681DB57CDF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D6DB344-F676-9ACF-CEF6-72139A9ABEF3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931340F-0467-DF9D-03C9-1209D548F205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C9D7635-AE32-1DA1-6211-65C796E93074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 flipH="1">
            <a:off x="647103" y="3339726"/>
            <a:ext cx="730973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8C4A2B42-F787-67DC-8161-CE4B721BF724}"/>
              </a:ext>
            </a:extLst>
          </p:cNvPr>
          <p:cNvSpPr/>
          <p:nvPr/>
        </p:nvSpPr>
        <p:spPr>
          <a:xfrm>
            <a:off x="338493" y="3884034"/>
            <a:ext cx="61722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1DC8C40-2A0D-DE28-4C66-9204C8069D4E}"/>
              </a:ext>
            </a:extLst>
          </p:cNvPr>
          <p:cNvSpPr/>
          <p:nvPr/>
        </p:nvSpPr>
        <p:spPr>
          <a:xfrm>
            <a:off x="1335676" y="3884034"/>
            <a:ext cx="617220" cy="609600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FF9569E-FCBA-F785-7C52-D849A056BA71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 flipH="1">
            <a:off x="1644286" y="3339726"/>
            <a:ext cx="170230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2B38132-CD44-A2A7-E9B4-97E0C339032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319883" y="3339726"/>
            <a:ext cx="118941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3930AF37-8695-77D8-24AE-5ED53D42813E}"/>
              </a:ext>
            </a:extLst>
          </p:cNvPr>
          <p:cNvSpPr/>
          <p:nvPr/>
        </p:nvSpPr>
        <p:spPr>
          <a:xfrm>
            <a:off x="2130214" y="3884034"/>
            <a:ext cx="617220" cy="609600"/>
          </a:xfrm>
          <a:prstGeom prst="ellipse">
            <a:avLst/>
          </a:prstGeom>
          <a:solidFill>
            <a:srgbClr val="FFC9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0A6C325-774B-97F6-0AFF-BD62DBE56DA3}"/>
              </a:ext>
            </a:extLst>
          </p:cNvPr>
          <p:cNvSpPr/>
          <p:nvPr/>
        </p:nvSpPr>
        <p:spPr>
          <a:xfrm>
            <a:off x="3164212" y="3884034"/>
            <a:ext cx="617220" cy="609600"/>
          </a:xfrm>
          <a:prstGeom prst="ellipse">
            <a:avLst/>
          </a:prstGeom>
          <a:solidFill>
            <a:srgbClr val="EFE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4692D47-4EE9-C0BE-2BF1-BA6073EA483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756323" y="3339726"/>
            <a:ext cx="716499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DEF6CD9-3BE6-B872-77DC-E5400193E6D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65179" y="4404360"/>
            <a:ext cx="163704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00A537F3-BF9C-5D6C-DB10-5348F1B48FAE}"/>
              </a:ext>
            </a:extLst>
          </p:cNvPr>
          <p:cNvSpPr/>
          <p:nvPr/>
        </p:nvSpPr>
        <p:spPr>
          <a:xfrm>
            <a:off x="-43431" y="4923472"/>
            <a:ext cx="617220" cy="609600"/>
          </a:xfrm>
          <a:prstGeom prst="ellipse">
            <a:avLst/>
          </a:prstGeom>
          <a:solidFill>
            <a:srgbClr val="EFE4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9F22610-0B58-F8E3-D09A-9489E57EC1BD}"/>
              </a:ext>
            </a:extLst>
          </p:cNvPr>
          <p:cNvSpPr/>
          <p:nvPr/>
        </p:nvSpPr>
        <p:spPr>
          <a:xfrm>
            <a:off x="679370" y="4929504"/>
            <a:ext cx="617220" cy="609600"/>
          </a:xfrm>
          <a:prstGeom prst="ellipse">
            <a:avLst/>
          </a:prstGeom>
          <a:solidFill>
            <a:srgbClr val="C8BF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1066B773-A6C1-2811-081D-0133DED486F0}"/>
              </a:ext>
            </a:extLst>
          </p:cNvPr>
          <p:cNvSpPr/>
          <p:nvPr/>
        </p:nvSpPr>
        <p:spPr>
          <a:xfrm>
            <a:off x="1378076" y="4923472"/>
            <a:ext cx="617220" cy="609600"/>
          </a:xfrm>
          <a:prstGeom prst="ellipse">
            <a:avLst/>
          </a:prstGeom>
          <a:solidFill>
            <a:srgbClr val="709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4C534C8-0AEF-BF89-777E-700C74C0BEEE}"/>
              </a:ext>
            </a:extLst>
          </p:cNvPr>
          <p:cNvSpPr/>
          <p:nvPr/>
        </p:nvSpPr>
        <p:spPr>
          <a:xfrm>
            <a:off x="2045472" y="4923472"/>
            <a:ext cx="617220" cy="609600"/>
          </a:xfrm>
          <a:prstGeom prst="ellipse">
            <a:avLst/>
          </a:prstGeom>
          <a:solidFill>
            <a:srgbClr val="B97A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05DD7A-FB5B-882A-0386-E0D5054F1C3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862506" y="4404360"/>
            <a:ext cx="491576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D895AA2-2BAD-E8EA-7387-22636867811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426066" y="4404360"/>
            <a:ext cx="260620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2116B3E-3529-536C-1C60-31B6449EE6F5}"/>
              </a:ext>
            </a:extLst>
          </p:cNvPr>
          <p:cNvCxnSpPr>
            <a:cxnSpLocks/>
            <a:stCxn id="14" idx="5"/>
            <a:endCxn id="33" idx="0"/>
          </p:cNvCxnSpPr>
          <p:nvPr/>
        </p:nvCxnSpPr>
        <p:spPr>
          <a:xfrm>
            <a:off x="865323" y="4404360"/>
            <a:ext cx="122657" cy="525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08B01EB-841C-8096-DE83-7CDA2FD753C7}"/>
              </a:ext>
            </a:extLst>
          </p:cNvPr>
          <p:cNvCxnSpPr>
            <a:cxnSpLocks/>
          </p:cNvCxnSpPr>
          <p:nvPr/>
        </p:nvCxnSpPr>
        <p:spPr>
          <a:xfrm flipH="1">
            <a:off x="1287686" y="3124200"/>
            <a:ext cx="6172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B9CC08C-7A69-D229-46E5-7F4619048217}"/>
              </a:ext>
            </a:extLst>
          </p:cNvPr>
          <p:cNvCxnSpPr>
            <a:cxnSpLocks/>
          </p:cNvCxnSpPr>
          <p:nvPr/>
        </p:nvCxnSpPr>
        <p:spPr>
          <a:xfrm flipH="1">
            <a:off x="1426066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095D176-DD17-0421-335C-EADA64506148}"/>
              </a:ext>
            </a:extLst>
          </p:cNvPr>
          <p:cNvCxnSpPr>
            <a:cxnSpLocks/>
            <a:stCxn id="14" idx="7"/>
            <a:endCxn id="14" idx="3"/>
          </p:cNvCxnSpPr>
          <p:nvPr/>
        </p:nvCxnSpPr>
        <p:spPr>
          <a:xfrm flipH="1">
            <a:off x="428883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46EDDE3-B7A4-7219-BEC4-97C3CDF6A5F1}"/>
              </a:ext>
            </a:extLst>
          </p:cNvPr>
          <p:cNvCxnSpPr>
            <a:cxnSpLocks/>
          </p:cNvCxnSpPr>
          <p:nvPr/>
        </p:nvCxnSpPr>
        <p:spPr>
          <a:xfrm>
            <a:off x="1032714" y="4773239"/>
            <a:ext cx="500121" cy="242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B13012D-B9B5-0748-81F4-1B03E9CFDA42}"/>
              </a:ext>
            </a:extLst>
          </p:cNvPr>
          <p:cNvSpPr/>
          <p:nvPr/>
        </p:nvSpPr>
        <p:spPr>
          <a:xfrm>
            <a:off x="6687289" y="3926879"/>
            <a:ext cx="183515" cy="17996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A1E5F7A-9DA3-0254-7CF0-86CAFE08AC57}"/>
              </a:ext>
            </a:extLst>
          </p:cNvPr>
          <p:cNvCxnSpPr>
            <a:cxnSpLocks/>
          </p:cNvCxnSpPr>
          <p:nvPr/>
        </p:nvCxnSpPr>
        <p:spPr>
          <a:xfrm flipH="1">
            <a:off x="2319883" y="290867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34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34094B1-EA8F-446D-694F-A639136D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31" y="1690688"/>
            <a:ext cx="7254869" cy="490770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B5DC1A7-80C9-A54F-74B7-6CFD8C5B765C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8983CA-399A-C4BB-4FD6-06C4F56A01F4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AEB50978-59F6-0CBF-20B7-663F135822EF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0D62643-AFF0-C4AD-60F2-EA681DB57CDF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D6DB344-F676-9ACF-CEF6-72139A9ABEF3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931340F-0467-DF9D-03C9-1209D548F205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C9D7635-AE32-1DA1-6211-65C796E93074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 flipH="1">
            <a:off x="647103" y="3339726"/>
            <a:ext cx="730973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8C4A2B42-F787-67DC-8161-CE4B721BF724}"/>
              </a:ext>
            </a:extLst>
          </p:cNvPr>
          <p:cNvSpPr/>
          <p:nvPr/>
        </p:nvSpPr>
        <p:spPr>
          <a:xfrm>
            <a:off x="338493" y="3884034"/>
            <a:ext cx="61722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1DC8C40-2A0D-DE28-4C66-9204C8069D4E}"/>
              </a:ext>
            </a:extLst>
          </p:cNvPr>
          <p:cNvSpPr/>
          <p:nvPr/>
        </p:nvSpPr>
        <p:spPr>
          <a:xfrm>
            <a:off x="1335676" y="3884034"/>
            <a:ext cx="617220" cy="609600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FF9569E-FCBA-F785-7C52-D849A056BA71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 flipH="1">
            <a:off x="1644286" y="3339726"/>
            <a:ext cx="170230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2B38132-CD44-A2A7-E9B4-97E0C339032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319883" y="3339726"/>
            <a:ext cx="118941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3930AF37-8695-77D8-24AE-5ED53D42813E}"/>
              </a:ext>
            </a:extLst>
          </p:cNvPr>
          <p:cNvSpPr/>
          <p:nvPr/>
        </p:nvSpPr>
        <p:spPr>
          <a:xfrm>
            <a:off x="2130214" y="3884034"/>
            <a:ext cx="617220" cy="609600"/>
          </a:xfrm>
          <a:prstGeom prst="ellipse">
            <a:avLst/>
          </a:prstGeom>
          <a:solidFill>
            <a:srgbClr val="FFC9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0A6C325-774B-97F6-0AFF-BD62DBE56DA3}"/>
              </a:ext>
            </a:extLst>
          </p:cNvPr>
          <p:cNvSpPr/>
          <p:nvPr/>
        </p:nvSpPr>
        <p:spPr>
          <a:xfrm>
            <a:off x="3164212" y="3884034"/>
            <a:ext cx="617220" cy="609600"/>
          </a:xfrm>
          <a:prstGeom prst="ellipse">
            <a:avLst/>
          </a:prstGeom>
          <a:solidFill>
            <a:srgbClr val="EFE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4692D47-4EE9-C0BE-2BF1-BA6073EA483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756323" y="3339726"/>
            <a:ext cx="716499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DEF6CD9-3BE6-B872-77DC-E5400193E6D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65179" y="4404360"/>
            <a:ext cx="163704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00A537F3-BF9C-5D6C-DB10-5348F1B48FAE}"/>
              </a:ext>
            </a:extLst>
          </p:cNvPr>
          <p:cNvSpPr/>
          <p:nvPr/>
        </p:nvSpPr>
        <p:spPr>
          <a:xfrm>
            <a:off x="-43431" y="4923472"/>
            <a:ext cx="617220" cy="609600"/>
          </a:xfrm>
          <a:prstGeom prst="ellipse">
            <a:avLst/>
          </a:prstGeom>
          <a:solidFill>
            <a:srgbClr val="EFE4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9F22610-0B58-F8E3-D09A-9489E57EC1BD}"/>
              </a:ext>
            </a:extLst>
          </p:cNvPr>
          <p:cNvSpPr/>
          <p:nvPr/>
        </p:nvSpPr>
        <p:spPr>
          <a:xfrm>
            <a:off x="679370" y="4929504"/>
            <a:ext cx="617220" cy="609600"/>
          </a:xfrm>
          <a:prstGeom prst="ellipse">
            <a:avLst/>
          </a:prstGeom>
          <a:solidFill>
            <a:srgbClr val="C8BF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1066B773-A6C1-2811-081D-0133DED486F0}"/>
              </a:ext>
            </a:extLst>
          </p:cNvPr>
          <p:cNvSpPr/>
          <p:nvPr/>
        </p:nvSpPr>
        <p:spPr>
          <a:xfrm>
            <a:off x="1378076" y="4923472"/>
            <a:ext cx="617220" cy="609600"/>
          </a:xfrm>
          <a:prstGeom prst="ellipse">
            <a:avLst/>
          </a:prstGeom>
          <a:solidFill>
            <a:srgbClr val="709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4C534C8-0AEF-BF89-777E-700C74C0BEEE}"/>
              </a:ext>
            </a:extLst>
          </p:cNvPr>
          <p:cNvSpPr/>
          <p:nvPr/>
        </p:nvSpPr>
        <p:spPr>
          <a:xfrm>
            <a:off x="2045472" y="4923472"/>
            <a:ext cx="617220" cy="609600"/>
          </a:xfrm>
          <a:prstGeom prst="ellipse">
            <a:avLst/>
          </a:prstGeom>
          <a:solidFill>
            <a:srgbClr val="B97A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05DD7A-FB5B-882A-0386-E0D5054F1C3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862506" y="4404360"/>
            <a:ext cx="491576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D895AA2-2BAD-E8EA-7387-22636867811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426066" y="4404360"/>
            <a:ext cx="260620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2116B3E-3529-536C-1C60-31B6449EE6F5}"/>
              </a:ext>
            </a:extLst>
          </p:cNvPr>
          <p:cNvCxnSpPr>
            <a:cxnSpLocks/>
            <a:stCxn id="14" idx="5"/>
            <a:endCxn id="33" idx="0"/>
          </p:cNvCxnSpPr>
          <p:nvPr/>
        </p:nvCxnSpPr>
        <p:spPr>
          <a:xfrm>
            <a:off x="865323" y="4404360"/>
            <a:ext cx="122657" cy="525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08B01EB-841C-8096-DE83-7CDA2FD753C7}"/>
              </a:ext>
            </a:extLst>
          </p:cNvPr>
          <p:cNvCxnSpPr>
            <a:cxnSpLocks/>
          </p:cNvCxnSpPr>
          <p:nvPr/>
        </p:nvCxnSpPr>
        <p:spPr>
          <a:xfrm flipH="1">
            <a:off x="1287686" y="3124200"/>
            <a:ext cx="6172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B9CC08C-7A69-D229-46E5-7F4619048217}"/>
              </a:ext>
            </a:extLst>
          </p:cNvPr>
          <p:cNvCxnSpPr>
            <a:cxnSpLocks/>
          </p:cNvCxnSpPr>
          <p:nvPr/>
        </p:nvCxnSpPr>
        <p:spPr>
          <a:xfrm flipH="1">
            <a:off x="1426066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095D176-DD17-0421-335C-EADA64506148}"/>
              </a:ext>
            </a:extLst>
          </p:cNvPr>
          <p:cNvCxnSpPr>
            <a:cxnSpLocks/>
            <a:stCxn id="14" idx="7"/>
            <a:endCxn id="14" idx="3"/>
          </p:cNvCxnSpPr>
          <p:nvPr/>
        </p:nvCxnSpPr>
        <p:spPr>
          <a:xfrm flipH="1">
            <a:off x="428883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46EDDE3-B7A4-7219-BEC4-97C3CDF6A5F1}"/>
              </a:ext>
            </a:extLst>
          </p:cNvPr>
          <p:cNvCxnSpPr>
            <a:cxnSpLocks/>
          </p:cNvCxnSpPr>
          <p:nvPr/>
        </p:nvCxnSpPr>
        <p:spPr>
          <a:xfrm>
            <a:off x="1032714" y="4773239"/>
            <a:ext cx="500121" cy="242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B13012D-B9B5-0748-81F4-1B03E9CFDA42}"/>
              </a:ext>
            </a:extLst>
          </p:cNvPr>
          <p:cNvSpPr/>
          <p:nvPr/>
        </p:nvSpPr>
        <p:spPr>
          <a:xfrm>
            <a:off x="6687289" y="3926879"/>
            <a:ext cx="183515" cy="17996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F9E2BD-9CFD-D95F-F543-5DAD0990B50C}"/>
              </a:ext>
            </a:extLst>
          </p:cNvPr>
          <p:cNvSpPr txBox="1"/>
          <p:nvPr/>
        </p:nvSpPr>
        <p:spPr>
          <a:xfrm>
            <a:off x="130042" y="5739362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points in this region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8B18A9E-6053-8230-96EC-3D8C220DEDA4}"/>
              </a:ext>
            </a:extLst>
          </p:cNvPr>
          <p:cNvCxnSpPr>
            <a:cxnSpLocks/>
          </p:cNvCxnSpPr>
          <p:nvPr/>
        </p:nvCxnSpPr>
        <p:spPr>
          <a:xfrm flipH="1">
            <a:off x="2319883" y="290867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316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34094B1-EA8F-446D-694F-A639136D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31" y="1690688"/>
            <a:ext cx="7254869" cy="490770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B5DC1A7-80C9-A54F-74B7-6CFD8C5B765C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8983CA-399A-C4BB-4FD6-06C4F56A01F4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AEB50978-59F6-0CBF-20B7-663F135822EF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0D62643-AFF0-C4AD-60F2-EA681DB57CDF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D6DB344-F676-9ACF-CEF6-72139A9ABEF3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931340F-0467-DF9D-03C9-1209D548F205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C9D7635-AE32-1DA1-6211-65C796E93074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 flipH="1">
            <a:off x="647103" y="3339726"/>
            <a:ext cx="730973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8C4A2B42-F787-67DC-8161-CE4B721BF724}"/>
              </a:ext>
            </a:extLst>
          </p:cNvPr>
          <p:cNvSpPr/>
          <p:nvPr/>
        </p:nvSpPr>
        <p:spPr>
          <a:xfrm>
            <a:off x="338493" y="3884034"/>
            <a:ext cx="61722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1DC8C40-2A0D-DE28-4C66-9204C8069D4E}"/>
              </a:ext>
            </a:extLst>
          </p:cNvPr>
          <p:cNvSpPr/>
          <p:nvPr/>
        </p:nvSpPr>
        <p:spPr>
          <a:xfrm>
            <a:off x="1335676" y="3884034"/>
            <a:ext cx="617220" cy="609600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FF9569E-FCBA-F785-7C52-D849A056BA71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 flipH="1">
            <a:off x="1644286" y="3339726"/>
            <a:ext cx="170230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2B38132-CD44-A2A7-E9B4-97E0C339032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319883" y="3339726"/>
            <a:ext cx="118941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3930AF37-8695-77D8-24AE-5ED53D42813E}"/>
              </a:ext>
            </a:extLst>
          </p:cNvPr>
          <p:cNvSpPr/>
          <p:nvPr/>
        </p:nvSpPr>
        <p:spPr>
          <a:xfrm>
            <a:off x="2130214" y="3884034"/>
            <a:ext cx="617220" cy="609600"/>
          </a:xfrm>
          <a:prstGeom prst="ellipse">
            <a:avLst/>
          </a:prstGeom>
          <a:solidFill>
            <a:srgbClr val="FFC9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0A6C325-774B-97F6-0AFF-BD62DBE56DA3}"/>
              </a:ext>
            </a:extLst>
          </p:cNvPr>
          <p:cNvSpPr/>
          <p:nvPr/>
        </p:nvSpPr>
        <p:spPr>
          <a:xfrm>
            <a:off x="3164212" y="3884034"/>
            <a:ext cx="617220" cy="609600"/>
          </a:xfrm>
          <a:prstGeom prst="ellipse">
            <a:avLst/>
          </a:prstGeom>
          <a:solidFill>
            <a:srgbClr val="EFE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4692D47-4EE9-C0BE-2BF1-BA6073EA483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756323" y="3339726"/>
            <a:ext cx="716499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DEF6CD9-3BE6-B872-77DC-E5400193E6D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65179" y="4404360"/>
            <a:ext cx="163704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00A537F3-BF9C-5D6C-DB10-5348F1B48FAE}"/>
              </a:ext>
            </a:extLst>
          </p:cNvPr>
          <p:cNvSpPr/>
          <p:nvPr/>
        </p:nvSpPr>
        <p:spPr>
          <a:xfrm>
            <a:off x="-43431" y="4923472"/>
            <a:ext cx="617220" cy="609600"/>
          </a:xfrm>
          <a:prstGeom prst="ellipse">
            <a:avLst/>
          </a:prstGeom>
          <a:solidFill>
            <a:srgbClr val="EFE4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9F22610-0B58-F8E3-D09A-9489E57EC1BD}"/>
              </a:ext>
            </a:extLst>
          </p:cNvPr>
          <p:cNvSpPr/>
          <p:nvPr/>
        </p:nvSpPr>
        <p:spPr>
          <a:xfrm>
            <a:off x="679370" y="4929504"/>
            <a:ext cx="617220" cy="609600"/>
          </a:xfrm>
          <a:prstGeom prst="ellipse">
            <a:avLst/>
          </a:prstGeom>
          <a:solidFill>
            <a:srgbClr val="C8BF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1066B773-A6C1-2811-081D-0133DED486F0}"/>
              </a:ext>
            </a:extLst>
          </p:cNvPr>
          <p:cNvSpPr/>
          <p:nvPr/>
        </p:nvSpPr>
        <p:spPr>
          <a:xfrm>
            <a:off x="1378076" y="4923472"/>
            <a:ext cx="617220" cy="609600"/>
          </a:xfrm>
          <a:prstGeom prst="ellipse">
            <a:avLst/>
          </a:prstGeom>
          <a:solidFill>
            <a:srgbClr val="709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4C534C8-0AEF-BF89-777E-700C74C0BEEE}"/>
              </a:ext>
            </a:extLst>
          </p:cNvPr>
          <p:cNvSpPr/>
          <p:nvPr/>
        </p:nvSpPr>
        <p:spPr>
          <a:xfrm>
            <a:off x="2045472" y="4923472"/>
            <a:ext cx="617220" cy="609600"/>
          </a:xfrm>
          <a:prstGeom prst="ellipse">
            <a:avLst/>
          </a:prstGeom>
          <a:solidFill>
            <a:srgbClr val="B97A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05DD7A-FB5B-882A-0386-E0D5054F1C3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862506" y="4404360"/>
            <a:ext cx="491576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D895AA2-2BAD-E8EA-7387-22636867811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426066" y="4404360"/>
            <a:ext cx="260620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2116B3E-3529-536C-1C60-31B6449EE6F5}"/>
              </a:ext>
            </a:extLst>
          </p:cNvPr>
          <p:cNvCxnSpPr>
            <a:cxnSpLocks/>
            <a:stCxn id="14" idx="5"/>
            <a:endCxn id="33" idx="0"/>
          </p:cNvCxnSpPr>
          <p:nvPr/>
        </p:nvCxnSpPr>
        <p:spPr>
          <a:xfrm>
            <a:off x="865323" y="4404360"/>
            <a:ext cx="122657" cy="525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08B01EB-841C-8096-DE83-7CDA2FD753C7}"/>
              </a:ext>
            </a:extLst>
          </p:cNvPr>
          <p:cNvCxnSpPr>
            <a:cxnSpLocks/>
          </p:cNvCxnSpPr>
          <p:nvPr/>
        </p:nvCxnSpPr>
        <p:spPr>
          <a:xfrm flipH="1">
            <a:off x="1287686" y="3124200"/>
            <a:ext cx="6172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B9CC08C-7A69-D229-46E5-7F4619048217}"/>
              </a:ext>
            </a:extLst>
          </p:cNvPr>
          <p:cNvCxnSpPr>
            <a:cxnSpLocks/>
          </p:cNvCxnSpPr>
          <p:nvPr/>
        </p:nvCxnSpPr>
        <p:spPr>
          <a:xfrm flipH="1">
            <a:off x="1426066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095D176-DD17-0421-335C-EADA64506148}"/>
              </a:ext>
            </a:extLst>
          </p:cNvPr>
          <p:cNvCxnSpPr>
            <a:cxnSpLocks/>
            <a:stCxn id="14" idx="7"/>
            <a:endCxn id="14" idx="3"/>
          </p:cNvCxnSpPr>
          <p:nvPr/>
        </p:nvCxnSpPr>
        <p:spPr>
          <a:xfrm flipH="1">
            <a:off x="428883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46EDDE3-B7A4-7219-BEC4-97C3CDF6A5F1}"/>
              </a:ext>
            </a:extLst>
          </p:cNvPr>
          <p:cNvCxnSpPr>
            <a:cxnSpLocks/>
          </p:cNvCxnSpPr>
          <p:nvPr/>
        </p:nvCxnSpPr>
        <p:spPr>
          <a:xfrm>
            <a:off x="1032714" y="4773239"/>
            <a:ext cx="500121" cy="242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B13012D-B9B5-0748-81F4-1B03E9CFDA42}"/>
              </a:ext>
            </a:extLst>
          </p:cNvPr>
          <p:cNvSpPr/>
          <p:nvPr/>
        </p:nvSpPr>
        <p:spPr>
          <a:xfrm>
            <a:off x="6687289" y="3926879"/>
            <a:ext cx="183515" cy="17996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F9E2BD-9CFD-D95F-F543-5DAD0990B50C}"/>
              </a:ext>
            </a:extLst>
          </p:cNvPr>
          <p:cNvSpPr txBox="1"/>
          <p:nvPr/>
        </p:nvSpPr>
        <p:spPr>
          <a:xfrm>
            <a:off x="130042" y="5739362"/>
            <a:ext cx="3857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points in this region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but there’re some points are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at the other side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7731406-7F23-994B-D8E2-B65E2E318768}"/>
              </a:ext>
            </a:extLst>
          </p:cNvPr>
          <p:cNvCxnSpPr>
            <a:cxnSpLocks/>
          </p:cNvCxnSpPr>
          <p:nvPr/>
        </p:nvCxnSpPr>
        <p:spPr>
          <a:xfrm flipH="1">
            <a:off x="2319883" y="290867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378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>
            <a:extLst>
              <a:ext uri="{FF2B5EF4-FFF2-40B4-BE49-F238E27FC236}">
                <a16:creationId xmlns:a16="http://schemas.microsoft.com/office/drawing/2014/main" id="{963727C7-89ED-A930-91B5-E967CDF9B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035" y="1690688"/>
            <a:ext cx="7216765" cy="489246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B5DC1A7-80C9-A54F-74B7-6CFD8C5B765C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8983CA-399A-C4BB-4FD6-06C4F56A01F4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AEB50978-59F6-0CBF-20B7-663F135822EF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0D62643-AFF0-C4AD-60F2-EA681DB57CDF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D6DB344-F676-9ACF-CEF6-72139A9ABEF3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931340F-0467-DF9D-03C9-1209D548F205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C9D7635-AE32-1DA1-6211-65C796E93074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 flipH="1">
            <a:off x="647103" y="3339726"/>
            <a:ext cx="730973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8C4A2B42-F787-67DC-8161-CE4B721BF724}"/>
              </a:ext>
            </a:extLst>
          </p:cNvPr>
          <p:cNvSpPr/>
          <p:nvPr/>
        </p:nvSpPr>
        <p:spPr>
          <a:xfrm>
            <a:off x="338493" y="3884034"/>
            <a:ext cx="61722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1DC8C40-2A0D-DE28-4C66-9204C8069D4E}"/>
              </a:ext>
            </a:extLst>
          </p:cNvPr>
          <p:cNvSpPr/>
          <p:nvPr/>
        </p:nvSpPr>
        <p:spPr>
          <a:xfrm>
            <a:off x="1335676" y="3884034"/>
            <a:ext cx="617220" cy="609600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FF9569E-FCBA-F785-7C52-D849A056BA71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 flipH="1">
            <a:off x="1644286" y="3339726"/>
            <a:ext cx="170230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2B38132-CD44-A2A7-E9B4-97E0C339032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319883" y="3339726"/>
            <a:ext cx="118941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3930AF37-8695-77D8-24AE-5ED53D42813E}"/>
              </a:ext>
            </a:extLst>
          </p:cNvPr>
          <p:cNvSpPr/>
          <p:nvPr/>
        </p:nvSpPr>
        <p:spPr>
          <a:xfrm>
            <a:off x="2130214" y="3884034"/>
            <a:ext cx="617220" cy="609600"/>
          </a:xfrm>
          <a:prstGeom prst="ellipse">
            <a:avLst/>
          </a:prstGeom>
          <a:solidFill>
            <a:srgbClr val="FFC9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0A6C325-774B-97F6-0AFF-BD62DBE56DA3}"/>
              </a:ext>
            </a:extLst>
          </p:cNvPr>
          <p:cNvSpPr/>
          <p:nvPr/>
        </p:nvSpPr>
        <p:spPr>
          <a:xfrm>
            <a:off x="3164212" y="3884034"/>
            <a:ext cx="617220" cy="609600"/>
          </a:xfrm>
          <a:prstGeom prst="ellipse">
            <a:avLst/>
          </a:prstGeom>
          <a:solidFill>
            <a:srgbClr val="EFE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4692D47-4EE9-C0BE-2BF1-BA6073EA483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756323" y="3339726"/>
            <a:ext cx="716499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DEF6CD9-3BE6-B872-77DC-E5400193E6D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65179" y="4404360"/>
            <a:ext cx="163704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00A537F3-BF9C-5D6C-DB10-5348F1B48FAE}"/>
              </a:ext>
            </a:extLst>
          </p:cNvPr>
          <p:cNvSpPr/>
          <p:nvPr/>
        </p:nvSpPr>
        <p:spPr>
          <a:xfrm>
            <a:off x="-43431" y="4923472"/>
            <a:ext cx="617220" cy="609600"/>
          </a:xfrm>
          <a:prstGeom prst="ellipse">
            <a:avLst/>
          </a:prstGeom>
          <a:solidFill>
            <a:srgbClr val="EFE4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9F22610-0B58-F8E3-D09A-9489E57EC1BD}"/>
              </a:ext>
            </a:extLst>
          </p:cNvPr>
          <p:cNvSpPr/>
          <p:nvPr/>
        </p:nvSpPr>
        <p:spPr>
          <a:xfrm>
            <a:off x="679370" y="4929504"/>
            <a:ext cx="617220" cy="609600"/>
          </a:xfrm>
          <a:prstGeom prst="ellipse">
            <a:avLst/>
          </a:prstGeom>
          <a:solidFill>
            <a:srgbClr val="C8BF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1066B773-A6C1-2811-081D-0133DED486F0}"/>
              </a:ext>
            </a:extLst>
          </p:cNvPr>
          <p:cNvSpPr/>
          <p:nvPr/>
        </p:nvSpPr>
        <p:spPr>
          <a:xfrm>
            <a:off x="1378076" y="4923472"/>
            <a:ext cx="617220" cy="609600"/>
          </a:xfrm>
          <a:prstGeom prst="ellipse">
            <a:avLst/>
          </a:prstGeom>
          <a:solidFill>
            <a:srgbClr val="709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4C534C8-0AEF-BF89-777E-700C74C0BEEE}"/>
              </a:ext>
            </a:extLst>
          </p:cNvPr>
          <p:cNvSpPr/>
          <p:nvPr/>
        </p:nvSpPr>
        <p:spPr>
          <a:xfrm>
            <a:off x="2045472" y="4923472"/>
            <a:ext cx="617220" cy="609600"/>
          </a:xfrm>
          <a:prstGeom prst="ellipse">
            <a:avLst/>
          </a:prstGeom>
          <a:solidFill>
            <a:srgbClr val="B97A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05DD7A-FB5B-882A-0386-E0D5054F1C3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862506" y="4404360"/>
            <a:ext cx="491576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D895AA2-2BAD-E8EA-7387-22636867811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426066" y="4404360"/>
            <a:ext cx="260620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2116B3E-3529-536C-1C60-31B6449EE6F5}"/>
              </a:ext>
            </a:extLst>
          </p:cNvPr>
          <p:cNvCxnSpPr>
            <a:cxnSpLocks/>
            <a:stCxn id="14" idx="5"/>
            <a:endCxn id="33" idx="0"/>
          </p:cNvCxnSpPr>
          <p:nvPr/>
        </p:nvCxnSpPr>
        <p:spPr>
          <a:xfrm>
            <a:off x="865323" y="4404360"/>
            <a:ext cx="122657" cy="525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08B01EB-841C-8096-DE83-7CDA2FD753C7}"/>
              </a:ext>
            </a:extLst>
          </p:cNvPr>
          <p:cNvCxnSpPr>
            <a:cxnSpLocks/>
          </p:cNvCxnSpPr>
          <p:nvPr/>
        </p:nvCxnSpPr>
        <p:spPr>
          <a:xfrm flipH="1">
            <a:off x="1287686" y="3124200"/>
            <a:ext cx="6172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B9CC08C-7A69-D229-46E5-7F4619048217}"/>
              </a:ext>
            </a:extLst>
          </p:cNvPr>
          <p:cNvCxnSpPr>
            <a:cxnSpLocks/>
          </p:cNvCxnSpPr>
          <p:nvPr/>
        </p:nvCxnSpPr>
        <p:spPr>
          <a:xfrm flipH="1">
            <a:off x="1426066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095D176-DD17-0421-335C-EADA64506148}"/>
              </a:ext>
            </a:extLst>
          </p:cNvPr>
          <p:cNvCxnSpPr>
            <a:cxnSpLocks/>
            <a:stCxn id="14" idx="7"/>
            <a:endCxn id="14" idx="3"/>
          </p:cNvCxnSpPr>
          <p:nvPr/>
        </p:nvCxnSpPr>
        <p:spPr>
          <a:xfrm flipH="1">
            <a:off x="428883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46EDDE3-B7A4-7219-BEC4-97C3CDF6A5F1}"/>
              </a:ext>
            </a:extLst>
          </p:cNvPr>
          <p:cNvCxnSpPr>
            <a:cxnSpLocks/>
          </p:cNvCxnSpPr>
          <p:nvPr/>
        </p:nvCxnSpPr>
        <p:spPr>
          <a:xfrm>
            <a:off x="859824" y="2688330"/>
            <a:ext cx="500121" cy="242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B13012D-B9B5-0748-81F4-1B03E9CFDA42}"/>
              </a:ext>
            </a:extLst>
          </p:cNvPr>
          <p:cNvSpPr/>
          <p:nvPr/>
        </p:nvSpPr>
        <p:spPr>
          <a:xfrm>
            <a:off x="6687289" y="3926879"/>
            <a:ext cx="183515" cy="17996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DE2526F-B7DB-5EBB-949E-E9AF0C0C754C}"/>
              </a:ext>
            </a:extLst>
          </p:cNvPr>
          <p:cNvSpPr txBox="1"/>
          <p:nvPr/>
        </p:nvSpPr>
        <p:spPr>
          <a:xfrm>
            <a:off x="6310680" y="4136920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Too close to the hyperplane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D572817-2D1E-4CBF-720B-6B79264927EC}"/>
              </a:ext>
            </a:extLst>
          </p:cNvPr>
          <p:cNvCxnSpPr>
            <a:cxnSpLocks/>
          </p:cNvCxnSpPr>
          <p:nvPr/>
        </p:nvCxnSpPr>
        <p:spPr>
          <a:xfrm>
            <a:off x="1846356" y="2687470"/>
            <a:ext cx="500121" cy="242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623AD15-23B4-1BA2-4BD9-EACD030F60EE}"/>
              </a:ext>
            </a:extLst>
          </p:cNvPr>
          <p:cNvCxnSpPr>
            <a:cxnSpLocks/>
          </p:cNvCxnSpPr>
          <p:nvPr/>
        </p:nvCxnSpPr>
        <p:spPr>
          <a:xfrm flipH="1">
            <a:off x="2319883" y="290867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8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ACF2224-21A5-6FDB-933A-27135F9DB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931" y="1690688"/>
            <a:ext cx="7254869" cy="490770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B5DC1A7-80C9-A54F-74B7-6CFD8C5B765C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8983CA-399A-C4BB-4FD6-06C4F56A01F4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AEB50978-59F6-0CBF-20B7-663F135822EF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0D62643-AFF0-C4AD-60F2-EA681DB57CDF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D6DB344-F676-9ACF-CEF6-72139A9ABEF3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931340F-0467-DF9D-03C9-1209D548F205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C9D7635-AE32-1DA1-6211-65C796E93074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 flipH="1">
            <a:off x="647103" y="3339726"/>
            <a:ext cx="730973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8C4A2B42-F787-67DC-8161-CE4B721BF724}"/>
              </a:ext>
            </a:extLst>
          </p:cNvPr>
          <p:cNvSpPr/>
          <p:nvPr/>
        </p:nvSpPr>
        <p:spPr>
          <a:xfrm>
            <a:off x="338493" y="3884034"/>
            <a:ext cx="61722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1DC8C40-2A0D-DE28-4C66-9204C8069D4E}"/>
              </a:ext>
            </a:extLst>
          </p:cNvPr>
          <p:cNvSpPr/>
          <p:nvPr/>
        </p:nvSpPr>
        <p:spPr>
          <a:xfrm>
            <a:off x="1335676" y="3884034"/>
            <a:ext cx="617220" cy="609600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FF9569E-FCBA-F785-7C52-D849A056BA71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 flipH="1">
            <a:off x="1644286" y="3339726"/>
            <a:ext cx="170230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2B38132-CD44-A2A7-E9B4-97E0C339032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319883" y="3339726"/>
            <a:ext cx="118941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3930AF37-8695-77D8-24AE-5ED53D42813E}"/>
              </a:ext>
            </a:extLst>
          </p:cNvPr>
          <p:cNvSpPr/>
          <p:nvPr/>
        </p:nvSpPr>
        <p:spPr>
          <a:xfrm>
            <a:off x="2130214" y="3884034"/>
            <a:ext cx="617220" cy="609600"/>
          </a:xfrm>
          <a:prstGeom prst="ellipse">
            <a:avLst/>
          </a:prstGeom>
          <a:solidFill>
            <a:srgbClr val="FFC9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0A6C325-774B-97F6-0AFF-BD62DBE56DA3}"/>
              </a:ext>
            </a:extLst>
          </p:cNvPr>
          <p:cNvSpPr/>
          <p:nvPr/>
        </p:nvSpPr>
        <p:spPr>
          <a:xfrm>
            <a:off x="3164212" y="3884034"/>
            <a:ext cx="617220" cy="609600"/>
          </a:xfrm>
          <a:prstGeom prst="ellipse">
            <a:avLst/>
          </a:prstGeom>
          <a:solidFill>
            <a:srgbClr val="EFE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4692D47-4EE9-C0BE-2BF1-BA6073EA483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756323" y="3339726"/>
            <a:ext cx="716499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DEF6CD9-3BE6-B872-77DC-E5400193E6D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65179" y="4404360"/>
            <a:ext cx="163704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00A537F3-BF9C-5D6C-DB10-5348F1B48FAE}"/>
              </a:ext>
            </a:extLst>
          </p:cNvPr>
          <p:cNvSpPr/>
          <p:nvPr/>
        </p:nvSpPr>
        <p:spPr>
          <a:xfrm>
            <a:off x="-43431" y="4923472"/>
            <a:ext cx="617220" cy="609600"/>
          </a:xfrm>
          <a:prstGeom prst="ellipse">
            <a:avLst/>
          </a:prstGeom>
          <a:solidFill>
            <a:srgbClr val="EFE4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9F22610-0B58-F8E3-D09A-9489E57EC1BD}"/>
              </a:ext>
            </a:extLst>
          </p:cNvPr>
          <p:cNvSpPr/>
          <p:nvPr/>
        </p:nvSpPr>
        <p:spPr>
          <a:xfrm>
            <a:off x="679370" y="4929504"/>
            <a:ext cx="617220" cy="609600"/>
          </a:xfrm>
          <a:prstGeom prst="ellipse">
            <a:avLst/>
          </a:prstGeom>
          <a:solidFill>
            <a:srgbClr val="C8BF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1066B773-A6C1-2811-081D-0133DED486F0}"/>
              </a:ext>
            </a:extLst>
          </p:cNvPr>
          <p:cNvSpPr/>
          <p:nvPr/>
        </p:nvSpPr>
        <p:spPr>
          <a:xfrm>
            <a:off x="1378076" y="4923472"/>
            <a:ext cx="617220" cy="609600"/>
          </a:xfrm>
          <a:prstGeom prst="ellipse">
            <a:avLst/>
          </a:prstGeom>
          <a:solidFill>
            <a:srgbClr val="709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4C534C8-0AEF-BF89-777E-700C74C0BEEE}"/>
              </a:ext>
            </a:extLst>
          </p:cNvPr>
          <p:cNvSpPr/>
          <p:nvPr/>
        </p:nvSpPr>
        <p:spPr>
          <a:xfrm>
            <a:off x="2045472" y="4923472"/>
            <a:ext cx="617220" cy="609600"/>
          </a:xfrm>
          <a:prstGeom prst="ellipse">
            <a:avLst/>
          </a:prstGeom>
          <a:solidFill>
            <a:srgbClr val="B97A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05DD7A-FB5B-882A-0386-E0D5054F1C3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862506" y="4404360"/>
            <a:ext cx="491576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D895AA2-2BAD-E8EA-7387-22636867811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426066" y="4404360"/>
            <a:ext cx="260620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2116B3E-3529-536C-1C60-31B6449EE6F5}"/>
              </a:ext>
            </a:extLst>
          </p:cNvPr>
          <p:cNvCxnSpPr>
            <a:cxnSpLocks/>
            <a:stCxn id="14" idx="5"/>
            <a:endCxn id="33" idx="0"/>
          </p:cNvCxnSpPr>
          <p:nvPr/>
        </p:nvCxnSpPr>
        <p:spPr>
          <a:xfrm>
            <a:off x="865323" y="4404360"/>
            <a:ext cx="122657" cy="525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08B01EB-841C-8096-DE83-7CDA2FD753C7}"/>
              </a:ext>
            </a:extLst>
          </p:cNvPr>
          <p:cNvCxnSpPr>
            <a:cxnSpLocks/>
          </p:cNvCxnSpPr>
          <p:nvPr/>
        </p:nvCxnSpPr>
        <p:spPr>
          <a:xfrm flipH="1">
            <a:off x="1287686" y="3124200"/>
            <a:ext cx="6172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B9CC08C-7A69-D229-46E5-7F4619048217}"/>
              </a:ext>
            </a:extLst>
          </p:cNvPr>
          <p:cNvCxnSpPr>
            <a:cxnSpLocks/>
          </p:cNvCxnSpPr>
          <p:nvPr/>
        </p:nvCxnSpPr>
        <p:spPr>
          <a:xfrm flipH="1">
            <a:off x="1426066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095D176-DD17-0421-335C-EADA64506148}"/>
              </a:ext>
            </a:extLst>
          </p:cNvPr>
          <p:cNvCxnSpPr>
            <a:cxnSpLocks/>
            <a:stCxn id="14" idx="7"/>
            <a:endCxn id="14" idx="3"/>
          </p:cNvCxnSpPr>
          <p:nvPr/>
        </p:nvCxnSpPr>
        <p:spPr>
          <a:xfrm flipH="1">
            <a:off x="428883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46EDDE3-B7A4-7219-BEC4-97C3CDF6A5F1}"/>
              </a:ext>
            </a:extLst>
          </p:cNvPr>
          <p:cNvCxnSpPr>
            <a:cxnSpLocks/>
          </p:cNvCxnSpPr>
          <p:nvPr/>
        </p:nvCxnSpPr>
        <p:spPr>
          <a:xfrm>
            <a:off x="940949" y="3684253"/>
            <a:ext cx="500121" cy="242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B13012D-B9B5-0748-81F4-1B03E9CFDA42}"/>
              </a:ext>
            </a:extLst>
          </p:cNvPr>
          <p:cNvSpPr/>
          <p:nvPr/>
        </p:nvSpPr>
        <p:spPr>
          <a:xfrm>
            <a:off x="6687289" y="3926879"/>
            <a:ext cx="183515" cy="17996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D572817-2D1E-4CBF-720B-6B79264927EC}"/>
              </a:ext>
            </a:extLst>
          </p:cNvPr>
          <p:cNvCxnSpPr>
            <a:cxnSpLocks/>
          </p:cNvCxnSpPr>
          <p:nvPr/>
        </p:nvCxnSpPr>
        <p:spPr>
          <a:xfrm>
            <a:off x="1774567" y="3689333"/>
            <a:ext cx="500121" cy="242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629A013-1E23-D06B-0BF5-12A1837F8C90}"/>
              </a:ext>
            </a:extLst>
          </p:cNvPr>
          <p:cNvCxnSpPr>
            <a:cxnSpLocks/>
          </p:cNvCxnSpPr>
          <p:nvPr/>
        </p:nvCxnSpPr>
        <p:spPr>
          <a:xfrm flipH="1">
            <a:off x="2319883" y="290867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490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34094B1-EA8F-446D-694F-A639136D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31" y="1690688"/>
            <a:ext cx="7254869" cy="490770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B5DC1A7-80C9-A54F-74B7-6CFD8C5B765C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8983CA-399A-C4BB-4FD6-06C4F56A01F4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AEB50978-59F6-0CBF-20B7-663F135822EF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0D62643-AFF0-C4AD-60F2-EA681DB57CDF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D6DB344-F676-9ACF-CEF6-72139A9ABEF3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931340F-0467-DF9D-03C9-1209D548F205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C9D7635-AE32-1DA1-6211-65C796E93074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 flipH="1">
            <a:off x="647103" y="3339726"/>
            <a:ext cx="730973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8C4A2B42-F787-67DC-8161-CE4B721BF724}"/>
              </a:ext>
            </a:extLst>
          </p:cNvPr>
          <p:cNvSpPr/>
          <p:nvPr/>
        </p:nvSpPr>
        <p:spPr>
          <a:xfrm>
            <a:off x="338493" y="3884034"/>
            <a:ext cx="61722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1DC8C40-2A0D-DE28-4C66-9204C8069D4E}"/>
              </a:ext>
            </a:extLst>
          </p:cNvPr>
          <p:cNvSpPr/>
          <p:nvPr/>
        </p:nvSpPr>
        <p:spPr>
          <a:xfrm>
            <a:off x="1335676" y="3884034"/>
            <a:ext cx="617220" cy="609600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FF9569E-FCBA-F785-7C52-D849A056BA71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 flipH="1">
            <a:off x="1644286" y="3339726"/>
            <a:ext cx="170230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2B38132-CD44-A2A7-E9B4-97E0C339032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319883" y="3339726"/>
            <a:ext cx="118941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3930AF37-8695-77D8-24AE-5ED53D42813E}"/>
              </a:ext>
            </a:extLst>
          </p:cNvPr>
          <p:cNvSpPr/>
          <p:nvPr/>
        </p:nvSpPr>
        <p:spPr>
          <a:xfrm>
            <a:off x="2130214" y="3884034"/>
            <a:ext cx="617220" cy="609600"/>
          </a:xfrm>
          <a:prstGeom prst="ellipse">
            <a:avLst/>
          </a:prstGeom>
          <a:solidFill>
            <a:srgbClr val="FFC9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0A6C325-774B-97F6-0AFF-BD62DBE56DA3}"/>
              </a:ext>
            </a:extLst>
          </p:cNvPr>
          <p:cNvSpPr/>
          <p:nvPr/>
        </p:nvSpPr>
        <p:spPr>
          <a:xfrm>
            <a:off x="3164212" y="3884034"/>
            <a:ext cx="617220" cy="609600"/>
          </a:xfrm>
          <a:prstGeom prst="ellipse">
            <a:avLst/>
          </a:prstGeom>
          <a:solidFill>
            <a:srgbClr val="EFE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4692D47-4EE9-C0BE-2BF1-BA6073EA483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756323" y="3339726"/>
            <a:ext cx="716499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DEF6CD9-3BE6-B872-77DC-E5400193E6D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65179" y="4404360"/>
            <a:ext cx="163704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00A537F3-BF9C-5D6C-DB10-5348F1B48FAE}"/>
              </a:ext>
            </a:extLst>
          </p:cNvPr>
          <p:cNvSpPr/>
          <p:nvPr/>
        </p:nvSpPr>
        <p:spPr>
          <a:xfrm>
            <a:off x="-43431" y="4923472"/>
            <a:ext cx="617220" cy="609600"/>
          </a:xfrm>
          <a:prstGeom prst="ellipse">
            <a:avLst/>
          </a:prstGeom>
          <a:solidFill>
            <a:srgbClr val="EFE4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9F22610-0B58-F8E3-D09A-9489E57EC1BD}"/>
              </a:ext>
            </a:extLst>
          </p:cNvPr>
          <p:cNvSpPr/>
          <p:nvPr/>
        </p:nvSpPr>
        <p:spPr>
          <a:xfrm>
            <a:off x="679370" y="4929504"/>
            <a:ext cx="617220" cy="609600"/>
          </a:xfrm>
          <a:prstGeom prst="ellipse">
            <a:avLst/>
          </a:prstGeom>
          <a:solidFill>
            <a:srgbClr val="C8BF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1066B773-A6C1-2811-081D-0133DED486F0}"/>
              </a:ext>
            </a:extLst>
          </p:cNvPr>
          <p:cNvSpPr/>
          <p:nvPr/>
        </p:nvSpPr>
        <p:spPr>
          <a:xfrm>
            <a:off x="1378076" y="4923472"/>
            <a:ext cx="617220" cy="609600"/>
          </a:xfrm>
          <a:prstGeom prst="ellipse">
            <a:avLst/>
          </a:prstGeom>
          <a:solidFill>
            <a:srgbClr val="709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4C534C8-0AEF-BF89-777E-700C74C0BEEE}"/>
              </a:ext>
            </a:extLst>
          </p:cNvPr>
          <p:cNvSpPr/>
          <p:nvPr/>
        </p:nvSpPr>
        <p:spPr>
          <a:xfrm>
            <a:off x="2045472" y="4923472"/>
            <a:ext cx="617220" cy="609600"/>
          </a:xfrm>
          <a:prstGeom prst="ellipse">
            <a:avLst/>
          </a:prstGeom>
          <a:solidFill>
            <a:srgbClr val="B97A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05DD7A-FB5B-882A-0386-E0D5054F1C3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862506" y="4404360"/>
            <a:ext cx="491576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D895AA2-2BAD-E8EA-7387-22636867811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426066" y="4404360"/>
            <a:ext cx="260620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2116B3E-3529-536C-1C60-31B6449EE6F5}"/>
              </a:ext>
            </a:extLst>
          </p:cNvPr>
          <p:cNvCxnSpPr>
            <a:cxnSpLocks/>
            <a:stCxn id="14" idx="5"/>
            <a:endCxn id="33" idx="0"/>
          </p:cNvCxnSpPr>
          <p:nvPr/>
        </p:nvCxnSpPr>
        <p:spPr>
          <a:xfrm>
            <a:off x="865323" y="4404360"/>
            <a:ext cx="122657" cy="525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08B01EB-841C-8096-DE83-7CDA2FD753C7}"/>
              </a:ext>
            </a:extLst>
          </p:cNvPr>
          <p:cNvCxnSpPr>
            <a:cxnSpLocks/>
          </p:cNvCxnSpPr>
          <p:nvPr/>
        </p:nvCxnSpPr>
        <p:spPr>
          <a:xfrm flipH="1">
            <a:off x="1287686" y="3124200"/>
            <a:ext cx="6172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B9CC08C-7A69-D229-46E5-7F4619048217}"/>
              </a:ext>
            </a:extLst>
          </p:cNvPr>
          <p:cNvCxnSpPr>
            <a:cxnSpLocks/>
          </p:cNvCxnSpPr>
          <p:nvPr/>
        </p:nvCxnSpPr>
        <p:spPr>
          <a:xfrm flipH="1">
            <a:off x="1426066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095D176-DD17-0421-335C-EADA64506148}"/>
              </a:ext>
            </a:extLst>
          </p:cNvPr>
          <p:cNvCxnSpPr>
            <a:cxnSpLocks/>
            <a:stCxn id="14" idx="7"/>
            <a:endCxn id="14" idx="3"/>
          </p:cNvCxnSpPr>
          <p:nvPr/>
        </p:nvCxnSpPr>
        <p:spPr>
          <a:xfrm flipH="1">
            <a:off x="428883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46EDDE3-B7A4-7219-BEC4-97C3CDF6A5F1}"/>
              </a:ext>
            </a:extLst>
          </p:cNvPr>
          <p:cNvCxnSpPr>
            <a:cxnSpLocks/>
          </p:cNvCxnSpPr>
          <p:nvPr/>
        </p:nvCxnSpPr>
        <p:spPr>
          <a:xfrm>
            <a:off x="1032714" y="4773239"/>
            <a:ext cx="500121" cy="242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B13012D-B9B5-0748-81F4-1B03E9CFDA42}"/>
              </a:ext>
            </a:extLst>
          </p:cNvPr>
          <p:cNvSpPr/>
          <p:nvPr/>
        </p:nvSpPr>
        <p:spPr>
          <a:xfrm>
            <a:off x="6687289" y="3926879"/>
            <a:ext cx="183515" cy="17996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A1E5F7A-9DA3-0254-7CF0-86CAFE08AC57}"/>
              </a:ext>
            </a:extLst>
          </p:cNvPr>
          <p:cNvCxnSpPr>
            <a:cxnSpLocks/>
          </p:cNvCxnSpPr>
          <p:nvPr/>
        </p:nvCxnSpPr>
        <p:spPr>
          <a:xfrm flipH="1">
            <a:off x="2319883" y="290867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E3FEE66-2216-9FBA-1BA3-25179AF89ED3}"/>
              </a:ext>
            </a:extLst>
          </p:cNvPr>
          <p:cNvCxnSpPr>
            <a:cxnSpLocks/>
          </p:cNvCxnSpPr>
          <p:nvPr/>
        </p:nvCxnSpPr>
        <p:spPr>
          <a:xfrm>
            <a:off x="1774567" y="3689333"/>
            <a:ext cx="500121" cy="242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DA7EF14-C0D8-77D9-C918-7E2C14E7D3C0}"/>
              </a:ext>
            </a:extLst>
          </p:cNvPr>
          <p:cNvSpPr txBox="1"/>
          <p:nvPr/>
        </p:nvSpPr>
        <p:spPr>
          <a:xfrm>
            <a:off x="130042" y="5739362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points in those region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80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B4A8C9E1-B66D-974E-F719-9DE964981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Time complexity: O(log n)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Space complexity: O(n)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5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BE42F-165D-6CAC-0748-619DF3D5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Decision 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流程圖: 決策 3">
            <a:extLst>
              <a:ext uri="{FF2B5EF4-FFF2-40B4-BE49-F238E27FC236}">
                <a16:creationId xmlns:a16="http://schemas.microsoft.com/office/drawing/2014/main" id="{DF3041D4-1E6F-A73D-69D1-7E4156E608E7}"/>
              </a:ext>
            </a:extLst>
          </p:cNvPr>
          <p:cNvSpPr/>
          <p:nvPr/>
        </p:nvSpPr>
        <p:spPr>
          <a:xfrm>
            <a:off x="4287520" y="1690688"/>
            <a:ext cx="2275840" cy="944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5" name="流程圖: 決策 4">
            <a:extLst>
              <a:ext uri="{FF2B5EF4-FFF2-40B4-BE49-F238E27FC236}">
                <a16:creationId xmlns:a16="http://schemas.microsoft.com/office/drawing/2014/main" id="{EF788136-4317-E670-5819-A8985E43E28B}"/>
              </a:ext>
            </a:extLst>
          </p:cNvPr>
          <p:cNvSpPr/>
          <p:nvPr/>
        </p:nvSpPr>
        <p:spPr>
          <a:xfrm>
            <a:off x="2824480" y="3194368"/>
            <a:ext cx="2275840" cy="944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6" name="流程圖: 決策 5">
            <a:extLst>
              <a:ext uri="{FF2B5EF4-FFF2-40B4-BE49-F238E27FC236}">
                <a16:creationId xmlns:a16="http://schemas.microsoft.com/office/drawing/2014/main" id="{586AEF13-AF9B-1E95-776D-E96A378754EC}"/>
              </a:ext>
            </a:extLst>
          </p:cNvPr>
          <p:cNvSpPr/>
          <p:nvPr/>
        </p:nvSpPr>
        <p:spPr>
          <a:xfrm>
            <a:off x="5801360" y="3194368"/>
            <a:ext cx="2275840" cy="944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Class 0</a:t>
            </a:r>
            <a:endParaRPr lang="zh-TW" altLang="en-US" dirty="0"/>
          </a:p>
        </p:txBody>
      </p:sp>
      <p:sp>
        <p:nvSpPr>
          <p:cNvPr id="7" name="流程圖: 決策 6">
            <a:extLst>
              <a:ext uri="{FF2B5EF4-FFF2-40B4-BE49-F238E27FC236}">
                <a16:creationId xmlns:a16="http://schemas.microsoft.com/office/drawing/2014/main" id="{837C007B-7933-4051-542C-E1C3DB1F6D9A}"/>
              </a:ext>
            </a:extLst>
          </p:cNvPr>
          <p:cNvSpPr/>
          <p:nvPr/>
        </p:nvSpPr>
        <p:spPr>
          <a:xfrm>
            <a:off x="1330960" y="4799648"/>
            <a:ext cx="2275840" cy="944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Class 1</a:t>
            </a:r>
            <a:endParaRPr lang="zh-TW" altLang="en-US" dirty="0"/>
          </a:p>
        </p:txBody>
      </p:sp>
      <p:sp>
        <p:nvSpPr>
          <p:cNvPr id="8" name="流程圖: 決策 7">
            <a:extLst>
              <a:ext uri="{FF2B5EF4-FFF2-40B4-BE49-F238E27FC236}">
                <a16:creationId xmlns:a16="http://schemas.microsoft.com/office/drawing/2014/main" id="{0038EE7F-7110-6875-73D9-D691011BAF9A}"/>
              </a:ext>
            </a:extLst>
          </p:cNvPr>
          <p:cNvSpPr/>
          <p:nvPr/>
        </p:nvSpPr>
        <p:spPr>
          <a:xfrm>
            <a:off x="4175760" y="4799648"/>
            <a:ext cx="2275840" cy="944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Class 0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5CA644-C9CA-8E5B-1FE9-96C0649A918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962400" y="2163128"/>
            <a:ext cx="0" cy="103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237AE18-EB9A-BC13-8874-0F6FDBF1C2BB}"/>
              </a:ext>
            </a:extLst>
          </p:cNvPr>
          <p:cNvCxnSpPr>
            <a:endCxn id="4" idx="1"/>
          </p:cNvCxnSpPr>
          <p:nvPr/>
        </p:nvCxnSpPr>
        <p:spPr>
          <a:xfrm>
            <a:off x="3962400" y="2163128"/>
            <a:ext cx="325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742D735-B5C2-5631-3F10-8FB0ED7B287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468880" y="3666808"/>
            <a:ext cx="0" cy="113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45364CC-D3EA-BAA3-37C6-5E176BE140F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468880" y="3666808"/>
            <a:ext cx="35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4B14DA0-3B11-1164-684E-3B983E8A4EC3}"/>
              </a:ext>
            </a:extLst>
          </p:cNvPr>
          <p:cNvCxnSpPr>
            <a:cxnSpLocks/>
          </p:cNvCxnSpPr>
          <p:nvPr/>
        </p:nvCxnSpPr>
        <p:spPr>
          <a:xfrm>
            <a:off x="5313680" y="3666808"/>
            <a:ext cx="0" cy="112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5D28CD06-A97F-23BF-3414-6A39F05A582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100320" y="3666808"/>
            <a:ext cx="213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49D14303-A9D1-43DF-6773-B712BD1E7DAC}"/>
              </a:ext>
            </a:extLst>
          </p:cNvPr>
          <p:cNvCxnSpPr>
            <a:cxnSpLocks/>
          </p:cNvCxnSpPr>
          <p:nvPr/>
        </p:nvCxnSpPr>
        <p:spPr>
          <a:xfrm>
            <a:off x="6939280" y="2163128"/>
            <a:ext cx="0" cy="103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E84CD7B-D5FA-1B72-FCD6-932B3ECE921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563360" y="2163128"/>
            <a:ext cx="375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972E326-A91C-A167-B188-3225021367C0}"/>
              </a:ext>
            </a:extLst>
          </p:cNvPr>
          <p:cNvSpPr txBox="1"/>
          <p:nvPr/>
        </p:nvSpPr>
        <p:spPr>
          <a:xfrm>
            <a:off x="2976880" y="232664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if x &lt;= k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77DDF0A-BB96-DF11-DDA4-6A3F2ED534FF}"/>
              </a:ext>
            </a:extLst>
          </p:cNvPr>
          <p:cNvSpPr txBox="1"/>
          <p:nvPr/>
        </p:nvSpPr>
        <p:spPr>
          <a:xfrm>
            <a:off x="7115344" y="232664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if x &gt; k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C092C98-60B7-13E1-F3DF-F5E9300E5CC1}"/>
              </a:ext>
            </a:extLst>
          </p:cNvPr>
          <p:cNvSpPr txBox="1"/>
          <p:nvPr/>
        </p:nvSpPr>
        <p:spPr>
          <a:xfrm>
            <a:off x="1435592" y="391545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if x &lt;= m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06F3295-9D4B-A851-4CA4-C91380B7C1EA}"/>
              </a:ext>
            </a:extLst>
          </p:cNvPr>
          <p:cNvSpPr txBox="1"/>
          <p:nvPr/>
        </p:nvSpPr>
        <p:spPr>
          <a:xfrm>
            <a:off x="5343031" y="4037767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if x &gt; 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922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9F068-8EB8-3389-A16A-AC2CFE15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053EBB-C7C4-0DF3-8CCE-A6BC985D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95" y="1377790"/>
            <a:ext cx="6569009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9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BE42F-165D-6CAC-0748-619DF3D5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Decision 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26CBF98-9DA0-8A92-2805-0D7AF7FDD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因為數據是連續數值，所以採用</a:t>
            </a:r>
            <a:r>
              <a:rPr lang="en-US" altLang="zh-TW" dirty="0">
                <a:latin typeface="Consolas" panose="020B0609020204030204" pitchFamily="49" charset="0"/>
              </a:rPr>
              <a:t>C4.5</a:t>
            </a:r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  <p:graphicFrame>
        <p:nvGraphicFramePr>
          <p:cNvPr id="13" name="表格 16">
            <a:extLst>
              <a:ext uri="{FF2B5EF4-FFF2-40B4-BE49-F238E27FC236}">
                <a16:creationId xmlns:a16="http://schemas.microsoft.com/office/drawing/2014/main" id="{37EE47CA-B5B7-F569-D202-772A9E3DC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13393"/>
              </p:ext>
            </p:extLst>
          </p:nvPr>
        </p:nvGraphicFramePr>
        <p:xfrm>
          <a:off x="1625600" y="2872740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9128039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346854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066223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901527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045166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8019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class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4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7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5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9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01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85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113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BE42F-165D-6CAC-0748-619DF3D5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Decision 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26CBF98-9DA0-8A92-2805-0D7AF7FDD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先選定一個屬性，例如</a:t>
            </a:r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A</a:t>
            </a:r>
          </a:p>
        </p:txBody>
      </p:sp>
      <p:graphicFrame>
        <p:nvGraphicFramePr>
          <p:cNvPr id="13" name="表格 16">
            <a:extLst>
              <a:ext uri="{FF2B5EF4-FFF2-40B4-BE49-F238E27FC236}">
                <a16:creationId xmlns:a16="http://schemas.microsoft.com/office/drawing/2014/main" id="{37EE47CA-B5B7-F569-D202-772A9E3DC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45413"/>
              </p:ext>
            </p:extLst>
          </p:nvPr>
        </p:nvGraphicFramePr>
        <p:xfrm>
          <a:off x="1625600" y="2872740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9128039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346854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066223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901527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045166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8019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class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4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7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2.5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3.6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5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1.2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9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3.1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01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1.3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5.1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85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894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BE42F-165D-6CAC-0748-619DF3D5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Decision 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26CBF98-9DA0-8A92-2805-0D7AF7FDD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由小到大排序</a:t>
            </a:r>
            <a:endParaRPr lang="en-US" altLang="zh-TW" dirty="0"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  <p:graphicFrame>
        <p:nvGraphicFramePr>
          <p:cNvPr id="13" name="表格 16">
            <a:extLst>
              <a:ext uri="{FF2B5EF4-FFF2-40B4-BE49-F238E27FC236}">
                <a16:creationId xmlns:a16="http://schemas.microsoft.com/office/drawing/2014/main" id="{37EE47CA-B5B7-F569-D202-772A9E3DC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770183"/>
              </p:ext>
            </p:extLst>
          </p:nvPr>
        </p:nvGraphicFramePr>
        <p:xfrm>
          <a:off x="1625600" y="2872740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9128039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346854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066223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901527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045166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8019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class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4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7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1.2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58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1.3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7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2.5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3.1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8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3.6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5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5.1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85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399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BE42F-165D-6CAC-0748-619DF3D5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Decision 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26CBF98-9DA0-8A92-2805-0D7AF7FDD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利用兩數據間平均</a:t>
            </a:r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(A</a:t>
            </a:r>
            <a:r>
              <a:rPr lang="en-US" altLang="zh-TW" baseline="-25000" dirty="0">
                <a:latin typeface="Consolas" panose="020B0609020204030204" pitchFamily="49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+A</a:t>
            </a:r>
            <a:r>
              <a:rPr lang="en-US" altLang="zh-TW" baseline="-25000" dirty="0">
                <a:latin typeface="Consolas" panose="020B0609020204030204" pitchFamily="49" charset="0"/>
                <a:ea typeface="標楷體" panose="03000509000000000000" pitchFamily="65" charset="-120"/>
              </a:rPr>
              <a:t>i+1</a:t>
            </a:r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)/2</a:t>
            </a:r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得到</a:t>
            </a:r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個分割點</a:t>
            </a:r>
            <a:endParaRPr lang="en-US" altLang="zh-TW" dirty="0"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  <p:graphicFrame>
        <p:nvGraphicFramePr>
          <p:cNvPr id="13" name="表格 16">
            <a:extLst>
              <a:ext uri="{FF2B5EF4-FFF2-40B4-BE49-F238E27FC236}">
                <a16:creationId xmlns:a16="http://schemas.microsoft.com/office/drawing/2014/main" id="{37EE47CA-B5B7-F569-D202-772A9E3DC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509977"/>
              </p:ext>
            </p:extLst>
          </p:nvPr>
        </p:nvGraphicFramePr>
        <p:xfrm>
          <a:off x="1625600" y="2872740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9128039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346854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066223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901527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045166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8019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class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4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7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1.2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58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1.3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7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2.5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3.1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8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3.6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5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5.1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85693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5DCAB3DC-493B-2E97-A215-44424881CEA4}"/>
              </a:ext>
            </a:extLst>
          </p:cNvPr>
          <p:cNvSpPr txBox="1"/>
          <p:nvPr/>
        </p:nvSpPr>
        <p:spPr>
          <a:xfrm>
            <a:off x="993694" y="3429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A4C49A-6C4B-C73C-8E76-790A6DC853B7}"/>
              </a:ext>
            </a:extLst>
          </p:cNvPr>
          <p:cNvSpPr txBox="1"/>
          <p:nvPr/>
        </p:nvSpPr>
        <p:spPr>
          <a:xfrm>
            <a:off x="934540" y="379833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1.25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2AD343-E767-2373-A5B1-C53CEAE449BA}"/>
              </a:ext>
            </a:extLst>
          </p:cNvPr>
          <p:cNvSpPr txBox="1"/>
          <p:nvPr/>
        </p:nvSpPr>
        <p:spPr>
          <a:xfrm>
            <a:off x="997396" y="41676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1.9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C625E01-5929-9CDD-5497-1589B81C0083}"/>
              </a:ext>
            </a:extLst>
          </p:cNvPr>
          <p:cNvSpPr txBox="1"/>
          <p:nvPr/>
        </p:nvSpPr>
        <p:spPr>
          <a:xfrm>
            <a:off x="998220" y="453969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2.8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E3B4E7-EF2C-FA10-4FF1-452FB93EADE7}"/>
              </a:ext>
            </a:extLst>
          </p:cNvPr>
          <p:cNvSpPr txBox="1"/>
          <p:nvPr/>
        </p:nvSpPr>
        <p:spPr>
          <a:xfrm>
            <a:off x="931446" y="49063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3.35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5D186F3-F1D3-8C7D-5C41-2F375083AFD4}"/>
              </a:ext>
            </a:extLst>
          </p:cNvPr>
          <p:cNvSpPr txBox="1"/>
          <p:nvPr/>
        </p:nvSpPr>
        <p:spPr>
          <a:xfrm>
            <a:off x="942484" y="527296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4.35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1550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BE42F-165D-6CAC-0748-619DF3D5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Decision 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26CBF98-9DA0-8A92-2805-0D7AF7FDD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計算每個劃分點的</a:t>
            </a:r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information gain</a:t>
            </a:r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，接著換成其他屬性，直到找到最大的</a:t>
            </a:r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information gain</a:t>
            </a:r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，如此就可以知道最好的決策。</a:t>
            </a:r>
            <a:endParaRPr lang="en-US" altLang="zh-TW" dirty="0"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  <p:graphicFrame>
        <p:nvGraphicFramePr>
          <p:cNvPr id="13" name="表格 16">
            <a:extLst>
              <a:ext uri="{FF2B5EF4-FFF2-40B4-BE49-F238E27FC236}">
                <a16:creationId xmlns:a16="http://schemas.microsoft.com/office/drawing/2014/main" id="{37EE47CA-B5B7-F569-D202-772A9E3DC19B}"/>
              </a:ext>
            </a:extLst>
          </p:cNvPr>
          <p:cNvGraphicFramePr>
            <a:graphicFrameLocks noGrp="1"/>
          </p:cNvGraphicFramePr>
          <p:nvPr/>
        </p:nvGraphicFramePr>
        <p:xfrm>
          <a:off x="1625600" y="2872740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9128039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346854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066223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901527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045166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8019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class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4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7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1.2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58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1.3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7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2.5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3.1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8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3.6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5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5.1</a:t>
                      </a:r>
                      <a:endParaRPr lang="zh-TW" altLang="en-US" dirty="0"/>
                    </a:p>
                  </a:txBody>
                  <a:tcPr>
                    <a:solidFill>
                      <a:srgbClr val="7092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85693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5DCAB3DC-493B-2E97-A215-44424881CEA4}"/>
              </a:ext>
            </a:extLst>
          </p:cNvPr>
          <p:cNvSpPr txBox="1"/>
          <p:nvPr/>
        </p:nvSpPr>
        <p:spPr>
          <a:xfrm>
            <a:off x="993694" y="3429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A4C49A-6C4B-C73C-8E76-790A6DC853B7}"/>
              </a:ext>
            </a:extLst>
          </p:cNvPr>
          <p:cNvSpPr txBox="1"/>
          <p:nvPr/>
        </p:nvSpPr>
        <p:spPr>
          <a:xfrm>
            <a:off x="934540" y="379833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1.25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2AD343-E767-2373-A5B1-C53CEAE449BA}"/>
              </a:ext>
            </a:extLst>
          </p:cNvPr>
          <p:cNvSpPr txBox="1"/>
          <p:nvPr/>
        </p:nvSpPr>
        <p:spPr>
          <a:xfrm>
            <a:off x="997396" y="41676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1.9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C625E01-5929-9CDD-5497-1589B81C0083}"/>
              </a:ext>
            </a:extLst>
          </p:cNvPr>
          <p:cNvSpPr txBox="1"/>
          <p:nvPr/>
        </p:nvSpPr>
        <p:spPr>
          <a:xfrm>
            <a:off x="998220" y="453969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2.8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E3B4E7-EF2C-FA10-4FF1-452FB93EADE7}"/>
              </a:ext>
            </a:extLst>
          </p:cNvPr>
          <p:cNvSpPr txBox="1"/>
          <p:nvPr/>
        </p:nvSpPr>
        <p:spPr>
          <a:xfrm>
            <a:off x="931446" y="49063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3.35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5D186F3-F1D3-8C7D-5C41-2F375083AFD4}"/>
              </a:ext>
            </a:extLst>
          </p:cNvPr>
          <p:cNvSpPr txBox="1"/>
          <p:nvPr/>
        </p:nvSpPr>
        <p:spPr>
          <a:xfrm>
            <a:off x="942484" y="527296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4.35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8077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BE42F-165D-6CAC-0748-619DF3D5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Decision 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252EAD9-C1D9-DFD5-17AB-381CF3585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49253"/>
              </p:ext>
            </p:extLst>
          </p:nvPr>
        </p:nvGraphicFramePr>
        <p:xfrm>
          <a:off x="1239520" y="1791335"/>
          <a:ext cx="9712959" cy="327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50 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testA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74.1294%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0.016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testA</a:t>
                      </a:r>
                      <a:r>
                        <a:rPr lang="en-US" altLang="zh-TW" sz="2800" dirty="0"/>
                        <a:t>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74.1294%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0.016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testB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76%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testB</a:t>
                      </a:r>
                      <a:r>
                        <a:rPr lang="en-US" altLang="zh-TW" sz="2800" dirty="0"/>
                        <a:t>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77%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20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655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BEC95-2735-8182-CCBC-4741C035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Random forest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386130-8B13-BECE-F0FC-8FE4BB70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很多顆</a:t>
            </a:r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decision tree</a:t>
            </a:r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，由隨機選取的</a:t>
            </a:r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dataset</a:t>
            </a:r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子集建構。</a:t>
            </a:r>
            <a:endParaRPr lang="en-US" altLang="zh-TW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可以有效減緩單顆</a:t>
            </a:r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decision tree over-fitting</a:t>
            </a:r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的問題。</a:t>
            </a:r>
          </a:p>
        </p:txBody>
      </p:sp>
    </p:spTree>
    <p:extLst>
      <p:ext uri="{BB962C8B-B14F-4D97-AF65-F5344CB8AC3E}">
        <p14:creationId xmlns:p14="http://schemas.microsoft.com/office/powerpoint/2010/main" val="2765384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BEC95-2735-8182-CCBC-4741C035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Random forest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DE9CBEF-3CF5-7A57-1FBB-6A59DCD99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53505"/>
              </p:ext>
            </p:extLst>
          </p:nvPr>
        </p:nvGraphicFramePr>
        <p:xfrm>
          <a:off x="1239520" y="1791335"/>
          <a:ext cx="9712959" cy="327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50 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Max Accuracy 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testA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78.6965%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1.751%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testA</a:t>
                      </a:r>
                      <a:r>
                        <a:rPr lang="en-US" altLang="zh-TW" sz="2800" dirty="0"/>
                        <a:t>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78.5373%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1.452%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testB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77.98%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2.083%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err="1"/>
                        <a:t>testB</a:t>
                      </a:r>
                      <a:r>
                        <a:rPr lang="en-US" altLang="zh-TW" sz="2800" dirty="0"/>
                        <a:t>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77.5%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2.516%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20029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B7906193-6975-3118-6233-78A46327D0B4}"/>
              </a:ext>
            </a:extLst>
          </p:cNvPr>
          <p:cNvSpPr txBox="1"/>
          <p:nvPr/>
        </p:nvSpPr>
        <p:spPr>
          <a:xfrm>
            <a:off x="510225" y="45212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n=28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1B9760-2893-A3B4-B66E-3A25691F6AE5}"/>
              </a:ext>
            </a:extLst>
          </p:cNvPr>
          <p:cNvSpPr txBox="1"/>
          <p:nvPr/>
        </p:nvSpPr>
        <p:spPr>
          <a:xfrm>
            <a:off x="507999" y="387096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n=19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FED593-0210-4077-4312-A925028456CF}"/>
              </a:ext>
            </a:extLst>
          </p:cNvPr>
          <p:cNvSpPr txBox="1"/>
          <p:nvPr/>
        </p:nvSpPr>
        <p:spPr>
          <a:xfrm>
            <a:off x="503547" y="322072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n=40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9B595F9-8321-B91D-9020-4C8E6A260351}"/>
              </a:ext>
            </a:extLst>
          </p:cNvPr>
          <p:cNvSpPr txBox="1"/>
          <p:nvPr/>
        </p:nvSpPr>
        <p:spPr>
          <a:xfrm>
            <a:off x="503546" y="255702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n=40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050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25B57B-39AE-F819-F2FE-320956D1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31" y="1690688"/>
            <a:ext cx="7254869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5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33C839-BDE3-CBE8-5888-C525974F6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035" y="1690688"/>
            <a:ext cx="7216765" cy="4892464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E706F3E3-909B-AFEE-874E-F08FD82FF511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D1B2CAB-F03F-66FB-4C5B-4A31F2B85CFB}"/>
              </a:ext>
            </a:extLst>
          </p:cNvPr>
          <p:cNvCxnSpPr>
            <a:stCxn id="8" idx="3"/>
            <a:endCxn id="8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5F9C7342-9601-F56C-324B-A15B08CD537F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5C98ED2-E2AF-5E33-43DD-8E2EEAB506A2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CFD6957-638A-32F1-885D-613C84D108EF}"/>
              </a:ext>
            </a:extLst>
          </p:cNvPr>
          <p:cNvCxnSpPr>
            <a:stCxn id="8" idx="3"/>
            <a:endCxn id="12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1D24FED-1E5D-9ACD-CB30-248E0F48C531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63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635641-7034-375E-C09D-70E602121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931" y="1690688"/>
            <a:ext cx="7254869" cy="4907705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0F78EED-59B1-1BC3-57F8-52B479CEBBB6}"/>
              </a:ext>
            </a:extLst>
          </p:cNvPr>
          <p:cNvCxnSpPr>
            <a:cxnSpLocks/>
            <a:stCxn id="31" idx="3"/>
            <a:endCxn id="21" idx="0"/>
          </p:cNvCxnSpPr>
          <p:nvPr/>
        </p:nvCxnSpPr>
        <p:spPr>
          <a:xfrm>
            <a:off x="2319883" y="3339726"/>
            <a:ext cx="118941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0C426077-60E6-B7BB-DAD1-B3BD9EAED89F}"/>
              </a:ext>
            </a:extLst>
          </p:cNvPr>
          <p:cNvSpPr/>
          <p:nvPr/>
        </p:nvSpPr>
        <p:spPr>
          <a:xfrm>
            <a:off x="2130214" y="3884034"/>
            <a:ext cx="617220" cy="609600"/>
          </a:xfrm>
          <a:prstGeom prst="ellipse">
            <a:avLst/>
          </a:prstGeom>
          <a:solidFill>
            <a:srgbClr val="FFC9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C0BFA35D-43FA-35A4-9440-F51E34C83E4C}"/>
              </a:ext>
            </a:extLst>
          </p:cNvPr>
          <p:cNvSpPr/>
          <p:nvPr/>
        </p:nvSpPr>
        <p:spPr>
          <a:xfrm>
            <a:off x="3164212" y="3884034"/>
            <a:ext cx="617220" cy="609600"/>
          </a:xfrm>
          <a:prstGeom prst="ellipse">
            <a:avLst/>
          </a:prstGeom>
          <a:solidFill>
            <a:srgbClr val="EFE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5DAF44E-D415-DAED-6348-150F1FA51A69}"/>
              </a:ext>
            </a:extLst>
          </p:cNvPr>
          <p:cNvCxnSpPr>
            <a:cxnSpLocks/>
            <a:stCxn id="31" idx="5"/>
            <a:endCxn id="24" idx="0"/>
          </p:cNvCxnSpPr>
          <p:nvPr/>
        </p:nvCxnSpPr>
        <p:spPr>
          <a:xfrm>
            <a:off x="2756323" y="3339726"/>
            <a:ext cx="716499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ABB696B6-7B87-286F-2BAA-8BFEA4B3AD08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A0474F83-F1BE-C324-E3E9-FDBAB570371A}"/>
              </a:ext>
            </a:extLst>
          </p:cNvPr>
          <p:cNvCxnSpPr>
            <a:stCxn id="28" idx="3"/>
            <a:endCxn id="28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A9AD32B5-57DB-D923-6A59-A0A9F12AF4F9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6AC4A12-8BDA-F907-2DB3-B04BD16B3D54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6E18C759-ABD6-9A2A-B786-F1EAA50230A0}"/>
              </a:ext>
            </a:extLst>
          </p:cNvPr>
          <p:cNvCxnSpPr>
            <a:stCxn id="28" idx="3"/>
            <a:endCxn id="30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B21BBB6-660C-4BB4-CF70-96C33E6631B0}"/>
              </a:ext>
            </a:extLst>
          </p:cNvPr>
          <p:cNvCxnSpPr>
            <a:cxnSpLocks/>
            <a:stCxn id="28" idx="5"/>
            <a:endCxn id="31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5DACDE2-3EAD-0CE2-AA75-4FA4D041C0BA}"/>
              </a:ext>
            </a:extLst>
          </p:cNvPr>
          <p:cNvCxnSpPr>
            <a:cxnSpLocks/>
            <a:stCxn id="31" idx="7"/>
            <a:endCxn id="31" idx="3"/>
          </p:cNvCxnSpPr>
          <p:nvPr/>
        </p:nvCxnSpPr>
        <p:spPr>
          <a:xfrm flipH="1">
            <a:off x="2319883" y="290867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53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B97557-4BE7-4C88-4AD8-F05169383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31" y="1690688"/>
            <a:ext cx="7254869" cy="4907705"/>
          </a:xfrm>
          <a:prstGeom prst="rect">
            <a:avLst/>
          </a:prstGeom>
        </p:spPr>
      </p:pic>
      <p:sp>
        <p:nvSpPr>
          <p:cNvPr id="32" name="橢圓 31">
            <a:extLst>
              <a:ext uri="{FF2B5EF4-FFF2-40B4-BE49-F238E27FC236}">
                <a16:creationId xmlns:a16="http://schemas.microsoft.com/office/drawing/2014/main" id="{C51DC80C-2D26-0577-CAFC-8194D3AA345B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9BBC541-A762-97D6-2E88-50B071B10348}"/>
              </a:ext>
            </a:extLst>
          </p:cNvPr>
          <p:cNvCxnSpPr>
            <a:stCxn id="32" idx="3"/>
            <a:endCxn id="32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80DFA77C-10F4-E7E4-52FF-8DD487CE5512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CE845EDA-DA9C-8BBD-F344-08F1068277CF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941FBD5-CE31-CB9E-2007-A1FE8BF199DC}"/>
              </a:ext>
            </a:extLst>
          </p:cNvPr>
          <p:cNvCxnSpPr>
            <a:stCxn id="32" idx="3"/>
            <a:endCxn id="34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8D7228B-C48C-D10B-7220-652BE2446D1D}"/>
              </a:ext>
            </a:extLst>
          </p:cNvPr>
          <p:cNvCxnSpPr>
            <a:cxnSpLocks/>
            <a:stCxn id="32" idx="5"/>
            <a:endCxn id="35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187CC2F-4FA9-89CF-47F5-72C84593F669}"/>
              </a:ext>
            </a:extLst>
          </p:cNvPr>
          <p:cNvCxnSpPr>
            <a:cxnSpLocks/>
            <a:stCxn id="34" idx="3"/>
            <a:endCxn id="44" idx="0"/>
          </p:cNvCxnSpPr>
          <p:nvPr/>
        </p:nvCxnSpPr>
        <p:spPr>
          <a:xfrm flipH="1">
            <a:off x="647103" y="3339726"/>
            <a:ext cx="730973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>
            <a:extLst>
              <a:ext uri="{FF2B5EF4-FFF2-40B4-BE49-F238E27FC236}">
                <a16:creationId xmlns:a16="http://schemas.microsoft.com/office/drawing/2014/main" id="{2FF86E57-711B-C060-B98D-849830A6E200}"/>
              </a:ext>
            </a:extLst>
          </p:cNvPr>
          <p:cNvSpPr/>
          <p:nvPr/>
        </p:nvSpPr>
        <p:spPr>
          <a:xfrm>
            <a:off x="338493" y="3884034"/>
            <a:ext cx="61722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80E7C1B0-5017-E0FA-7A2D-EF64FB98B0ED}"/>
              </a:ext>
            </a:extLst>
          </p:cNvPr>
          <p:cNvSpPr/>
          <p:nvPr/>
        </p:nvSpPr>
        <p:spPr>
          <a:xfrm>
            <a:off x="1335676" y="3884034"/>
            <a:ext cx="617220" cy="609600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16E409E7-B44B-7C96-8D7F-EAA20F0DF7F4}"/>
              </a:ext>
            </a:extLst>
          </p:cNvPr>
          <p:cNvCxnSpPr>
            <a:cxnSpLocks/>
            <a:stCxn id="34" idx="5"/>
            <a:endCxn id="45" idx="0"/>
          </p:cNvCxnSpPr>
          <p:nvPr/>
        </p:nvCxnSpPr>
        <p:spPr>
          <a:xfrm flipH="1">
            <a:off x="1644286" y="3339726"/>
            <a:ext cx="170230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F76FA389-BDFD-90E3-4524-9597353901E5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319883" y="3339726"/>
            <a:ext cx="118941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E99D8B29-2928-13BD-45B8-E6C2E66C5604}"/>
              </a:ext>
            </a:extLst>
          </p:cNvPr>
          <p:cNvSpPr/>
          <p:nvPr/>
        </p:nvSpPr>
        <p:spPr>
          <a:xfrm>
            <a:off x="2130214" y="3884034"/>
            <a:ext cx="617220" cy="609600"/>
          </a:xfrm>
          <a:prstGeom prst="ellipse">
            <a:avLst/>
          </a:prstGeom>
          <a:solidFill>
            <a:srgbClr val="FFC9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40F01D06-251D-3FC7-804D-4A8088F48CA3}"/>
              </a:ext>
            </a:extLst>
          </p:cNvPr>
          <p:cNvSpPr/>
          <p:nvPr/>
        </p:nvSpPr>
        <p:spPr>
          <a:xfrm>
            <a:off x="3164212" y="3884034"/>
            <a:ext cx="617220" cy="609600"/>
          </a:xfrm>
          <a:prstGeom prst="ellipse">
            <a:avLst/>
          </a:prstGeom>
          <a:solidFill>
            <a:srgbClr val="EFE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34BA7DBE-C138-4428-4A08-C7C14C4B433D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2756323" y="3339726"/>
            <a:ext cx="716499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E8AA42A-C92B-FE96-6AF8-B1FD13AC6B19}"/>
              </a:ext>
            </a:extLst>
          </p:cNvPr>
          <p:cNvCxnSpPr>
            <a:cxnSpLocks/>
            <a:stCxn id="34" idx="6"/>
            <a:endCxn id="34" idx="2"/>
          </p:cNvCxnSpPr>
          <p:nvPr/>
        </p:nvCxnSpPr>
        <p:spPr>
          <a:xfrm flipH="1">
            <a:off x="1287686" y="3124200"/>
            <a:ext cx="6172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80AED392-F1F5-11BE-31C8-560AD23B200A}"/>
              </a:ext>
            </a:extLst>
          </p:cNvPr>
          <p:cNvCxnSpPr>
            <a:cxnSpLocks/>
          </p:cNvCxnSpPr>
          <p:nvPr/>
        </p:nvCxnSpPr>
        <p:spPr>
          <a:xfrm flipH="1">
            <a:off x="2319883" y="290867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17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3238CE-17E7-F5C7-C759-E8CBF28E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31" y="1690688"/>
            <a:ext cx="7254869" cy="4907705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E2D3262-15D5-9078-4643-B9732B26B6FF}"/>
              </a:ext>
            </a:extLst>
          </p:cNvPr>
          <p:cNvCxnSpPr/>
          <p:nvPr/>
        </p:nvCxnSpPr>
        <p:spPr>
          <a:xfrm flipV="1">
            <a:off x="7379970" y="4046220"/>
            <a:ext cx="1070610" cy="4152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659023B3-071E-D7B2-8E2C-08738E465221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E369A46-52F7-8E4B-A2CA-CAD130236D24}"/>
              </a:ext>
            </a:extLst>
          </p:cNvPr>
          <p:cNvCxnSpPr>
            <a:stCxn id="8" idx="3"/>
            <a:endCxn id="8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9EE57429-5A2A-7B74-0640-DBA830C60012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8ABB333-4185-5330-D6CC-B0AB51E711F0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589922A-5F6E-4E5A-B92C-7ABB98088764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15F3B48-30C0-D626-4432-84B8F88A99F3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2A1B5F2-D092-673A-F949-69F5E95B3F32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647103" y="3339726"/>
            <a:ext cx="730973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53FDA6E5-4F6F-DC27-F523-CADA1A98AEBC}"/>
              </a:ext>
            </a:extLst>
          </p:cNvPr>
          <p:cNvSpPr/>
          <p:nvPr/>
        </p:nvSpPr>
        <p:spPr>
          <a:xfrm>
            <a:off x="338493" y="3884034"/>
            <a:ext cx="61722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679563CE-74E8-DEA2-D034-9596D90F85F3}"/>
              </a:ext>
            </a:extLst>
          </p:cNvPr>
          <p:cNvSpPr/>
          <p:nvPr/>
        </p:nvSpPr>
        <p:spPr>
          <a:xfrm>
            <a:off x="1335676" y="3884034"/>
            <a:ext cx="617220" cy="609600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78C3794-A4B4-C5D5-1C71-F884E52C2C0A}"/>
              </a:ext>
            </a:extLst>
          </p:cNvPr>
          <p:cNvCxnSpPr>
            <a:cxnSpLocks/>
            <a:stCxn id="10" idx="5"/>
            <a:endCxn id="17" idx="0"/>
          </p:cNvCxnSpPr>
          <p:nvPr/>
        </p:nvCxnSpPr>
        <p:spPr>
          <a:xfrm flipH="1">
            <a:off x="1644286" y="3339726"/>
            <a:ext cx="170230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843E319-D6CE-672D-DCB8-F171807FA1A5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319883" y="3339726"/>
            <a:ext cx="118941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97635261-16C6-EAA0-7A70-5F06FFE48800}"/>
              </a:ext>
            </a:extLst>
          </p:cNvPr>
          <p:cNvSpPr/>
          <p:nvPr/>
        </p:nvSpPr>
        <p:spPr>
          <a:xfrm>
            <a:off x="2130214" y="3884034"/>
            <a:ext cx="617220" cy="609600"/>
          </a:xfrm>
          <a:prstGeom prst="ellipse">
            <a:avLst/>
          </a:prstGeom>
          <a:solidFill>
            <a:srgbClr val="FFC9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FEF48FCD-60FF-006C-2BA2-E7CDC23AB7DC}"/>
              </a:ext>
            </a:extLst>
          </p:cNvPr>
          <p:cNvSpPr/>
          <p:nvPr/>
        </p:nvSpPr>
        <p:spPr>
          <a:xfrm>
            <a:off x="3164212" y="3884034"/>
            <a:ext cx="617220" cy="609600"/>
          </a:xfrm>
          <a:prstGeom prst="ellipse">
            <a:avLst/>
          </a:prstGeom>
          <a:solidFill>
            <a:srgbClr val="EFE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CDE3ACE-73B5-7834-B35E-5A3F66B6C18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756323" y="3339726"/>
            <a:ext cx="716499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893E23FF-3404-B922-00C9-09E61B13F040}"/>
              </a:ext>
            </a:extLst>
          </p:cNvPr>
          <p:cNvSpPr/>
          <p:nvPr/>
        </p:nvSpPr>
        <p:spPr>
          <a:xfrm>
            <a:off x="1378076" y="4923472"/>
            <a:ext cx="617220" cy="609600"/>
          </a:xfrm>
          <a:prstGeom prst="ellipse">
            <a:avLst/>
          </a:prstGeom>
          <a:solidFill>
            <a:srgbClr val="709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97F72D01-5338-89DD-42A7-41D62B557552}"/>
              </a:ext>
            </a:extLst>
          </p:cNvPr>
          <p:cNvSpPr/>
          <p:nvPr/>
        </p:nvSpPr>
        <p:spPr>
          <a:xfrm>
            <a:off x="2045472" y="4923472"/>
            <a:ext cx="617220" cy="609600"/>
          </a:xfrm>
          <a:prstGeom prst="ellipse">
            <a:avLst/>
          </a:prstGeom>
          <a:solidFill>
            <a:srgbClr val="B97A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65AE31E-D343-1A14-E9EF-91F4753D1AB3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1862506" y="4404360"/>
            <a:ext cx="491576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F7AEE2C-6683-7589-4027-78251518DB3C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>
            <a:off x="1426066" y="4404360"/>
            <a:ext cx="260620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70C848BF-3C18-DD2A-7359-C03AF1404D59}"/>
              </a:ext>
            </a:extLst>
          </p:cNvPr>
          <p:cNvCxnSpPr>
            <a:cxnSpLocks/>
          </p:cNvCxnSpPr>
          <p:nvPr/>
        </p:nvCxnSpPr>
        <p:spPr>
          <a:xfrm flipH="1">
            <a:off x="1287686" y="3124200"/>
            <a:ext cx="6172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A2E97FF4-3271-1FB8-42A3-9B88CBD1922E}"/>
              </a:ext>
            </a:extLst>
          </p:cNvPr>
          <p:cNvCxnSpPr>
            <a:cxnSpLocks/>
            <a:stCxn id="17" idx="7"/>
            <a:endCxn id="17" idx="3"/>
          </p:cNvCxnSpPr>
          <p:nvPr/>
        </p:nvCxnSpPr>
        <p:spPr>
          <a:xfrm flipH="1">
            <a:off x="1426066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7DBCB4E8-96A9-2D23-A700-A9A4175294D3}"/>
              </a:ext>
            </a:extLst>
          </p:cNvPr>
          <p:cNvCxnSpPr>
            <a:cxnSpLocks/>
          </p:cNvCxnSpPr>
          <p:nvPr/>
        </p:nvCxnSpPr>
        <p:spPr>
          <a:xfrm flipH="1">
            <a:off x="2319883" y="290867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46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B81AB4-700C-E960-2861-C1533A751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31" y="1690688"/>
            <a:ext cx="7254869" cy="490770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9B5DC1A7-80C9-A54F-74B7-6CFD8C5B765C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8983CA-399A-C4BB-4FD6-06C4F56A01F4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AEB50978-59F6-0CBF-20B7-663F135822EF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0D62643-AFF0-C4AD-60F2-EA681DB57CDF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D6DB344-F676-9ACF-CEF6-72139A9ABEF3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931340F-0467-DF9D-03C9-1209D548F205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C9D7635-AE32-1DA1-6211-65C796E93074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 flipH="1">
            <a:off x="647103" y="3339726"/>
            <a:ext cx="730973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8C4A2B42-F787-67DC-8161-CE4B721BF724}"/>
              </a:ext>
            </a:extLst>
          </p:cNvPr>
          <p:cNvSpPr/>
          <p:nvPr/>
        </p:nvSpPr>
        <p:spPr>
          <a:xfrm>
            <a:off x="338493" y="3884034"/>
            <a:ext cx="61722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1DC8C40-2A0D-DE28-4C66-9204C8069D4E}"/>
              </a:ext>
            </a:extLst>
          </p:cNvPr>
          <p:cNvSpPr/>
          <p:nvPr/>
        </p:nvSpPr>
        <p:spPr>
          <a:xfrm>
            <a:off x="1335676" y="3884034"/>
            <a:ext cx="617220" cy="609600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FF9569E-FCBA-F785-7C52-D849A056BA71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 flipH="1">
            <a:off x="1644286" y="3339726"/>
            <a:ext cx="170230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2B38132-CD44-A2A7-E9B4-97E0C339032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319883" y="3339726"/>
            <a:ext cx="118941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3930AF37-8695-77D8-24AE-5ED53D42813E}"/>
              </a:ext>
            </a:extLst>
          </p:cNvPr>
          <p:cNvSpPr/>
          <p:nvPr/>
        </p:nvSpPr>
        <p:spPr>
          <a:xfrm>
            <a:off x="2130214" y="3884034"/>
            <a:ext cx="617220" cy="609600"/>
          </a:xfrm>
          <a:prstGeom prst="ellipse">
            <a:avLst/>
          </a:prstGeom>
          <a:solidFill>
            <a:srgbClr val="FFC9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0A6C325-774B-97F6-0AFF-BD62DBE56DA3}"/>
              </a:ext>
            </a:extLst>
          </p:cNvPr>
          <p:cNvSpPr/>
          <p:nvPr/>
        </p:nvSpPr>
        <p:spPr>
          <a:xfrm>
            <a:off x="3164212" y="3884034"/>
            <a:ext cx="617220" cy="609600"/>
          </a:xfrm>
          <a:prstGeom prst="ellipse">
            <a:avLst/>
          </a:prstGeom>
          <a:solidFill>
            <a:srgbClr val="EFE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4692D47-4EE9-C0BE-2BF1-BA6073EA483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756323" y="3339726"/>
            <a:ext cx="716499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DEF6CD9-3BE6-B872-77DC-E5400193E6D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65179" y="4404360"/>
            <a:ext cx="163704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00A537F3-BF9C-5D6C-DB10-5348F1B48FAE}"/>
              </a:ext>
            </a:extLst>
          </p:cNvPr>
          <p:cNvSpPr/>
          <p:nvPr/>
        </p:nvSpPr>
        <p:spPr>
          <a:xfrm>
            <a:off x="-43431" y="4923472"/>
            <a:ext cx="617220" cy="609600"/>
          </a:xfrm>
          <a:prstGeom prst="ellipse">
            <a:avLst/>
          </a:prstGeom>
          <a:solidFill>
            <a:srgbClr val="EFE4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9F22610-0B58-F8E3-D09A-9489E57EC1BD}"/>
              </a:ext>
            </a:extLst>
          </p:cNvPr>
          <p:cNvSpPr/>
          <p:nvPr/>
        </p:nvSpPr>
        <p:spPr>
          <a:xfrm>
            <a:off x="679370" y="4929504"/>
            <a:ext cx="617220" cy="609600"/>
          </a:xfrm>
          <a:prstGeom prst="ellipse">
            <a:avLst/>
          </a:prstGeom>
          <a:solidFill>
            <a:srgbClr val="C8BF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1066B773-A6C1-2811-081D-0133DED486F0}"/>
              </a:ext>
            </a:extLst>
          </p:cNvPr>
          <p:cNvSpPr/>
          <p:nvPr/>
        </p:nvSpPr>
        <p:spPr>
          <a:xfrm>
            <a:off x="1378076" y="4923472"/>
            <a:ext cx="617220" cy="609600"/>
          </a:xfrm>
          <a:prstGeom prst="ellipse">
            <a:avLst/>
          </a:prstGeom>
          <a:solidFill>
            <a:srgbClr val="709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4C534C8-0AEF-BF89-777E-700C74C0BEEE}"/>
              </a:ext>
            </a:extLst>
          </p:cNvPr>
          <p:cNvSpPr/>
          <p:nvPr/>
        </p:nvSpPr>
        <p:spPr>
          <a:xfrm>
            <a:off x="2045472" y="4923472"/>
            <a:ext cx="617220" cy="609600"/>
          </a:xfrm>
          <a:prstGeom prst="ellipse">
            <a:avLst/>
          </a:prstGeom>
          <a:solidFill>
            <a:srgbClr val="B97A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05DD7A-FB5B-882A-0386-E0D5054F1C3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862506" y="4404360"/>
            <a:ext cx="491576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D895AA2-2BAD-E8EA-7387-22636867811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426066" y="4404360"/>
            <a:ext cx="260620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2116B3E-3529-536C-1C60-31B6449EE6F5}"/>
              </a:ext>
            </a:extLst>
          </p:cNvPr>
          <p:cNvCxnSpPr>
            <a:cxnSpLocks/>
            <a:stCxn id="14" idx="5"/>
            <a:endCxn id="33" idx="0"/>
          </p:cNvCxnSpPr>
          <p:nvPr/>
        </p:nvCxnSpPr>
        <p:spPr>
          <a:xfrm>
            <a:off x="865323" y="4404360"/>
            <a:ext cx="122657" cy="525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08B01EB-841C-8096-DE83-7CDA2FD753C7}"/>
              </a:ext>
            </a:extLst>
          </p:cNvPr>
          <p:cNvCxnSpPr>
            <a:cxnSpLocks/>
          </p:cNvCxnSpPr>
          <p:nvPr/>
        </p:nvCxnSpPr>
        <p:spPr>
          <a:xfrm flipH="1">
            <a:off x="1287686" y="3124200"/>
            <a:ext cx="6172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B9CC08C-7A69-D229-46E5-7F4619048217}"/>
              </a:ext>
            </a:extLst>
          </p:cNvPr>
          <p:cNvCxnSpPr>
            <a:cxnSpLocks/>
          </p:cNvCxnSpPr>
          <p:nvPr/>
        </p:nvCxnSpPr>
        <p:spPr>
          <a:xfrm flipH="1">
            <a:off x="1426066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095D176-DD17-0421-335C-EADA64506148}"/>
              </a:ext>
            </a:extLst>
          </p:cNvPr>
          <p:cNvCxnSpPr>
            <a:cxnSpLocks/>
            <a:stCxn id="14" idx="7"/>
            <a:endCxn id="14" idx="3"/>
          </p:cNvCxnSpPr>
          <p:nvPr/>
        </p:nvCxnSpPr>
        <p:spPr>
          <a:xfrm flipH="1">
            <a:off x="428883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A5086B8-E26A-8ECF-5E2E-216A92AC47B1}"/>
              </a:ext>
            </a:extLst>
          </p:cNvPr>
          <p:cNvCxnSpPr>
            <a:cxnSpLocks/>
          </p:cNvCxnSpPr>
          <p:nvPr/>
        </p:nvCxnSpPr>
        <p:spPr>
          <a:xfrm flipH="1">
            <a:off x="2319883" y="290867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39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7A104D2F-6671-B395-BBF8-DC7C1BBB4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31" y="1690688"/>
            <a:ext cx="7254869" cy="491532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Approximate Nearest Neighbors Oh Yeah (ANNOY)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B5DC1A7-80C9-A54F-74B7-6CFD8C5B765C}"/>
              </a:ext>
            </a:extLst>
          </p:cNvPr>
          <p:cNvSpPr/>
          <p:nvPr/>
        </p:nvSpPr>
        <p:spPr>
          <a:xfrm>
            <a:off x="1787807" y="1844040"/>
            <a:ext cx="61722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8983CA-399A-C4BB-4FD6-06C4F56A01F4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1878197" y="193331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AEB50978-59F6-0CBF-20B7-663F135822EF}"/>
              </a:ext>
            </a:extLst>
          </p:cNvPr>
          <p:cNvSpPr/>
          <p:nvPr/>
        </p:nvSpPr>
        <p:spPr>
          <a:xfrm>
            <a:off x="1287686" y="2819400"/>
            <a:ext cx="617220" cy="609600"/>
          </a:xfrm>
          <a:prstGeom prst="ellipse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0D62643-AFF0-C4AD-60F2-EA681DB57CDF}"/>
              </a:ext>
            </a:extLst>
          </p:cNvPr>
          <p:cNvSpPr/>
          <p:nvPr/>
        </p:nvSpPr>
        <p:spPr>
          <a:xfrm>
            <a:off x="2229493" y="2819400"/>
            <a:ext cx="61722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D6DB344-F676-9ACF-CEF6-72139A9ABEF3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1596296" y="2364366"/>
            <a:ext cx="281901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931340F-0467-DF9D-03C9-1209D548F205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2314637" y="2364366"/>
            <a:ext cx="223466" cy="455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C9D7635-AE32-1DA1-6211-65C796E93074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 flipH="1">
            <a:off x="647103" y="3339726"/>
            <a:ext cx="730973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8C4A2B42-F787-67DC-8161-CE4B721BF724}"/>
              </a:ext>
            </a:extLst>
          </p:cNvPr>
          <p:cNvSpPr/>
          <p:nvPr/>
        </p:nvSpPr>
        <p:spPr>
          <a:xfrm>
            <a:off x="338493" y="3884034"/>
            <a:ext cx="617220" cy="609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1DC8C40-2A0D-DE28-4C66-9204C8069D4E}"/>
              </a:ext>
            </a:extLst>
          </p:cNvPr>
          <p:cNvSpPr/>
          <p:nvPr/>
        </p:nvSpPr>
        <p:spPr>
          <a:xfrm>
            <a:off x="1335676" y="3884034"/>
            <a:ext cx="617220" cy="609600"/>
          </a:xfrm>
          <a:prstGeom prst="ellipse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FF9569E-FCBA-F785-7C52-D849A056BA71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 flipH="1">
            <a:off x="1644286" y="3339726"/>
            <a:ext cx="170230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2B38132-CD44-A2A7-E9B4-97E0C339032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319883" y="3339726"/>
            <a:ext cx="118941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3930AF37-8695-77D8-24AE-5ED53D42813E}"/>
              </a:ext>
            </a:extLst>
          </p:cNvPr>
          <p:cNvSpPr/>
          <p:nvPr/>
        </p:nvSpPr>
        <p:spPr>
          <a:xfrm>
            <a:off x="2130214" y="3884034"/>
            <a:ext cx="617220" cy="609600"/>
          </a:xfrm>
          <a:prstGeom prst="ellipse">
            <a:avLst/>
          </a:prstGeom>
          <a:solidFill>
            <a:srgbClr val="FFC9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0A6C325-774B-97F6-0AFF-BD62DBE56DA3}"/>
              </a:ext>
            </a:extLst>
          </p:cNvPr>
          <p:cNvSpPr/>
          <p:nvPr/>
        </p:nvSpPr>
        <p:spPr>
          <a:xfrm>
            <a:off x="3164212" y="3884034"/>
            <a:ext cx="617220" cy="609600"/>
          </a:xfrm>
          <a:prstGeom prst="ellipse">
            <a:avLst/>
          </a:prstGeom>
          <a:solidFill>
            <a:srgbClr val="EFE4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4692D47-4EE9-C0BE-2BF1-BA6073EA483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756323" y="3339726"/>
            <a:ext cx="716499" cy="544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DEF6CD9-3BE6-B872-77DC-E5400193E6D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65179" y="4404360"/>
            <a:ext cx="163704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00A537F3-BF9C-5D6C-DB10-5348F1B48FAE}"/>
              </a:ext>
            </a:extLst>
          </p:cNvPr>
          <p:cNvSpPr/>
          <p:nvPr/>
        </p:nvSpPr>
        <p:spPr>
          <a:xfrm>
            <a:off x="-43431" y="4923472"/>
            <a:ext cx="617220" cy="609600"/>
          </a:xfrm>
          <a:prstGeom prst="ellipse">
            <a:avLst/>
          </a:prstGeom>
          <a:solidFill>
            <a:srgbClr val="EFE4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9F22610-0B58-F8E3-D09A-9489E57EC1BD}"/>
              </a:ext>
            </a:extLst>
          </p:cNvPr>
          <p:cNvSpPr/>
          <p:nvPr/>
        </p:nvSpPr>
        <p:spPr>
          <a:xfrm>
            <a:off x="679370" y="4929504"/>
            <a:ext cx="617220" cy="609600"/>
          </a:xfrm>
          <a:prstGeom prst="ellipse">
            <a:avLst/>
          </a:prstGeom>
          <a:solidFill>
            <a:srgbClr val="C8BF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1066B773-A6C1-2811-081D-0133DED486F0}"/>
              </a:ext>
            </a:extLst>
          </p:cNvPr>
          <p:cNvSpPr/>
          <p:nvPr/>
        </p:nvSpPr>
        <p:spPr>
          <a:xfrm>
            <a:off x="1378076" y="4923472"/>
            <a:ext cx="617220" cy="609600"/>
          </a:xfrm>
          <a:prstGeom prst="ellipse">
            <a:avLst/>
          </a:prstGeom>
          <a:solidFill>
            <a:srgbClr val="709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4C534C8-0AEF-BF89-777E-700C74C0BEEE}"/>
              </a:ext>
            </a:extLst>
          </p:cNvPr>
          <p:cNvSpPr/>
          <p:nvPr/>
        </p:nvSpPr>
        <p:spPr>
          <a:xfrm>
            <a:off x="2045472" y="4923472"/>
            <a:ext cx="617220" cy="609600"/>
          </a:xfrm>
          <a:prstGeom prst="ellipse">
            <a:avLst/>
          </a:prstGeom>
          <a:solidFill>
            <a:srgbClr val="B97A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05DD7A-FB5B-882A-0386-E0D5054F1C3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862506" y="4404360"/>
            <a:ext cx="491576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D895AA2-2BAD-E8EA-7387-22636867811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426066" y="4404360"/>
            <a:ext cx="260620" cy="519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2116B3E-3529-536C-1C60-31B6449EE6F5}"/>
              </a:ext>
            </a:extLst>
          </p:cNvPr>
          <p:cNvCxnSpPr>
            <a:cxnSpLocks/>
            <a:stCxn id="14" idx="5"/>
            <a:endCxn id="33" idx="0"/>
          </p:cNvCxnSpPr>
          <p:nvPr/>
        </p:nvCxnSpPr>
        <p:spPr>
          <a:xfrm>
            <a:off x="865323" y="4404360"/>
            <a:ext cx="122657" cy="525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08B01EB-841C-8096-DE83-7CDA2FD753C7}"/>
              </a:ext>
            </a:extLst>
          </p:cNvPr>
          <p:cNvCxnSpPr>
            <a:cxnSpLocks/>
          </p:cNvCxnSpPr>
          <p:nvPr/>
        </p:nvCxnSpPr>
        <p:spPr>
          <a:xfrm flipH="1">
            <a:off x="1287686" y="3124200"/>
            <a:ext cx="6172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B9CC08C-7A69-D229-46E5-7F4619048217}"/>
              </a:ext>
            </a:extLst>
          </p:cNvPr>
          <p:cNvCxnSpPr>
            <a:cxnSpLocks/>
          </p:cNvCxnSpPr>
          <p:nvPr/>
        </p:nvCxnSpPr>
        <p:spPr>
          <a:xfrm flipH="1">
            <a:off x="1426066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095D176-DD17-0421-335C-EADA64506148}"/>
              </a:ext>
            </a:extLst>
          </p:cNvPr>
          <p:cNvCxnSpPr>
            <a:cxnSpLocks/>
            <a:stCxn id="14" idx="7"/>
            <a:endCxn id="14" idx="3"/>
          </p:cNvCxnSpPr>
          <p:nvPr/>
        </p:nvCxnSpPr>
        <p:spPr>
          <a:xfrm flipH="1">
            <a:off x="428883" y="3973308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B13012D-B9B5-0748-81F4-1B03E9CFDA42}"/>
              </a:ext>
            </a:extLst>
          </p:cNvPr>
          <p:cNvSpPr/>
          <p:nvPr/>
        </p:nvSpPr>
        <p:spPr>
          <a:xfrm>
            <a:off x="6685373" y="3909630"/>
            <a:ext cx="183515" cy="17996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B7BD496-93B1-9FF0-DE38-0F8404B9E94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378076" y="1690688"/>
            <a:ext cx="500121" cy="242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71126338-0D5B-699F-EB82-14668B0EEDB9}"/>
              </a:ext>
            </a:extLst>
          </p:cNvPr>
          <p:cNvCxnSpPr>
            <a:cxnSpLocks/>
          </p:cNvCxnSpPr>
          <p:nvPr/>
        </p:nvCxnSpPr>
        <p:spPr>
          <a:xfrm flipH="1">
            <a:off x="2319883" y="2908674"/>
            <a:ext cx="436440" cy="4310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05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669</Words>
  <Application>Microsoft Office PowerPoint</Application>
  <PresentationFormat>寬螢幕</PresentationFormat>
  <Paragraphs>339</Paragraphs>
  <Slides>27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Wide Latin</vt:lpstr>
      <vt:lpstr>Office 佈景主題</vt:lpstr>
      <vt:lpstr>資料探勘 第八組</vt:lpstr>
      <vt:lpstr>KNN</vt:lpstr>
      <vt:lpstr>Approximate Nearest Neighbors Oh Yeah (ANNOY)</vt:lpstr>
      <vt:lpstr>Approximate Nearest Neighbors Oh Yeah (ANNOY)</vt:lpstr>
      <vt:lpstr>Approximate Nearest Neighbors Oh Yeah (ANNOY)</vt:lpstr>
      <vt:lpstr>Approximate Nearest Neighbors Oh Yeah (ANNOY)</vt:lpstr>
      <vt:lpstr>Approximate Nearest Neighbors Oh Yeah (ANNOY)</vt:lpstr>
      <vt:lpstr>Approximate Nearest Neighbors Oh Yeah (ANNOY)</vt:lpstr>
      <vt:lpstr>Approximate Nearest Neighbors Oh Yeah (ANNOY)</vt:lpstr>
      <vt:lpstr>Approximate Nearest Neighbors Oh Yeah (ANNOY)</vt:lpstr>
      <vt:lpstr>Approximate Nearest Neighbors Oh Yeah (ANNOY)</vt:lpstr>
      <vt:lpstr>Approximate Nearest Neighbors Oh Yeah (ANNOY)</vt:lpstr>
      <vt:lpstr>Approximate Nearest Neighbors Oh Yeah (ANNOY)</vt:lpstr>
      <vt:lpstr>Approximate Nearest Neighbors Oh Yeah (ANNOY)</vt:lpstr>
      <vt:lpstr>Approximate Nearest Neighbors Oh Yeah (ANNOY)</vt:lpstr>
      <vt:lpstr>Approximate Nearest Neighbors Oh Yeah (ANNOY)</vt:lpstr>
      <vt:lpstr>Approximate Nearest Neighbors Oh Yeah (ANNOY)</vt:lpstr>
      <vt:lpstr>Approximate Nearest Neighbors Oh Yeah (ANNOY)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Random forest</vt:lpstr>
      <vt:lpstr>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資料探勘 第八組</dc:title>
  <dc:creator>HsiehTonny</dc:creator>
  <cp:lastModifiedBy>HsiehTonny</cp:lastModifiedBy>
  <cp:revision>3</cp:revision>
  <dcterms:created xsi:type="dcterms:W3CDTF">2023-04-01T06:56:08Z</dcterms:created>
  <dcterms:modified xsi:type="dcterms:W3CDTF">2023-04-03T07:46:17Z</dcterms:modified>
</cp:coreProperties>
</file>