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8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175F8-6920-19E2-D0FC-3EED39FA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1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ANNOY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4DF3F-9268-1CC6-0B79-D6D40DE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7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9889B-7C5E-AB82-1BB4-1873EA2D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EC95-2735-8182-CCBC-4741C03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86130-8B13-BECE-F0FC-8FE4BB70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38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資料探勘 第八組</vt:lpstr>
      <vt:lpstr>KNN</vt:lpstr>
      <vt:lpstr>ANNOY</vt:lpstr>
      <vt:lpstr>Decision tree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HsiehTonny</cp:lastModifiedBy>
  <cp:revision>1</cp:revision>
  <dcterms:created xsi:type="dcterms:W3CDTF">2023-04-01T06:56:08Z</dcterms:created>
  <dcterms:modified xsi:type="dcterms:W3CDTF">2023-04-01T06:57:21Z</dcterms:modified>
</cp:coreProperties>
</file>