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61" r:id="rId10"/>
    <p:sldId id="379" r:id="rId11"/>
    <p:sldId id="358" r:id="rId12"/>
    <p:sldId id="364" r:id="rId13"/>
    <p:sldId id="390" r:id="rId14"/>
    <p:sldId id="376" r:id="rId15"/>
    <p:sldId id="377" r:id="rId16"/>
    <p:sldId id="355" r:id="rId17"/>
    <p:sldId id="383" r:id="rId18"/>
    <p:sldId id="374" r:id="rId19"/>
    <p:sldId id="359" r:id="rId20"/>
    <p:sldId id="384" r:id="rId21"/>
    <p:sldId id="386" r:id="rId22"/>
    <p:sldId id="387" r:id="rId23"/>
    <p:sldId id="388" r:id="rId24"/>
    <p:sldId id="389" r:id="rId25"/>
    <p:sldId id="296" r:id="rId26"/>
    <p:sldId id="365" r:id="rId27"/>
    <p:sldId id="366" r:id="rId28"/>
    <p:sldId id="392" r:id="rId29"/>
    <p:sldId id="380" r:id="rId30"/>
    <p:sldId id="381" r:id="rId31"/>
    <p:sldId id="382" r:id="rId32"/>
    <p:sldId id="391" r:id="rId33"/>
    <p:sldId id="352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:p14="http://schemas.microsoft.com/office/powerpoint/2010/main" xmlns="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6" name="圖片 5" descr="一張含有 設計 的圖片&#10;&#10;描述是以低可信度自動產生">
            <a:extLst>
              <a:ext uri="{FF2B5EF4-FFF2-40B4-BE49-F238E27FC236}">
                <a16:creationId xmlns="" xmlns:a16="http://schemas.microsoft.com/office/drawing/2014/main" id="{7723406A-A76D-8A6B-FDD2-046BE7147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874" y="1997720"/>
            <a:ext cx="10491926" cy="4219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Use SVDD to separate unknown types and known types first.</a:t>
            </a:r>
          </a:p>
          <a:p>
            <a:r>
              <a:rPr lang="en-US" altLang="zh-TW" dirty="0" smtClean="0">
                <a:latin typeface="Consolas" pitchFamily="49" charset="0"/>
              </a:rPr>
              <a:t>Then apply pre-trained neural network to classify known types.</a:t>
            </a:r>
            <a:endParaRPr lang="zh-TW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:a16="http://schemas.microsoft.com/office/drawing/2014/main" xmlns="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907" y="1560025"/>
            <a:ext cx="4422710" cy="46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77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:a16="http://schemas.microsoft.com/office/drawing/2014/main" xmlns="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407" y="1801002"/>
            <a:ext cx="4965177" cy="39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28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But there’s one more thing.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Take SVM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DBSCAN as example, with the 4 selectable kernels,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is 8.</a:t>
            </a:r>
          </a:p>
          <a:p>
            <a:r>
              <a:rPr lang="en-US" altLang="zh-TW" dirty="0" smtClean="0">
                <a:latin typeface="Consolas" pitchFamily="49" charset="0"/>
              </a:rPr>
              <a:t>For each experiments,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</a:t>
            </a:r>
            <a:r>
              <a:rPr lang="en-US" altLang="zh-TW" dirty="0" smtClean="0">
                <a:latin typeface="Consolas" pitchFamily="49" charset="0"/>
              </a:rPr>
              <a:t> is 48 in both datasets.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Manually fine-tune? Not a chance!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So </a:t>
            </a:r>
            <a:r>
              <a:rPr lang="en-US" altLang="zh-TW" dirty="0" smtClean="0">
                <a:latin typeface="Consolas" pitchFamily="49" charset="0"/>
              </a:rPr>
              <a:t>simulated </a:t>
            </a:r>
            <a:r>
              <a:rPr lang="en-US" altLang="zh-TW" dirty="0" smtClean="0">
                <a:latin typeface="Consolas" pitchFamily="49" charset="0"/>
              </a:rPr>
              <a:t>annealing algorithm is used here.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941" y="1555068"/>
            <a:ext cx="4394716" cy="49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Final results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47.4684%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r>
                        <a:rPr lang="en-US" altLang="zh-TW" sz="2800" dirty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369097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0.1342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0.0296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0.0400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11.8607%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0.0398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664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(poly) 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61.7470%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81.6495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1.2048%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86.6406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0.2585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61.1446%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0.3012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63.2530 %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0.2013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50.3012%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0.2056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Cancer RNA-Seq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41321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43.3674%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2.2308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34.0436%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0.0327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0.0364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21.9879%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0.0317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/>
                        <a:t>0.0426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892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B103040012 </a:t>
            </a:r>
            <a:r>
              <a:rPr lang="zh-TW" altLang="en-US" dirty="0" smtClean="0">
                <a:latin typeface="Consolas" pitchFamily="49" charset="0"/>
              </a:rPr>
              <a:t>謝承翰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itchFamily="49" charset="0"/>
              </a:rPr>
              <a:t> 孫世諭</a:t>
            </a:r>
            <a:r>
              <a:rPr lang="en-US" altLang="zh-TW" dirty="0" smtClean="0">
                <a:latin typeface="Consolas" pitchFamily="49" charset="0"/>
              </a:rPr>
              <a:t>: SVM,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itchFamily="49" charset="0"/>
              </a:rPr>
              <a:t>魯喆元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B103040008 </a:t>
            </a:r>
            <a:r>
              <a:rPr lang="zh-TW" altLang="en-US" dirty="0" smtClean="0">
                <a:latin typeface="Consolas" pitchFamily="49" charset="0"/>
              </a:rPr>
              <a:t>許廷豪</a:t>
            </a:r>
            <a:r>
              <a:rPr lang="en-US" altLang="zh-TW" dirty="0" smtClean="0">
                <a:latin typeface="Consolas" pitchFamily="49" charset="0"/>
              </a:rPr>
              <a:t>: NN, SVDD, NN-Chain,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itchFamily="49" charset="0"/>
              </a:rPr>
              <a:t>黃嘉彥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</a:t>
            </a:r>
            <a:r>
              <a:rPr lang="en-US" altLang="zh-TW" dirty="0" smtClean="0">
                <a:latin typeface="Consolas" pitchFamily="49" charset="0"/>
              </a:rPr>
              <a:t>NN, 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6156</TotalTime>
  <Words>884</Words>
  <Application>Microsoft Office PowerPoint</Application>
  <PresentationFormat>自訂</PresentationFormat>
  <Paragraphs>245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Naïve Bayes classifier</vt:lpstr>
      <vt:lpstr>SVDD + NN</vt:lpstr>
      <vt:lpstr>SVDD</vt:lpstr>
      <vt:lpstr>Clustering Algorithm</vt:lpstr>
      <vt:lpstr>DBSCAN</vt:lpstr>
      <vt:lpstr>NN-chain</vt:lpstr>
      <vt:lpstr>Within the framework of Main algorithm, we compare multiple combinations of those techniques.</vt:lpstr>
      <vt:lpstr>But there’s one more thing.</vt:lpstr>
      <vt:lpstr>Hyperparameters fine-tune</vt:lpstr>
      <vt:lpstr>Hyperparameters fine-tune</vt:lpstr>
      <vt:lpstr>Hyperparameters fine-tune</vt:lpstr>
      <vt:lpstr>Final results</vt:lpstr>
      <vt:lpstr>KNN + DBSCAN, arrhythmia</vt:lpstr>
      <vt:lpstr>KNN + k-means, arrhythmia</vt:lpstr>
      <vt:lpstr>SVM (sigmoid) + k-means, arrhythmia</vt:lpstr>
      <vt:lpstr>Naive Bayes classifier (GA)  + k-means, arrhythmia</vt:lpstr>
      <vt:lpstr>KNN + DBSCAN, Cancer RNA-Seq</vt:lpstr>
      <vt:lpstr>KNN + k-means, Cancer RNA-Seq</vt:lpstr>
      <vt:lpstr>SVM (poly) + k-means, Cancer RNA-Seq</vt:lpstr>
      <vt:lpstr>Naive Bayes classifier (GA)  + k-means, Cancer RNA-Seq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571</cp:revision>
  <dcterms:created xsi:type="dcterms:W3CDTF">2023-04-01T06:56:08Z</dcterms:created>
  <dcterms:modified xsi:type="dcterms:W3CDTF">2023-05-31T16:02:20Z</dcterms:modified>
</cp:coreProperties>
</file>