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97" r:id="rId9"/>
    <p:sldId id="265" r:id="rId10"/>
    <p:sldId id="266" r:id="rId11"/>
    <p:sldId id="267" r:id="rId12"/>
    <p:sldId id="268" r:id="rId13"/>
    <p:sldId id="269" r:id="rId14"/>
    <p:sldId id="298" r:id="rId15"/>
    <p:sldId id="270" r:id="rId16"/>
    <p:sldId id="271" r:id="rId17"/>
    <p:sldId id="293" r:id="rId18"/>
    <p:sldId id="294" r:id="rId19"/>
    <p:sldId id="295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6" r:id="rId40"/>
    <p:sldId id="327" r:id="rId41"/>
    <p:sldId id="328" r:id="rId42"/>
    <p:sldId id="329" r:id="rId43"/>
    <p:sldId id="330" r:id="rId44"/>
    <p:sldId id="333" r:id="rId45"/>
    <p:sldId id="332" r:id="rId46"/>
    <p:sldId id="331" r:id="rId47"/>
    <p:sldId id="303" r:id="rId48"/>
    <p:sldId id="300" r:id="rId49"/>
    <p:sldId id="301" r:id="rId50"/>
    <p:sldId id="302" r:id="rId51"/>
    <p:sldId id="304" r:id="rId52"/>
    <p:sldId id="306" r:id="rId53"/>
    <p:sldId id="305" r:id="rId54"/>
    <p:sldId id="307" r:id="rId55"/>
    <p:sldId id="308" r:id="rId56"/>
    <p:sldId id="309" r:id="rId57"/>
    <p:sldId id="310" r:id="rId58"/>
    <p:sldId id="312" r:id="rId59"/>
    <p:sldId id="313" r:id="rId60"/>
    <p:sldId id="314" r:id="rId61"/>
    <p:sldId id="315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7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9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2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0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1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57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83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7391-0049-46A4-9693-2287C239439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402D-4AE5-4A57-8724-58DC8E17B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827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7210E-ACEC-0B41-0342-8C96316CE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53B648-443A-001B-96D0-440EAE0D4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第五組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B103040012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 </a:t>
            </a:r>
          </a:p>
        </p:txBody>
      </p:sp>
    </p:spTree>
    <p:extLst>
      <p:ext uri="{BB962C8B-B14F-4D97-AF65-F5344CB8AC3E}">
        <p14:creationId xmlns:p14="http://schemas.microsoft.com/office/powerpoint/2010/main" val="219021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29F9D1-A114-C314-9AE8-1C0A497EC398}"/>
              </a:ext>
            </a:extLst>
          </p:cNvPr>
          <p:cNvSpPr txBox="1"/>
          <p:nvPr/>
        </p:nvSpPr>
        <p:spPr>
          <a:xfrm>
            <a:off x="838199" y="1690688"/>
            <a:ext cx="100264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'H'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'D'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</a:p>
          <a:p>
            <a:endParaRPr lang="en-US" altLang="zh-TW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B46C89-0BEF-74C3-778F-250253E81E35}"/>
              </a:ext>
            </a:extLst>
          </p:cNvPr>
          <p:cNvSpPr txBox="1"/>
          <p:nvPr/>
        </p:nvSpPr>
        <p:spPr>
          <a:xfrm>
            <a:off x="720212" y="1690688"/>
            <a:ext cx="117372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loop forever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CEDF99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...):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this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enumerate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other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enumerate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sepDist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sample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))),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merge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3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3607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newslimes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attack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split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destroy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range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)):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nn-NO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 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//(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nn-NO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//</a:t>
            </a:r>
            <a:r>
              <a:rPr lang="nn-NO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random_pick_gene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([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3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8916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merge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merge the 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random_pick_gene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([*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)],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mergelist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slimes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destroy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newsl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7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31F819-10A3-395E-E6EA-1B4FE4513CF0}"/>
              </a:ext>
            </a:extLst>
          </p:cNvPr>
          <p:cNvSpPr txBox="1"/>
          <p:nvPr/>
        </p:nvSpPr>
        <p:spPr>
          <a:xfrm>
            <a:off x="838200" y="1690688"/>
            <a:ext cx="108916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reproduce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slimes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reproduction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reproduction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	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create a new slime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slimes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append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new_slime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0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效果演示</a:t>
            </a:r>
          </a:p>
        </p:txBody>
      </p:sp>
    </p:spTree>
    <p:extLst>
      <p:ext uri="{BB962C8B-B14F-4D97-AF65-F5344CB8AC3E}">
        <p14:creationId xmlns:p14="http://schemas.microsoft.com/office/powerpoint/2010/main" val="109206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產生出來的數據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6F4E22-0B70-0A53-719E-48026E80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經過很多次的實驗，我發現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”H”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的基因每次都佔有優勢。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424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現在有好幾隻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較高的細胞與一隻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較高的細胞，誰能將基因保留下來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54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優勢保留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現在有好幾隻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較高的細胞與一隻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較高的細胞，誰能將基因保留下來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很顯然是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較高的可以留下來。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再高也沒辦法一下殺死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較高的細胞，但是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較高的細胞可能會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圍毆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高的細胞。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造成的結果就是，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越高越能留下基因。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958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有五個屬性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基因長度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(L)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基因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(gene)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(HP)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(ATK)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防禦力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(DEF)</a:t>
            </a:r>
          </a:p>
        </p:txBody>
      </p:sp>
    </p:spTree>
    <p:extLst>
      <p:ext uri="{BB962C8B-B14F-4D97-AF65-F5344CB8AC3E}">
        <p14:creationId xmlns:p14="http://schemas.microsoft.com/office/powerpoint/2010/main" val="127326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那可不可以透過調整屬性的計算方法，讓基因的數量改變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474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1000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 (N(“H”) + 1)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2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B758AF-909A-1170-3C22-09DB049C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15N(“H”)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02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9FBD83-86A7-75B0-EC94-3096185B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15N(“H”)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1000/(N(“D”) + 1)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305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AD3584-5458-7183-663D-90377C0E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5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803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FA634A-43BA-34C9-B886-D160C675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被殺死不分裂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8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的屬性計算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457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6D0E6A-C70D-4D7A-9155-A9C485F3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1000 / (N(“H”) + 1)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10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14FA0D-1A69-E8C1-673C-6DDE1329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10N(“A”)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1000 / (N(“D”) + 1)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5804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265F9E-3784-E727-675C-35376119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2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328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DE7957-9AA2-2CD7-8476-6866CE998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7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57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559ABE-5B00-2C36-49A1-7F217B8D3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50N(“A”)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2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2127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918727-91AD-E8FD-01FE-3664C547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90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200N(“A”)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868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CA3917-4CB1-40E0-9D41-13A0E06B4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36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血量佔的優勢真的太大了。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壓下來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597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血量佔的優勢真的太大了。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壓下來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額外造成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最大生命比傷害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ABCAA2-8235-2729-94D7-EE498451DD40}"/>
              </a:ext>
            </a:extLst>
          </p:cNvPr>
          <p:cNvSpPr txBox="1"/>
          <p:nvPr/>
        </p:nvSpPr>
        <p:spPr>
          <a:xfrm>
            <a:off x="739876" y="4601036"/>
            <a:ext cx="11540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attack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hp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count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A3A3"/>
                </a:solidFill>
                <a:latin typeface="Consolas" panose="020B0609020204030204" pitchFamily="49" charset="0"/>
              </a:rPr>
              <a:t>'H'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0.15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56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[10,100]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{“A”, “D”, “H”}*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N(“H”)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N(“A”)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N(“D”) + 1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415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24105E-498C-05FD-0023-E0A11BCD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3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這個模型可以找到適應度較好的基因。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5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這個模型可以找到適應度較好的基因。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那我可不可以用這個模型來解決最佳化問題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0203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 = random [Min,1000]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gene = {“0”, “1”}*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HP = 100Evaluate(gene)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ATK = 2Evaluate(gene)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DEF = Evaluate(gene)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被殺死分裂兩個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77DB7D-8ECB-5DCC-5876-8CFDAFEAE0A4}"/>
              </a:ext>
            </a:extLst>
          </p:cNvPr>
          <p:cNvSpPr txBox="1"/>
          <p:nvPr/>
        </p:nvSpPr>
        <p:spPr>
          <a:xfrm>
            <a:off x="838200" y="59117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Evaluate(gene) =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選取物品的價值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超過的重量</a:t>
            </a:r>
          </a:p>
        </p:txBody>
      </p:sp>
    </p:spTree>
    <p:extLst>
      <p:ext uri="{BB962C8B-B14F-4D97-AF65-F5344CB8AC3E}">
        <p14:creationId xmlns:p14="http://schemas.microsoft.com/office/powerpoint/2010/main" val="392295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隨機攻擊周圍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攻擊造成的傷害為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atk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other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defen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865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5 15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5 4 7 2 6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12 3 10 3 6</a:t>
            </a:r>
          </a:p>
        </p:txBody>
      </p:sp>
    </p:spTree>
    <p:extLst>
      <p:ext uri="{BB962C8B-B14F-4D97-AF65-F5344CB8AC3E}">
        <p14:creationId xmlns:p14="http://schemas.microsoft.com/office/powerpoint/2010/main" val="1069544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1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19D2D4-ED72-E63A-E47A-713748A5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9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25 15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</p:txBody>
      </p:sp>
    </p:spTree>
    <p:extLst>
      <p:ext uri="{BB962C8B-B14F-4D97-AF65-F5344CB8AC3E}">
        <p14:creationId xmlns:p14="http://schemas.microsoft.com/office/powerpoint/2010/main" val="1984729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408A17-5CB3-B530-7E33-2BCA0A3F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58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17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536009-6A6E-F4EA-9EBC-6D1496A82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7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26 150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1 3 6 7 1 5 99 5 6 9  5 66 32 6 6 99  1  1 3 45 8 655  6 5 88 100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20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36A8E5-60B3-BFB2-50A6-C4C77941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1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可以發現這個模型很容易卡在區域最佳解，所以要加上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突變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，讓他們有機會跳出區域最佳解。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2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可以發現這個模型很容易卡在區域最佳解，所以要加上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突變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，讓他們有機會跳出區域最佳解。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571B22-39B5-8820-6947-94447EF90DAA}"/>
              </a:ext>
            </a:extLst>
          </p:cNvPr>
          <p:cNvSpPr txBox="1"/>
          <p:nvPr/>
        </p:nvSpPr>
        <p:spPr>
          <a:xfrm>
            <a:off x="838200" y="3129975"/>
            <a:ext cx="97753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CEDF99"/>
                </a:solidFill>
                <a:latin typeface="Consolas" panose="020B0609020204030204" pitchFamily="49" charset="0"/>
              </a:rPr>
              <a:t>mutation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):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translocation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10000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shuffle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:=[*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join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4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wlim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0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太靠近的話會合併成一個更大的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，基因也會一同被合併。屬性則會被重新計算。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693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– test 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809718-8A26-937A-E048-F143B188F1C8}"/>
              </a:ext>
            </a:extLst>
          </p:cNvPr>
          <p:cNvSpPr txBox="1"/>
          <p:nvPr/>
        </p:nvSpPr>
        <p:spPr>
          <a:xfrm>
            <a:off x="838200" y="169068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</a:rPr>
              <a:t>5 15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5 4 7 2 6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12 3 10 3 6</a:t>
            </a:r>
          </a:p>
        </p:txBody>
      </p:sp>
    </p:spTree>
    <p:extLst>
      <p:ext uri="{BB962C8B-B14F-4D97-AF65-F5344CB8AC3E}">
        <p14:creationId xmlns:p14="http://schemas.microsoft.com/office/powerpoint/2010/main" val="7034914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– test 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15EF78-C59A-2901-4310-0D99A0B2C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5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200" y="1690688"/>
            <a:ext cx="1097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25 15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</p:txBody>
      </p:sp>
    </p:spTree>
    <p:extLst>
      <p:ext uri="{BB962C8B-B14F-4D97-AF65-F5344CB8AC3E}">
        <p14:creationId xmlns:p14="http://schemas.microsoft.com/office/powerpoint/2010/main" val="530538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1D98E0-2F43-9E7E-64F5-BBB5D9B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3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25 100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970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3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A4AB2-795E-DF6E-6A39-2FC81BF5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8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95DE0-E7DA-584D-19F5-987C8BD3100A}"/>
              </a:ext>
            </a:extLst>
          </p:cNvPr>
          <p:cNvSpPr txBox="1"/>
          <p:nvPr/>
        </p:nvSpPr>
        <p:spPr>
          <a:xfrm>
            <a:off x="838199" y="1690688"/>
            <a:ext cx="10940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26 150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5 4 6 8 9 8  9 1 6 8 77  6  2 6 9 12 89 88 1  3 6 746 21 5  4 100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1 3 6 7 1 5 99 5 6 9  5 66 32 6 6 99  1  1 3 45 8 655  6 5 88 100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086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0/1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knapsack – test 4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A9FC85-AA0C-78DB-5500-4AFCD5FE9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4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D5731-C39D-C2FC-7B25-50C4AE5A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加上突變機制後，效果有比較好一點，但是收斂速度跟準確度仍有待改善。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其他的最佳化問題，也可以用這個模型找到解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不保證最優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:TSP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Shortest path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537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91AA-328B-7761-E0E0-B769F5F6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2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當一個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被殺死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(HP&lt;=0)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時，會分裂成兩個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，基因也會被隨機分割成兩組。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6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10A96-EC86-72DC-D13A-F5E67288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有以下行為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攻擊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分裂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殺死足夠多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後，這個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會複製出一個與自己相同的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Slime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34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58BC-D44A-98ED-2561-BBB54A60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具體實現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29F9D1-A114-C314-9AE8-1C0A497EC398}"/>
              </a:ext>
            </a:extLst>
          </p:cNvPr>
          <p:cNvSpPr txBox="1"/>
          <p:nvPr/>
        </p:nvSpPr>
        <p:spPr>
          <a:xfrm>
            <a:off x="838199" y="1690688"/>
            <a:ext cx="7361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Slime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b="0" dirty="0" err="1">
                <a:solidFill>
                  <a:srgbClr val="CEDF99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sz="1800" b="0" dirty="0">
                <a:solidFill>
                  <a:srgbClr val="CEDF99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...):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        ... </a:t>
            </a:r>
            <a:r>
              <a:rPr lang="en-US" altLang="zh-TW" sz="1800" b="0" i="1" dirty="0">
                <a:solidFill>
                  <a:srgbClr val="7F9F7F"/>
                </a:solidFill>
                <a:latin typeface="Consolas" panose="020B0609020204030204" pitchFamily="49" charset="0"/>
              </a:rPr>
              <a:t>some unrelated info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zh-TW" altLang="en-US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0" dirty="0">
                <a:solidFill>
                  <a:srgbClr val="7F9F7F"/>
                </a:solidFill>
                <a:latin typeface="Consolas" panose="020B0609020204030204" pitchFamily="49" charset="0"/>
              </a:rPr>
              <a:t>"""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length of 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gene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gene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rand_string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1800" b="1" i="1" dirty="0">
                <a:solidFill>
                  <a:srgbClr val="7F9F7F"/>
                </a:solidFill>
                <a:latin typeface="Consolas" panose="020B0609020204030204" pitchFamily="49" charset="0"/>
              </a:rPr>
              <a:t>calculate the attribution</a:t>
            </a:r>
            <a:endParaRPr lang="en-US" altLang="zh-TW" sz="1800" b="0" i="1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1800" b="1" i="0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calattr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3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3483</TotalTime>
  <Words>2397</Words>
  <Application>Microsoft Office PowerPoint</Application>
  <PresentationFormat>寬螢幕</PresentationFormat>
  <Paragraphs>324</Paragraphs>
  <Slides>69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5" baseType="lpstr">
      <vt:lpstr>微軟正黑體</vt:lpstr>
      <vt:lpstr>Arial</vt:lpstr>
      <vt:lpstr>Calibri</vt:lpstr>
      <vt:lpstr>Calibri Light</vt:lpstr>
      <vt:lpstr>Consolas</vt:lpstr>
      <vt:lpstr>Office Theme</vt:lpstr>
      <vt:lpstr>Slime系統</vt:lpstr>
      <vt:lpstr>規則</vt:lpstr>
      <vt:lpstr>規則</vt:lpstr>
      <vt:lpstr>規則</vt:lpstr>
      <vt:lpstr>規則</vt:lpstr>
      <vt:lpstr>規則</vt:lpstr>
      <vt:lpstr>規則</vt:lpstr>
      <vt:lpstr>規則</vt:lpstr>
      <vt:lpstr>具體實現</vt:lpstr>
      <vt:lpstr>具體實現</vt:lpstr>
      <vt:lpstr>具體實現</vt:lpstr>
      <vt:lpstr>具體實現</vt:lpstr>
      <vt:lpstr>具體實現</vt:lpstr>
      <vt:lpstr>具體實現</vt:lpstr>
      <vt:lpstr>效果演示</vt:lpstr>
      <vt:lpstr>產生出來的數據</vt:lpstr>
      <vt:lpstr>優勢保留</vt:lpstr>
      <vt:lpstr>優勢保留</vt:lpstr>
      <vt:lpstr>優勢保留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變化</vt:lpstr>
      <vt:lpstr>結論</vt:lpstr>
      <vt:lpstr>結論</vt:lpstr>
      <vt:lpstr>0/1 knapsack</vt:lpstr>
      <vt:lpstr>0/1 knapsack – test 1</vt:lpstr>
      <vt:lpstr>0/1 knapsack – test 1</vt:lpstr>
      <vt:lpstr>0/1 knapsack – test 2</vt:lpstr>
      <vt:lpstr>0/1 knapsack – test 2</vt:lpstr>
      <vt:lpstr>0/1 knapsack – test 3</vt:lpstr>
      <vt:lpstr>0/1 knapsack – test 3</vt:lpstr>
      <vt:lpstr>0/1 knapsack – test 4</vt:lpstr>
      <vt:lpstr>0/1 knapsack – test 4</vt:lpstr>
      <vt:lpstr>0/1 knapsack</vt:lpstr>
      <vt:lpstr>0/1 knapsack</vt:lpstr>
      <vt:lpstr>0/1 knapsack – test 1</vt:lpstr>
      <vt:lpstr>0/1 knapsack – test 1</vt:lpstr>
      <vt:lpstr>0/1 knapsack – test 2</vt:lpstr>
      <vt:lpstr>0/1 knapsack – test 2</vt:lpstr>
      <vt:lpstr>0/1 knapsack – test 3</vt:lpstr>
      <vt:lpstr>0/1 knapsack – test 3</vt:lpstr>
      <vt:lpstr>0/1 knapsack – test 4</vt:lpstr>
      <vt:lpstr>0/1 knapsack – test 4</vt:lpstr>
      <vt:lpstr>結論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細胞</dc:title>
  <dc:creator>HsiehTonny</dc:creator>
  <cp:lastModifiedBy>HsiehTonny</cp:lastModifiedBy>
  <cp:revision>6</cp:revision>
  <dcterms:created xsi:type="dcterms:W3CDTF">2022-12-09T10:48:28Z</dcterms:created>
  <dcterms:modified xsi:type="dcterms:W3CDTF">2022-12-12T18:00:43Z</dcterms:modified>
</cp:coreProperties>
</file>