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7" r:id="rId9"/>
    <p:sldId id="265" r:id="rId10"/>
    <p:sldId id="266" r:id="rId11"/>
    <p:sldId id="267" r:id="rId12"/>
    <p:sldId id="268" r:id="rId13"/>
    <p:sldId id="269" r:id="rId14"/>
    <p:sldId id="298" r:id="rId15"/>
    <p:sldId id="270" r:id="rId16"/>
    <p:sldId id="271" r:id="rId17"/>
    <p:sldId id="293" r:id="rId18"/>
    <p:sldId id="294" r:id="rId19"/>
    <p:sldId id="295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3" r:id="rId40"/>
    <p:sldId id="300" r:id="rId41"/>
    <p:sldId id="301" r:id="rId42"/>
    <p:sldId id="302" r:id="rId43"/>
    <p:sldId id="304" r:id="rId44"/>
    <p:sldId id="306" r:id="rId45"/>
    <p:sldId id="305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7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9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0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5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3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7391-0049-46A4-9693-2287C2394398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27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7210E-ACEC-0B41-0342-8C96316CE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53B648-443A-001B-96D0-440EAE0D4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第五組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B103040012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 </a:t>
            </a:r>
          </a:p>
        </p:txBody>
      </p:sp>
    </p:spTree>
    <p:extLst>
      <p:ext uri="{BB962C8B-B14F-4D97-AF65-F5344CB8AC3E}">
        <p14:creationId xmlns:p14="http://schemas.microsoft.com/office/powerpoint/2010/main" val="21902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100264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'D'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</a:p>
          <a:p>
            <a:endParaRPr lang="en-US" altLang="zh-TW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46C89-0BEF-74C3-778F-250253E81E35}"/>
              </a:ext>
            </a:extLst>
          </p:cNvPr>
          <p:cNvSpPr txBox="1"/>
          <p:nvPr/>
        </p:nvSpPr>
        <p:spPr>
          <a:xfrm>
            <a:off x="720212" y="1690688"/>
            <a:ext cx="117372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loop forever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CEDF99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this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other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sample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merge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3607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newslimes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attack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split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range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nn-NO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//(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merge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merge the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7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reproduce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	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0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效果演示</a:t>
            </a:r>
          </a:p>
        </p:txBody>
      </p:sp>
    </p:spTree>
    <p:extLst>
      <p:ext uri="{BB962C8B-B14F-4D97-AF65-F5344CB8AC3E}">
        <p14:creationId xmlns:p14="http://schemas.microsoft.com/office/powerpoint/2010/main" val="109206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產生出來的數據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6F5192-4490-2DB9-12C5-C2863069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0806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經過很多次的實驗，我發現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”H”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的基因每次都佔有優勢。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424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54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很顯然是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較高的可以留下來。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再高也沒辦法一下殺死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較高的細胞可能會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圍毆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高的細胞。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造成的結果就是，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越高越能留下基因。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95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有五個屬性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基因長度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(L)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(HP)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(ATK)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防禦力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(DEF)</a:t>
            </a:r>
          </a:p>
        </p:txBody>
      </p:sp>
    </p:spTree>
    <p:extLst>
      <p:ext uri="{BB962C8B-B14F-4D97-AF65-F5344CB8AC3E}">
        <p14:creationId xmlns:p14="http://schemas.microsoft.com/office/powerpoint/2010/main" val="127326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那可不可以透過調整屬性的計算方法，讓基因的數量改變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474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2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C19B6E9-9CF0-6DEA-73B5-60BC6483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02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1FA4A5-8E5F-D1B8-8CDF-57C9B400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1000/(N(“D”)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05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638588-FD23-C502-106C-625D593C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03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A58416-2F44-9AF6-CC48-CAC28E5FF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8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的屬性計算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45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13D837-C86B-9904-C491-2E234F42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 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10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2102B1-B6AD-C561-2691-18DC3EB0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 / 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80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5FBE3C-F974-5242-85CB-822F0527A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32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AF0EEB-CA8F-482B-4635-4C841C5E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7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57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7EE01B-8AD0-5F82-F6D8-70A9FABA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5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127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那我可不可以用這個模型來解決最佳化問題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0203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[Min,1000]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{“0”, “1”}*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2Evaluate(gene)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77DB7D-8ECB-5DCC-5876-8CFDAFEAE0A4}"/>
              </a:ext>
            </a:extLst>
          </p:cNvPr>
          <p:cNvSpPr txBox="1"/>
          <p:nvPr/>
        </p:nvSpPr>
        <p:spPr>
          <a:xfrm>
            <a:off x="838200" y="59117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Evaluate(gene) =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選取物品的價值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超過的重量</a:t>
            </a:r>
          </a:p>
        </p:txBody>
      </p:sp>
    </p:spTree>
    <p:extLst>
      <p:ext uri="{BB962C8B-B14F-4D97-AF65-F5344CB8AC3E}">
        <p14:creationId xmlns:p14="http://schemas.microsoft.com/office/powerpoint/2010/main" val="392295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1069544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19D2D4-ED72-E63A-E47A-713748A5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9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1984729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408A17-5CB3-B530-7E33-2BCA0A3F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8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17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536009-6A6E-F4EA-9EBC-6D1496A8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0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36A8E5-60B3-BFB2-50A6-C4C77941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隨機攻擊周圍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攻擊造成的傷害為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865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21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571B22-39B5-8820-6947-94447EF90DAA}"/>
              </a:ext>
            </a:extLst>
          </p:cNvPr>
          <p:cNvSpPr txBox="1"/>
          <p:nvPr/>
        </p:nvSpPr>
        <p:spPr>
          <a:xfrm>
            <a:off x="838200" y="3129975"/>
            <a:ext cx="9775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CEDF99"/>
                </a:solidFill>
                <a:latin typeface="Consolas" panose="020B0609020204030204" pitchFamily="49" charset="0"/>
              </a:rPr>
              <a:t>mutation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translocation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10000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:=[*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wlim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08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809718-8A26-937A-E048-F143B188F1C8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703491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15EF78-C59A-2901-4310-0D99A0B2C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5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530538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1D98E0-2F43-9E7E-64F5-BBB5D9B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3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97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A4AB2-795E-DF6E-6A39-2FC81BF5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8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08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A9FC85-AA0C-78DB-5500-4AFCD5FE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太靠近的話會合併成一個更大的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，基因也會一同被合併。屬性則會被重新計算。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693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加上突變機制後，效果有比較好一點，但是收斂速度跟準確度仍有待改善。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其他的最佳化問題，也可以用這個模型找到解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不保證最優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:TSP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Shortest path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537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2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(HP&lt;=0)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時，會分裂成兩個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，基因也會被隨機分割成兩組。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6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殺死足夠多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後，這個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可以複製出一個與自己相同的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34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7361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... </a:t>
            </a:r>
            <a:r>
              <a:rPr lang="en-US" altLang="zh-TW" sz="1800" b="0" i="1" dirty="0">
                <a:solidFill>
                  <a:srgbClr val="7F9F7F"/>
                </a:solidFill>
                <a:latin typeface="Consolas" panose="020B0609020204030204" pitchFamily="49" charset="0"/>
              </a:rPr>
              <a:t>some unrelated info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length of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rand_string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calculate the attribution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3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2165</Words>
  <Application>Microsoft Office PowerPoint</Application>
  <PresentationFormat>寬螢幕</PresentationFormat>
  <Paragraphs>289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微軟正黑體</vt:lpstr>
      <vt:lpstr>Arial</vt:lpstr>
      <vt:lpstr>Calibri</vt:lpstr>
      <vt:lpstr>Calibri Light</vt:lpstr>
      <vt:lpstr>Consolas</vt:lpstr>
      <vt:lpstr>Office Theme</vt:lpstr>
      <vt:lpstr>Slime</vt:lpstr>
      <vt:lpstr>規則</vt:lpstr>
      <vt:lpstr>規則</vt:lpstr>
      <vt:lpstr>規則</vt:lpstr>
      <vt:lpstr>規則</vt:lpstr>
      <vt:lpstr>規則</vt:lpstr>
      <vt:lpstr>規則</vt:lpstr>
      <vt:lpstr>規則</vt:lpstr>
      <vt:lpstr>具體實現</vt:lpstr>
      <vt:lpstr>具體實現</vt:lpstr>
      <vt:lpstr>具體實現</vt:lpstr>
      <vt:lpstr>具體實現</vt:lpstr>
      <vt:lpstr>具體實現</vt:lpstr>
      <vt:lpstr>具體實現</vt:lpstr>
      <vt:lpstr>效果演示</vt:lpstr>
      <vt:lpstr>產生出來的數據</vt:lpstr>
      <vt:lpstr>優勢保留</vt:lpstr>
      <vt:lpstr>優勢保留</vt:lpstr>
      <vt:lpstr>優勢保留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結論</vt:lpstr>
      <vt:lpstr>結論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0/1 knapsack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結論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細胞</dc:title>
  <dc:creator>HsiehTonny</dc:creator>
  <cp:lastModifiedBy>HsiehTonny</cp:lastModifiedBy>
  <cp:revision>4</cp:revision>
  <dcterms:created xsi:type="dcterms:W3CDTF">2022-12-09T10:48:28Z</dcterms:created>
  <dcterms:modified xsi:type="dcterms:W3CDTF">2022-12-11T18:36:01Z</dcterms:modified>
</cp:coreProperties>
</file>