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258" r:id="rId3"/>
    <p:sldId id="259" r:id="rId4"/>
    <p:sldId id="260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361" r:id="rId31"/>
    <p:sldId id="363" r:id="rId32"/>
    <p:sldId id="364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286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24" r:id="rId65"/>
    <p:sldId id="425" r:id="rId66"/>
    <p:sldId id="426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8" r:id="rId78"/>
    <p:sldId id="439" r:id="rId79"/>
    <p:sldId id="440" r:id="rId80"/>
    <p:sldId id="441" r:id="rId81"/>
    <p:sldId id="442" r:id="rId82"/>
    <p:sldId id="443" r:id="rId83"/>
    <p:sldId id="444" r:id="rId84"/>
    <p:sldId id="445" r:id="rId85"/>
    <p:sldId id="287" r:id="rId86"/>
    <p:sldId id="291" r:id="rId87"/>
    <p:sldId id="350" r:id="rId88"/>
    <p:sldId id="351" r:id="rId89"/>
    <p:sldId id="357" r:id="rId90"/>
    <p:sldId id="293" r:id="rId91"/>
    <p:sldId id="358" r:id="rId92"/>
    <p:sldId id="352" r:id="rId93"/>
    <p:sldId id="354" r:id="rId94"/>
    <p:sldId id="355" r:id="rId95"/>
    <p:sldId id="356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59" r:id="rId104"/>
    <p:sldId id="304" r:id="rId105"/>
    <p:sldId id="305" r:id="rId106"/>
    <p:sldId id="303" r:id="rId107"/>
    <p:sldId id="306" r:id="rId108"/>
    <p:sldId id="316" r:id="rId109"/>
    <p:sldId id="360" r:id="rId110"/>
    <p:sldId id="317" r:id="rId111"/>
    <p:sldId id="318" r:id="rId112"/>
    <p:sldId id="319" r:id="rId113"/>
    <p:sldId id="320" r:id="rId114"/>
    <p:sldId id="321" r:id="rId115"/>
    <p:sldId id="322" r:id="rId116"/>
    <p:sldId id="323" r:id="rId117"/>
    <p:sldId id="324" r:id="rId118"/>
    <p:sldId id="326" r:id="rId119"/>
    <p:sldId id="327" r:id="rId120"/>
    <p:sldId id="328" r:id="rId121"/>
    <p:sldId id="329" r:id="rId122"/>
    <p:sldId id="330" r:id="rId123"/>
    <p:sldId id="332" r:id="rId124"/>
    <p:sldId id="331" r:id="rId125"/>
    <p:sldId id="333" r:id="rId126"/>
    <p:sldId id="335" r:id="rId127"/>
    <p:sldId id="336" r:id="rId128"/>
    <p:sldId id="337" r:id="rId129"/>
    <p:sldId id="338" r:id="rId130"/>
    <p:sldId id="339" r:id="rId131"/>
    <p:sldId id="340" r:id="rId132"/>
    <p:sldId id="341" r:id="rId133"/>
    <p:sldId id="342" r:id="rId134"/>
    <p:sldId id="343" r:id="rId135"/>
    <p:sldId id="344" r:id="rId136"/>
    <p:sldId id="345" r:id="rId137"/>
    <p:sldId id="346" r:id="rId138"/>
    <p:sldId id="347" r:id="rId139"/>
    <p:sldId id="348" r:id="rId140"/>
    <p:sldId id="349" r:id="rId141"/>
    <p:sldId id="288" r:id="rId142"/>
    <p:sldId id="476" r:id="rId143"/>
    <p:sldId id="402" r:id="rId144"/>
    <p:sldId id="447" r:id="rId145"/>
    <p:sldId id="448" r:id="rId146"/>
    <p:sldId id="449" r:id="rId147"/>
    <p:sldId id="450" r:id="rId148"/>
    <p:sldId id="451" r:id="rId149"/>
    <p:sldId id="452" r:id="rId150"/>
    <p:sldId id="453" r:id="rId151"/>
    <p:sldId id="454" r:id="rId152"/>
    <p:sldId id="455" r:id="rId153"/>
    <p:sldId id="456" r:id="rId154"/>
    <p:sldId id="457" r:id="rId155"/>
    <p:sldId id="458" r:id="rId156"/>
    <p:sldId id="459" r:id="rId157"/>
    <p:sldId id="460" r:id="rId158"/>
    <p:sldId id="461" r:id="rId159"/>
    <p:sldId id="462" r:id="rId160"/>
    <p:sldId id="464" r:id="rId161"/>
    <p:sldId id="463" r:id="rId162"/>
    <p:sldId id="465" r:id="rId163"/>
    <p:sldId id="467" r:id="rId164"/>
    <p:sldId id="466" r:id="rId165"/>
    <p:sldId id="468" r:id="rId166"/>
    <p:sldId id="469" r:id="rId167"/>
    <p:sldId id="470" r:id="rId168"/>
    <p:sldId id="471" r:id="rId169"/>
    <p:sldId id="472" r:id="rId170"/>
    <p:sldId id="473" r:id="rId171"/>
    <p:sldId id="474" r:id="rId172"/>
    <p:sldId id="475" r:id="rId173"/>
    <p:sldId id="290" r:id="rId174"/>
    <p:sldId id="375" r:id="rId175"/>
    <p:sldId id="547" r:id="rId176"/>
    <p:sldId id="377" r:id="rId177"/>
    <p:sldId id="376" r:id="rId178"/>
    <p:sldId id="477" r:id="rId179"/>
    <p:sldId id="478" r:id="rId180"/>
    <p:sldId id="479" r:id="rId181"/>
    <p:sldId id="480" r:id="rId182"/>
    <p:sldId id="481" r:id="rId183"/>
    <p:sldId id="482" r:id="rId184"/>
    <p:sldId id="483" r:id="rId185"/>
    <p:sldId id="484" r:id="rId186"/>
    <p:sldId id="485" r:id="rId187"/>
    <p:sldId id="486" r:id="rId188"/>
    <p:sldId id="487" r:id="rId189"/>
    <p:sldId id="488" r:id="rId190"/>
    <p:sldId id="489" r:id="rId191"/>
    <p:sldId id="490" r:id="rId192"/>
    <p:sldId id="491" r:id="rId193"/>
    <p:sldId id="492" r:id="rId194"/>
    <p:sldId id="493" r:id="rId195"/>
    <p:sldId id="494" r:id="rId196"/>
    <p:sldId id="495" r:id="rId197"/>
    <p:sldId id="496" r:id="rId198"/>
    <p:sldId id="497" r:id="rId199"/>
    <p:sldId id="378" r:id="rId200"/>
    <p:sldId id="498" r:id="rId201"/>
    <p:sldId id="499" r:id="rId202"/>
    <p:sldId id="500" r:id="rId203"/>
    <p:sldId id="501" r:id="rId204"/>
    <p:sldId id="539" r:id="rId205"/>
    <p:sldId id="502" r:id="rId206"/>
    <p:sldId id="503" r:id="rId207"/>
    <p:sldId id="504" r:id="rId208"/>
    <p:sldId id="505" r:id="rId209"/>
    <p:sldId id="506" r:id="rId210"/>
    <p:sldId id="507" r:id="rId211"/>
    <p:sldId id="508" r:id="rId212"/>
    <p:sldId id="509" r:id="rId213"/>
    <p:sldId id="510" r:id="rId214"/>
    <p:sldId id="511" r:id="rId215"/>
    <p:sldId id="512" r:id="rId216"/>
    <p:sldId id="513" r:id="rId217"/>
    <p:sldId id="514" r:id="rId218"/>
    <p:sldId id="515" r:id="rId219"/>
    <p:sldId id="516" r:id="rId220"/>
    <p:sldId id="517" r:id="rId221"/>
    <p:sldId id="518" r:id="rId222"/>
    <p:sldId id="519" r:id="rId223"/>
    <p:sldId id="520" r:id="rId224"/>
    <p:sldId id="521" r:id="rId225"/>
    <p:sldId id="398" r:id="rId226"/>
    <p:sldId id="379" r:id="rId227"/>
    <p:sldId id="389" r:id="rId228"/>
    <p:sldId id="522" r:id="rId229"/>
    <p:sldId id="523" r:id="rId230"/>
    <p:sldId id="524" r:id="rId231"/>
    <p:sldId id="525" r:id="rId232"/>
    <p:sldId id="526" r:id="rId233"/>
    <p:sldId id="527" r:id="rId234"/>
    <p:sldId id="528" r:id="rId235"/>
    <p:sldId id="529" r:id="rId236"/>
    <p:sldId id="530" r:id="rId237"/>
    <p:sldId id="531" r:id="rId238"/>
    <p:sldId id="532" r:id="rId239"/>
    <p:sldId id="533" r:id="rId240"/>
    <p:sldId id="534" r:id="rId241"/>
    <p:sldId id="535" r:id="rId242"/>
    <p:sldId id="536" r:id="rId243"/>
    <p:sldId id="537" r:id="rId244"/>
    <p:sldId id="538" r:id="rId245"/>
    <p:sldId id="380" r:id="rId246"/>
    <p:sldId id="381" r:id="rId247"/>
    <p:sldId id="382" r:id="rId248"/>
    <p:sldId id="383" r:id="rId249"/>
    <p:sldId id="384" r:id="rId250"/>
    <p:sldId id="387" r:id="rId251"/>
    <p:sldId id="548" r:id="rId252"/>
    <p:sldId id="396" r:id="rId253"/>
    <p:sldId id="397" r:id="rId254"/>
    <p:sldId id="393" r:id="rId255"/>
    <p:sldId id="394" r:id="rId256"/>
    <p:sldId id="540" r:id="rId257"/>
    <p:sldId id="542" r:id="rId258"/>
    <p:sldId id="541" r:id="rId259"/>
    <p:sldId id="543" r:id="rId260"/>
    <p:sldId id="544" r:id="rId261"/>
    <p:sldId id="545" r:id="rId262"/>
    <p:sldId id="395" r:id="rId263"/>
    <p:sldId id="550" r:id="rId264"/>
    <p:sldId id="546" r:id="rId265"/>
    <p:sldId id="399" r:id="rId266"/>
    <p:sldId id="401" r:id="rId267"/>
    <p:sldId id="551" r:id="rId2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viewProps" Target="view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lots_of_sort.c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dungeon.c" TargetMode="Externa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binary_search.c" TargetMode="Externa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slide" Target="slide267.xm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blog/why-is-time-complexity-esse" TargetMode="External"/><Relationship Id="rId2" Type="http://schemas.openxmlformats.org/officeDocument/2006/relationships/slide" Target="slide26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big-o-cheat-sheet-time-complexity-chart/" TargetMode="External"/><Relationship Id="rId4" Type="http://schemas.openxmlformats.org/officeDocument/2006/relationships/hyperlink" Target="https://zh.wikipedia.org/zh-tw/%E6%97%B6%E9%97%B4%E5%A4%8D%E6%9D%82%E5%BA%A6ntial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48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D89DD1-1E0C-54EB-9BEC-BCFC824DE51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850109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F8F5F87-F1D9-D740-DEF3-B468E5864A4F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E5237A-388C-69A5-1E22-25161C61E20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2126625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387189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74962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415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4362841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EF5A213-DEEA-EEF1-C12E-545577081E00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FC88C8-FEAC-3CC8-D602-4FCB562DF9B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521866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A5D5E08-3BF8-5D68-45F7-D95FACBC263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CFF0F4-5399-F3CA-84B5-2FD5AF302CDC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EFF6FA-7B81-B0FD-D445-08AC137ED51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709250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03DED1-AA36-2DC8-4D55-55123E9721B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581604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6A03B2-28A1-7635-A671-DC005A57B19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2542350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466986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8925297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98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405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70CB98E-82D4-D4E4-DA13-10CF220F3E64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41FEB-8F7B-9A3E-3FA0-5D9D82C8D5C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609435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40C4EC3-1442-EDEA-C62B-3443F6FE8435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F324D4-D33A-9F21-D4DE-AA37E1E3CA3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8759159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E800E93-C7DF-9847-06F1-392E85FDA84C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B8AA8-3841-9E8F-5655-21ADAC75A10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2105940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E0B4EBE-2316-72C9-2032-6B7916760063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0B354-2455-871F-A8C4-AB0776843B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078552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538B0A-FCE8-F008-D7FB-AEC63C3CC96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46382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2FC1B908-B457-E4F1-CCDB-4286866157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05564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64F31B-D092-4622-EE82-83CDBBAEE7B5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0703781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100E50-42D0-7A2B-E45B-0EB0F410779E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40614324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7626580" y="2882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976500-058A-35A7-7748-5B42DD7FCD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48142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BC0F2C-6221-FBC2-CF60-4222120C5C6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265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293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7626579" y="29057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E9C347-C152-4E4C-1399-B48D37DB205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10173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DFE9C8-F4E8-A7E9-80BD-EC145EC4998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35131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B222E8-5070-C03C-9007-0F4EA9EBC0E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0663894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129433-2F6D-A7D6-E8B2-FF383546880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974FC2-10A9-6A56-BE83-E236C8087AEB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55B99-3791-8C78-AE6B-9A58D6602F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418940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30953F-F434-7437-4F9A-71BDF672D47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173557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A1A306-6751-7D0A-72C2-D07A554CED7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6020870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E57B03-0053-D43F-C855-E105D67E674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0308724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861963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D7B583-A8C1-D9CD-928E-17EB7D542F6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810316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3BEEA49-EB2F-C2C7-8351-910D1A6AA6ED}"/>
              </a:ext>
            </a:extLst>
          </p:cNvPr>
          <p:cNvCxnSpPr/>
          <p:nvPr/>
        </p:nvCxnSpPr>
        <p:spPr>
          <a:xfrm flipV="1">
            <a:off x="7777315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22F6C0-830E-DAC1-DF87-CB393ED1A64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642036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338B71-A1BB-0036-72D4-7EB5219110C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51524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945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D18A3B-6185-11DB-7F2E-78988097072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82926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F7F2DD-27F3-C283-310A-35E6CF4E2F0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56582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86571A-AFE9-9C19-B9D1-235F09B8600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58698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CC6A05-27AC-44ED-8BF0-E100538921F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8450136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81F14C-EF52-78A0-169E-ECFE69B933F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109680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977813-A936-E19F-A41A-CD32BCF573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740719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391419-AC4B-A3D9-860B-16DB25811B0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196816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663352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3573A-4886-D533-DAAA-98A4BE4E804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588712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6DF16E-E15C-0BCD-E7E6-A4975D9C5CA3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4892154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6E134C-3350-C97A-1E92-8BD7589924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915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A7CF2E-EA74-3F67-7DE1-77A635E9122C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13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最穩定且最快的比較排序。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但是需要用額外的記憶體空間。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2439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架構跟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一樣，都是一直切，但是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top down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bottom up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且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不一定是切一半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隨便找數列中的一個數，依照這個數重排整個數列，左邊放比這個數字小的元素，右邊放比這個數字大的元素。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接著遞迴處理左邊、右邊。</a:t>
            </a:r>
          </a:p>
        </p:txBody>
      </p:sp>
    </p:spTree>
    <p:extLst>
      <p:ext uri="{BB962C8B-B14F-4D97-AF65-F5344CB8AC3E}">
        <p14:creationId xmlns:p14="http://schemas.microsoft.com/office/powerpoint/2010/main" val="30393607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09082B-FF65-F235-472B-8555FC2444A5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47071D-38A2-9328-9A97-004C7819D00C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01E348-77AE-20F9-D9C7-2ABF7600C3E4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7F484D5-208A-2300-C364-DC398D2078C7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C85364-DAB5-0EA8-B2F9-357E1489703D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830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[l + 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0151586-2507-7BF0-F407-5F8FE6D52F7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C99B51-FBAD-5AA7-248A-B988416D98F2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B37503B-7221-E71F-8B5B-3432A4271ED5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DA8BF75-F85A-F50A-E894-F354972302B9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109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[l + 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pivot =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156AE5F-B4A9-ACBC-E212-2C50E4324E1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07849E-9CD1-ACB0-9503-4B8F869ED04A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002ED6-89AD-358C-A273-0D0D45AD7242}"/>
              </a:ext>
            </a:extLst>
          </p:cNvPr>
          <p:cNvSpPr txBox="1"/>
          <p:nvPr/>
        </p:nvSpPr>
        <p:spPr>
          <a:xfrm>
            <a:off x="8619637" y="2256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832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4A277BB-54A6-AD6D-A1BD-691902F5E33A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189630385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47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3971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0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5570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4803058" y="3011504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4647406" y="2642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368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70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896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0227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6789174" y="3001916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6633522" y="2632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3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312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0147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811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412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9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338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183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B728DA3-B373-876F-734F-9F9EFD0B86D5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FBAAF0-72F5-45AA-D114-2BC3D29DB908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CF99FC-0134-4B20-E669-932146995108}"/>
              </a:ext>
            </a:extLst>
          </p:cNvPr>
          <p:cNvSpPr txBox="1"/>
          <p:nvPr/>
        </p:nvSpPr>
        <p:spPr>
          <a:xfrm>
            <a:off x="8619638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420996D-0F7C-57B8-8255-17ACD517BF19}"/>
              </a:ext>
            </a:extLst>
          </p:cNvPr>
          <p:cNvCxnSpPr>
            <a:cxnSpLocks/>
          </p:cNvCxnSpPr>
          <p:nvPr/>
        </p:nvCxnSpPr>
        <p:spPr>
          <a:xfrm>
            <a:off x="8775290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04B572A-43D3-98E1-3D0C-0656DBFF34CD}"/>
              </a:ext>
            </a:extLst>
          </p:cNvPr>
          <p:cNvCxnSpPr>
            <a:cxnSpLocks/>
          </p:cNvCxnSpPr>
          <p:nvPr/>
        </p:nvCxnSpPr>
        <p:spPr>
          <a:xfrm>
            <a:off x="6789172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F690B4-1533-472B-A4E4-AF249DE39EBC}"/>
              </a:ext>
            </a:extLst>
          </p:cNvPr>
          <p:cNvSpPr txBox="1"/>
          <p:nvPr/>
        </p:nvSpPr>
        <p:spPr>
          <a:xfrm>
            <a:off x="6506884" y="26323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i+2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043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72863633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24287596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28218341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5757458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244973864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84083108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14581094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42069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89254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3918496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74095818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0B54-E623-ADD0-7B9E-BA9139C4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相較於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不需要額外記憶體。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有缺陷，如果每次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pivot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都選到最小的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最大的，時間複雜度會退化成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所以在實務上會搭配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防止遞迴深度過深。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DF140E3-D9FE-27E9-532B-8D5648C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24047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記錄出現在數列中的數出現幾次，再排出來。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6 7 3 2 1 6 1 6 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那排序好的數列顯而易見是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1 1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6 6 6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47590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常常用陣列實作，但是只適用於數列中的數字範圍較小的時候。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如果數字的跨距太大就會需要非常多的空間。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要排序的話，需要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4x10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4GB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是非比較排序，比上面提到的比較排序都快，但是占用記憶體也更大。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326957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CD4FF-6DAB-78FF-6BB7-4018EBB4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程式碼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35162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現在有個迷宮，要怎麼找到正確的路徑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BC07439-A6E2-1334-2920-E3C88BAAA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043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301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121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6817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279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346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0783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2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6362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064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024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457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875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4280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5937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3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366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738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7111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501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7365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1114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5926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167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7275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65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2284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99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1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706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5179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5701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2903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290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073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6582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230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2630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913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0201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431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084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2290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0202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0442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9978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6958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79985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91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7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4 – algorithm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015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768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9270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97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565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8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69287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3376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57458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4000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40947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8610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9805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2122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8686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903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9567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90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9982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790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5863508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1238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04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733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097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145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543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669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34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6563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52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2413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9904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94688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23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4551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637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1011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3746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9006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3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0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2579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573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3709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82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098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15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6091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9041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3536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8579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7988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寫迷宮問題的小技巧，用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包圍整個迷宮。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所在的格子會被標記成牆壁，所以在試路徑時，就不會走出去。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3A7E967-32AA-6D4B-6753-5AF62258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8134"/>
              </p:ext>
            </p:extLst>
          </p:nvPr>
        </p:nvGraphicFramePr>
        <p:xfrm>
          <a:off x="4023097" y="3201035"/>
          <a:ext cx="34560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066922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3662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0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9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83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看的出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的區別吧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再看一個範例，現在有一顆樹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，你要查詢一個數值是否在裡面，要怎麼做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462375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8FE7604-C19E-29AA-78FC-50BB7B9C440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1992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2CFE7B-0C1E-CD6A-D84D-6A49EEBC84B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3653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E24ACC-2E91-ACD7-A5D0-2C33D3C64BA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0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7355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A88256-FE40-56FF-190D-4B7EBEDD06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2824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CCE8C6-647D-CCF0-718B-881C6CFEDA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7345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96B234-45FB-CC07-C34F-6DF3DF51F33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2845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C7694-EDB7-7A06-B20A-FDDFD393751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332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75D07B-3A32-A624-21C8-B94DA8CBD1C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1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43CCB3-B145-B786-0230-1325EE70430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802F0-6752-2E63-3511-95861E190CE2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062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BBDD8B-51EC-B66E-A858-D9672FB1EBE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431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D3A56B-85FA-38D7-06E8-57B807D7DFA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3443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2E8E67-B6A6-8655-6E9F-7CF351EF8EB9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1767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EF2781-9647-FC4A-8B88-46EEDDBCA8B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1156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BB02C0-FDEC-C2EF-2AA9-C16F8815AA6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243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313879-1527-10F8-6F6A-82EB39E883AA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6366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060088-B11D-58CE-E513-7D0CA95CB5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852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132512-E99D-0D71-A040-3A5DB36D92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0072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1948F54-1A1C-36D4-1492-440F889DEF2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B6B4C5-7856-05A1-8096-F2C3F1AAC7A7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0922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常用遞迴實現，或是用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22400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有一個三維迷宮，請找出正確的路徑離開。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3387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跟二維的迷宮一樣。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二維的迷宮抽象來講是甚麼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9785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CC9B8B1-7180-06BF-C375-12F7C3B2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76126"/>
              </p:ext>
            </p:extLst>
          </p:nvPr>
        </p:nvGraphicFramePr>
        <p:xfrm>
          <a:off x="1594529" y="2662140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53C9920-FA48-BFB3-47D3-80BDCEB98F8D}"/>
              </a:ext>
            </a:extLst>
          </p:cNvPr>
          <p:cNvCxnSpPr/>
          <p:nvPr/>
        </p:nvCxnSpPr>
        <p:spPr>
          <a:xfrm>
            <a:off x="4522839" y="3942300"/>
            <a:ext cx="25957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09F064C-97E2-739C-8003-34543FF86D1A}"/>
              </a:ext>
            </a:extLst>
          </p:cNvPr>
          <p:cNvSpPr/>
          <p:nvPr/>
        </p:nvSpPr>
        <p:spPr>
          <a:xfrm>
            <a:off x="10007336" y="1376113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1,1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8CFDA4D-27AB-FCFB-4326-97EB5A4C92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9951703" y="2055894"/>
            <a:ext cx="176585" cy="1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40A8B62C-F06E-76A5-5A4B-88A6845E5F0B}"/>
              </a:ext>
            </a:extLst>
          </p:cNvPr>
          <p:cNvSpPr/>
          <p:nvPr/>
        </p:nvSpPr>
        <p:spPr>
          <a:xfrm>
            <a:off x="9246745" y="21126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2,1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1FAB7F-D93B-20DB-F4AD-06F32A2671C6}"/>
              </a:ext>
            </a:extLst>
          </p:cNvPr>
          <p:cNvCxnSpPr>
            <a:cxnSpLocks/>
            <a:stCxn id="9" idx="3"/>
            <a:endCxn id="15" idx="7"/>
          </p:cNvCxnSpPr>
          <p:nvPr/>
        </p:nvCxnSpPr>
        <p:spPr>
          <a:xfrm flipH="1">
            <a:off x="9172545" y="2792385"/>
            <a:ext cx="19515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0491BC0-13F9-AB9C-6E98-F8C1359D1142}"/>
              </a:ext>
            </a:extLst>
          </p:cNvPr>
          <p:cNvSpPr/>
          <p:nvPr/>
        </p:nvSpPr>
        <p:spPr>
          <a:xfrm>
            <a:off x="8467587" y="2909017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3,1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14A72D7-FDCF-4F9D-05C8-02BA3487AF66}"/>
              </a:ext>
            </a:extLst>
          </p:cNvPr>
          <p:cNvSpPr/>
          <p:nvPr/>
        </p:nvSpPr>
        <p:spPr>
          <a:xfrm>
            <a:off x="7688708" y="3705430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EA3EAE1-A2C3-5555-25EE-C1F57F3AEFB8}"/>
              </a:ext>
            </a:extLst>
          </p:cNvPr>
          <p:cNvCxnSpPr>
            <a:cxnSpLocks/>
            <a:stCxn id="15" idx="3"/>
            <a:endCxn id="34" idx="7"/>
          </p:cNvCxnSpPr>
          <p:nvPr/>
        </p:nvCxnSpPr>
        <p:spPr>
          <a:xfrm flipH="1">
            <a:off x="8393666" y="3588798"/>
            <a:ext cx="194873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716AE0D3-F783-4CB9-E74F-82E5B6B28D83}"/>
              </a:ext>
            </a:extLst>
          </p:cNvPr>
          <p:cNvSpPr/>
          <p:nvPr/>
        </p:nvSpPr>
        <p:spPr>
          <a:xfrm>
            <a:off x="8880542" y="41719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4,2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FB6CD19-81F4-151A-D14A-16A7926301B9}"/>
              </a:ext>
            </a:extLst>
          </p:cNvPr>
          <p:cNvCxnSpPr>
            <a:cxnSpLocks/>
            <a:stCxn id="34" idx="6"/>
            <a:endCxn id="38" idx="1"/>
          </p:cNvCxnSpPr>
          <p:nvPr/>
        </p:nvCxnSpPr>
        <p:spPr>
          <a:xfrm>
            <a:off x="8514618" y="4103637"/>
            <a:ext cx="486876" cy="18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E5B43D3-C20F-BCD2-DAC7-93DCA46EEF6C}"/>
              </a:ext>
            </a:extLst>
          </p:cNvPr>
          <p:cNvCxnSpPr>
            <a:cxnSpLocks/>
            <a:stCxn id="38" idx="3"/>
            <a:endCxn id="45" idx="7"/>
          </p:cNvCxnSpPr>
          <p:nvPr/>
        </p:nvCxnSpPr>
        <p:spPr>
          <a:xfrm flipH="1">
            <a:off x="8685669" y="4851730"/>
            <a:ext cx="315825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3C2CEC99-C240-58C4-B9A4-E760C65C2867}"/>
              </a:ext>
            </a:extLst>
          </p:cNvPr>
          <p:cNvSpPr/>
          <p:nvPr/>
        </p:nvSpPr>
        <p:spPr>
          <a:xfrm>
            <a:off x="7980711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4,3</a:t>
            </a:r>
            <a:endParaRPr lang="zh-TW" altLang="en-US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A7618FE-7447-E187-3146-D30D373AB45A}"/>
              </a:ext>
            </a:extLst>
          </p:cNvPr>
          <p:cNvSpPr/>
          <p:nvPr/>
        </p:nvSpPr>
        <p:spPr>
          <a:xfrm>
            <a:off x="9764692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5,2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21EF02D-76AD-8F56-C39E-A830BBD1D8E4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>
          <a:xfrm>
            <a:off x="9585500" y="4851730"/>
            <a:ext cx="300144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B7678FD6-A168-686D-B6A4-0228CCE19351}"/>
              </a:ext>
            </a:extLst>
          </p:cNvPr>
          <p:cNvSpPr/>
          <p:nvPr/>
        </p:nvSpPr>
        <p:spPr>
          <a:xfrm>
            <a:off x="7175139" y="563122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134AD9F-194E-C425-E296-8841CDF62EA1}"/>
              </a:ext>
            </a:extLst>
          </p:cNvPr>
          <p:cNvCxnSpPr>
            <a:cxnSpLocks/>
            <a:stCxn id="45" idx="3"/>
            <a:endCxn id="97" idx="7"/>
          </p:cNvCxnSpPr>
          <p:nvPr/>
        </p:nvCxnSpPr>
        <p:spPr>
          <a:xfrm flipH="1">
            <a:off x="7880097" y="5579830"/>
            <a:ext cx="221566" cy="16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33572023-7B49-15B5-2BD2-D01FA2AC13C3}"/>
              </a:ext>
            </a:extLst>
          </p:cNvPr>
          <p:cNvSpPr/>
          <p:nvPr/>
        </p:nvSpPr>
        <p:spPr>
          <a:xfrm>
            <a:off x="10527890" y="569646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AFCE49C-E509-5061-8A6A-75032AEE2473}"/>
              </a:ext>
            </a:extLst>
          </p:cNvPr>
          <p:cNvCxnSpPr>
            <a:cxnSpLocks/>
            <a:stCxn id="48" idx="5"/>
            <a:endCxn id="101" idx="1"/>
          </p:cNvCxnSpPr>
          <p:nvPr/>
        </p:nvCxnSpPr>
        <p:spPr>
          <a:xfrm>
            <a:off x="10469650" y="5579830"/>
            <a:ext cx="17919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8157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那三維迷宮呢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一樣，都可以轉換成圖。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88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99798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不管幾維的迷宮都可以轉換為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有了圖，就可以用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解決。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7298694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52491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dungeon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給定一個三維迷宮，且此迷宮會隨時間改變，請找出正確的路徑。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42264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后問題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一個標準的西洋棋盤，要怎麼把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個皇后擺上去，且所有皇后都不在彼此的攻擊範圍。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86190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7155F-F173-586D-E995-ADF46841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對一個已排序的陣列，要如何找到指定的數值在什麼地方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19DAFB-0EEE-189E-0C73-049CAC6BB5AB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BE4C20-C512-D70A-028F-25B65125C77F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8100A3-61B6-3998-EB25-9FBB068706E0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6112C5-FECA-3F4E-FE12-0FC502C6D7FF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CA138F-517E-E0C7-5A68-51613F876EA7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B6A3A-54DD-5D12-E036-5F6C9656E5DB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163595-DA0C-6D36-C761-289A1B9D5EE5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5936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7384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938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8074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4318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(mid + 1,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3591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5205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r, 8);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8213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778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8BA7BF-8353-04F6-6844-21CF8153D8E4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6325808-15AA-048E-975B-DA53B4E6F818}"/>
              </a:ext>
            </a:extLst>
          </p:cNvPr>
          <p:cNvSpPr txBox="1"/>
          <p:nvPr/>
        </p:nvSpPr>
        <p:spPr>
          <a:xfrm>
            <a:off x="7373305" y="43633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14558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090376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感覺跟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極像，因為兩者的本質都是利用已排序的性質，忽略掉部分資料，進而讓速度加快。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94508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那大概是多快呢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平均來講，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每次遞迴都會切一半，所以假設資料量是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，遞迴深度是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，所以時間複雜度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[1]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148780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4447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32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32350C7-A638-6773-72FA-4765108E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time complexity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[1]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E4402A-C35C-8E87-48A1-AD07DB86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時間複雜度就是衡量一個演算法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一段程式花費的時間。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https://www.mygreatlearning.com/blog/why-is-time-complexity-esse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https://zh.wikipedia.org/zh-tw/%E6%97%B6%E9%97%B4%E5%A4%8D%E6%9D%82%E5%BA%A6ntial/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https://www.freecodecamp.org/news/big-o-cheat-sheet-time-complexity-chart/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43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4B2B56F-9607-C989-3A86-C4D84B2559B8}"/>
              </a:ext>
            </a:extLst>
          </p:cNvPr>
          <p:cNvSpPr txBox="1"/>
          <p:nvPr/>
        </p:nvSpPr>
        <p:spPr>
          <a:xfrm>
            <a:off x="2890684" y="27726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6421-3484-C636-B27D-19A3A41A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820E8-63D4-7837-B3F0-74455451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假設前面一部份的數列已經排好了，這時候要將一個未排好的數字插入進這個數列就很簡單了。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就是根據這個想法而來。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你在排撲克牌的時候其實也是用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0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17C2-F072-BE71-8659-97C5ADD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9887B-B092-435E-2F32-B60BE1F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sort/insertion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sort/selection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merge sort/quick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65978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27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>
            <a:off x="3380863" y="3182169"/>
            <a:ext cx="12700" cy="1986116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9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5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 flipH="1">
            <a:off x="4132006" y="2927554"/>
            <a:ext cx="2" cy="248264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84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55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37CB5141-F369-0F9F-4786-452AFBA953B9}"/>
              </a:ext>
            </a:extLst>
          </p:cNvPr>
          <p:cNvCxnSpPr>
            <a:cxnSpLocks/>
          </p:cNvCxnSpPr>
          <p:nvPr/>
        </p:nvCxnSpPr>
        <p:spPr>
          <a:xfrm rot="5400000" flipH="1">
            <a:off x="3883740" y="1686232"/>
            <a:ext cx="4" cy="4965290"/>
          </a:xfrm>
          <a:prstGeom prst="bentConnector3">
            <a:avLst>
              <a:gd name="adj1" fmla="val -5715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3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65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7CE7A9B-3473-AF28-DE15-15DCB7DDB4A0}"/>
              </a:ext>
            </a:extLst>
          </p:cNvPr>
          <p:cNvCxnSpPr>
            <a:cxnSpLocks/>
          </p:cNvCxnSpPr>
          <p:nvPr/>
        </p:nvCxnSpPr>
        <p:spPr>
          <a:xfrm rot="5400000" flipH="1">
            <a:off x="5621592" y="2431024"/>
            <a:ext cx="2" cy="3475703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37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4876800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3883742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485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5405120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2425946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3419004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1432888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4412062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8384294" y="324431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D247CFA9-90CE-5343-F227-41D34BA52A35}"/>
              </a:ext>
            </a:extLst>
          </p:cNvPr>
          <p:cNvCxnSpPr>
            <a:cxnSpLocks/>
          </p:cNvCxnSpPr>
          <p:nvPr/>
        </p:nvCxnSpPr>
        <p:spPr>
          <a:xfrm rot="5400000" flipH="1">
            <a:off x="4908590" y="186482"/>
            <a:ext cx="2" cy="794446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9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35322-3963-777B-75B3-D54EE64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6E7A-A360-61F0-3FE1-CA5E691E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binary 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7538720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4559546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5552604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3566488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545662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2573430" y="306143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38B868-626A-F61C-0129-0DDCDAF0AAE1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99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0E4DEDB-DD20-37D0-A4F9-20756CF5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如果數列接近排好的狀態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會很快，所以常跟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搭配，變成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intro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71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33BB2-9107-4173-D5ED-EBDA87FB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每次都找到未排序數列裡的最小值，然後換到最前面。</a:t>
            </a:r>
          </a:p>
        </p:txBody>
      </p:sp>
    </p:spTree>
    <p:extLst>
      <p:ext uri="{BB962C8B-B14F-4D97-AF65-F5344CB8AC3E}">
        <p14:creationId xmlns:p14="http://schemas.microsoft.com/office/powerpoint/2010/main" val="3200042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253465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90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365434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24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57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99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0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40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D4796-66C3-79A0-FE82-B5D0547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速度很慢。但是實現起來很簡單。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每次都把最大的值搬到最後面。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33DC7EA-712A-E094-C9E2-630EE3E1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32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E5A88F11-3C26-C1C8-ECFE-EEB71E94561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00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A6348386-259A-3E89-37FD-3995C661A05B}"/>
              </a:ext>
            </a:extLst>
          </p:cNvPr>
          <p:cNvCxnSpPr/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03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365578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09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0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4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65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13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0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02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78832-43F4-DA65-FF66-C75E80814924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DFB9D0-21DB-31FF-9725-50FF76092C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75142-F9E0-7727-74DF-668860C5FBCE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E04EF-D006-F755-D83B-5DC00371E2D6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42350-D98D-C722-1003-CDCAE178E5A6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06CB56-29D1-7B7C-7EC0-6ACA8CEC23B6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070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4520769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35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05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07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9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8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34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5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992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8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94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13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719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64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7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456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132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65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84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970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98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4BBA04-C854-4E65-8B78-56F4E13B2F4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028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38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D6B65-D4CE-FDCF-2AF7-CCFB18175CC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82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切一半，遞迴處理左邊、右邊。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排完左右後，將已排好的左右數列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58310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58285A-B5E0-840D-67A5-AFDE29FC5704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7325FE-8D1F-5E71-55F0-D91D337AB550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2FB8A4-F6F7-9650-61FB-A7EA69EAF16C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20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51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36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86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189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16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70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9D00CD-5397-3F6F-D29F-3729C6068DE7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</p:spTree>
    <p:extLst>
      <p:ext uri="{BB962C8B-B14F-4D97-AF65-F5344CB8AC3E}">
        <p14:creationId xmlns:p14="http://schemas.microsoft.com/office/powerpoint/2010/main" val="33575087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035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3654348" y="2917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54348" y="2591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057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405840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65FDF-9CF4-DF63-B772-D4BE82DF5062}"/>
              </a:ext>
            </a:extLst>
          </p:cNvPr>
          <p:cNvSpPr txBox="1"/>
          <p:nvPr/>
        </p:nvSpPr>
        <p:spPr>
          <a:xfrm>
            <a:off x="838200" y="170334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6993954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73B737-D696-90FE-982F-BE2BFB4C2C29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EDA6FF-EE47-9E2A-F516-13183803BF8C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16FA492-AA9D-6FAE-4BF9-0D587E5E742A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029AAE-1BB0-C8A3-FC35-DCBB82E749E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14483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C32134-614C-385B-EBF8-67491D03883E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6EE11-FA38-E35A-D9AB-41594677E5DB}"/>
              </a:ext>
            </a:extLst>
          </p:cNvPr>
          <p:cNvSpPr txBox="1"/>
          <p:nvPr/>
        </p:nvSpPr>
        <p:spPr>
          <a:xfrm>
            <a:off x="4662192" y="2894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976250-15F8-F124-1E0F-38B7C92013C6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9D405A-72C2-B85D-C53B-C242F319DD3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29FCCF-8785-227A-FEB5-73BB13185B7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41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743C2-7FBD-23DE-47D7-E49D3BF5838E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F5BBF0-A705-A82C-082B-126B07462FD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111EE4E-3933-917F-D645-12B15D333443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DEEBF1-6581-CAC1-3906-E2AFC56906E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9803493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76C595-0B7D-4E3D-085A-0B6B967C894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94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Words>5089</Words>
  <Application>Microsoft Office PowerPoint</Application>
  <PresentationFormat>寬螢幕</PresentationFormat>
  <Paragraphs>2328</Paragraphs>
  <Slides>267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267</vt:i4>
      </vt:variant>
    </vt:vector>
  </HeadingPairs>
  <TitlesOfParts>
    <vt:vector size="273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Ch 1 - basic Ch 2 - pointer &amp; array Ch 3 - data structure Ch 4 – algorithm</vt:lpstr>
      <vt:lpstr>sort</vt:lpstr>
      <vt:lpstr>search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counting sort</vt:lpstr>
      <vt:lpstr>counting sort</vt:lpstr>
      <vt:lpstr>剛剛提到的sort程式碼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110 C程 hw6 - dungeon</vt:lpstr>
      <vt:lpstr>110 C程 hw6 - dungeon</vt:lpstr>
      <vt:lpstr>110 C程 hw6 - dungeon</vt:lpstr>
      <vt:lpstr>110 C程 hw6 - dungeon</vt:lpstr>
      <vt:lpstr>110 C程 hw6 - dungeon</vt:lpstr>
      <vt:lpstr>110 C程 hw6 - dungeon</vt:lpstr>
      <vt:lpstr>dungeon Ex</vt:lpstr>
      <vt:lpstr>8后問題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Q&amp;A</vt:lpstr>
      <vt:lpstr>End of Today</vt:lpstr>
      <vt:lpstr>Appendix: time complexity[1]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那些C程不教的事</dc:title>
  <dc:creator>HsiehTonny</dc:creator>
  <cp:lastModifiedBy>HsiehTonny</cp:lastModifiedBy>
  <cp:revision>8</cp:revision>
  <dcterms:created xsi:type="dcterms:W3CDTF">2022-11-24T06:56:32Z</dcterms:created>
  <dcterms:modified xsi:type="dcterms:W3CDTF">2022-12-04T09:48:33Z</dcterms:modified>
</cp:coreProperties>
</file>