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22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9.xml" ContentType="application/inkml+xml"/>
  <Override PartName="/ppt/notesSlides/notesSlide26.xml" ContentType="application/vnd.openxmlformats-officedocument.presentationml.notesSlide+xml"/>
  <Override PartName="/ppt/ink/ink10.xml" ContentType="application/inkml+xml"/>
  <Override PartName="/ppt/notesSlides/notesSlide27.xml" ContentType="application/vnd.openxmlformats-officedocument.presentationml.notesSlide+xml"/>
  <Override PartName="/ppt/ink/ink11.xml" ContentType="application/inkml+xml"/>
  <Override PartName="/ppt/notesSlides/notesSlide28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29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30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31"/>
  </p:notesMasterIdLst>
  <p:sldIdLst>
    <p:sldId id="256" r:id="rId2"/>
    <p:sldId id="501" r:id="rId3"/>
    <p:sldId id="257" r:id="rId4"/>
    <p:sldId id="407" r:id="rId5"/>
    <p:sldId id="410" r:id="rId6"/>
    <p:sldId id="409" r:id="rId7"/>
    <p:sldId id="408" r:id="rId8"/>
    <p:sldId id="258" r:id="rId9"/>
    <p:sldId id="260" r:id="rId10"/>
    <p:sldId id="259" r:id="rId11"/>
    <p:sldId id="406" r:id="rId12"/>
    <p:sldId id="433" r:id="rId13"/>
    <p:sldId id="434" r:id="rId14"/>
    <p:sldId id="411" r:id="rId15"/>
    <p:sldId id="412" r:id="rId16"/>
    <p:sldId id="413" r:id="rId17"/>
    <p:sldId id="414" r:id="rId18"/>
    <p:sldId id="432" r:id="rId19"/>
    <p:sldId id="415" r:id="rId20"/>
    <p:sldId id="416" r:id="rId21"/>
    <p:sldId id="418" r:id="rId22"/>
    <p:sldId id="417" r:id="rId23"/>
    <p:sldId id="435" r:id="rId24"/>
    <p:sldId id="268" r:id="rId25"/>
    <p:sldId id="269" r:id="rId26"/>
    <p:sldId id="270" r:id="rId27"/>
    <p:sldId id="271" r:id="rId28"/>
    <p:sldId id="419" r:id="rId29"/>
    <p:sldId id="420" r:id="rId30"/>
    <p:sldId id="421" r:id="rId31"/>
    <p:sldId id="422" r:id="rId32"/>
    <p:sldId id="272" r:id="rId33"/>
    <p:sldId id="273" r:id="rId34"/>
    <p:sldId id="423" r:id="rId35"/>
    <p:sldId id="425" r:id="rId36"/>
    <p:sldId id="426" r:id="rId37"/>
    <p:sldId id="274" r:id="rId38"/>
    <p:sldId id="275" r:id="rId39"/>
    <p:sldId id="276" r:id="rId40"/>
    <p:sldId id="283" r:id="rId41"/>
    <p:sldId id="277" r:id="rId42"/>
    <p:sldId id="278" r:id="rId43"/>
    <p:sldId id="279" r:id="rId44"/>
    <p:sldId id="280" r:id="rId45"/>
    <p:sldId id="281" r:id="rId46"/>
    <p:sldId id="282" r:id="rId47"/>
    <p:sldId id="284" r:id="rId48"/>
    <p:sldId id="262" r:id="rId49"/>
    <p:sldId id="285" r:id="rId50"/>
    <p:sldId id="337" r:id="rId51"/>
    <p:sldId id="338" r:id="rId52"/>
    <p:sldId id="339" r:id="rId53"/>
    <p:sldId id="340" r:id="rId54"/>
    <p:sldId id="341" r:id="rId55"/>
    <p:sldId id="342" r:id="rId56"/>
    <p:sldId id="286" r:id="rId57"/>
    <p:sldId id="288" r:id="rId58"/>
    <p:sldId id="289" r:id="rId59"/>
    <p:sldId id="290" r:id="rId60"/>
    <p:sldId id="291" r:id="rId61"/>
    <p:sldId id="343" r:id="rId62"/>
    <p:sldId id="344" r:id="rId63"/>
    <p:sldId id="345" r:id="rId64"/>
    <p:sldId id="349" r:id="rId65"/>
    <p:sldId id="351" r:id="rId66"/>
    <p:sldId id="350" r:id="rId67"/>
    <p:sldId id="348" r:id="rId68"/>
    <p:sldId id="346" r:id="rId69"/>
    <p:sldId id="347" r:id="rId70"/>
    <p:sldId id="353" r:id="rId71"/>
    <p:sldId id="354" r:id="rId72"/>
    <p:sldId id="355" r:id="rId73"/>
    <p:sldId id="312" r:id="rId74"/>
    <p:sldId id="263" r:id="rId75"/>
    <p:sldId id="313" r:id="rId76"/>
    <p:sldId id="314" r:id="rId77"/>
    <p:sldId id="315" r:id="rId78"/>
    <p:sldId id="316" r:id="rId79"/>
    <p:sldId id="318" r:id="rId80"/>
    <p:sldId id="319" r:id="rId81"/>
    <p:sldId id="356" r:id="rId82"/>
    <p:sldId id="357" r:id="rId83"/>
    <p:sldId id="292" r:id="rId84"/>
    <p:sldId id="293" r:id="rId85"/>
    <p:sldId id="302" r:id="rId86"/>
    <p:sldId id="303" r:id="rId87"/>
    <p:sldId id="305" r:id="rId88"/>
    <p:sldId id="306" r:id="rId89"/>
    <p:sldId id="307" r:id="rId90"/>
    <p:sldId id="308" r:id="rId91"/>
    <p:sldId id="309" r:id="rId92"/>
    <p:sldId id="310" r:id="rId93"/>
    <p:sldId id="311" r:id="rId94"/>
    <p:sldId id="304" r:id="rId95"/>
    <p:sldId id="322" r:id="rId96"/>
    <p:sldId id="323" r:id="rId97"/>
    <p:sldId id="324" r:id="rId98"/>
    <p:sldId id="325" r:id="rId99"/>
    <p:sldId id="326" r:id="rId100"/>
    <p:sldId id="327" r:id="rId101"/>
    <p:sldId id="329" r:id="rId102"/>
    <p:sldId id="330" r:id="rId103"/>
    <p:sldId id="331" r:id="rId104"/>
    <p:sldId id="332" r:id="rId105"/>
    <p:sldId id="333" r:id="rId106"/>
    <p:sldId id="334" r:id="rId107"/>
    <p:sldId id="335" r:id="rId108"/>
    <p:sldId id="336" r:id="rId109"/>
    <p:sldId id="321" r:id="rId110"/>
    <p:sldId id="320" r:id="rId111"/>
    <p:sldId id="294" r:id="rId112"/>
    <p:sldId id="295" r:id="rId113"/>
    <p:sldId id="296" r:id="rId114"/>
    <p:sldId id="264" r:id="rId115"/>
    <p:sldId id="298" r:id="rId116"/>
    <p:sldId id="358" r:id="rId117"/>
    <p:sldId id="359" r:id="rId118"/>
    <p:sldId id="360" r:id="rId119"/>
    <p:sldId id="362" r:id="rId120"/>
    <p:sldId id="363" r:id="rId121"/>
    <p:sldId id="364" r:id="rId122"/>
    <p:sldId id="365" r:id="rId123"/>
    <p:sldId id="266" r:id="rId124"/>
    <p:sldId id="379" r:id="rId125"/>
    <p:sldId id="378" r:id="rId126"/>
    <p:sldId id="300" r:id="rId127"/>
    <p:sldId id="297" r:id="rId128"/>
    <p:sldId id="366" r:id="rId129"/>
    <p:sldId id="377" r:id="rId130"/>
    <p:sldId id="367" r:id="rId131"/>
    <p:sldId id="369" r:id="rId132"/>
    <p:sldId id="370" r:id="rId133"/>
    <p:sldId id="371" r:id="rId134"/>
    <p:sldId id="373" r:id="rId135"/>
    <p:sldId id="374" r:id="rId136"/>
    <p:sldId id="375" r:id="rId137"/>
    <p:sldId id="376" r:id="rId138"/>
    <p:sldId id="403" r:id="rId139"/>
    <p:sldId id="380" r:id="rId140"/>
    <p:sldId id="299" r:id="rId141"/>
    <p:sldId id="381" r:id="rId142"/>
    <p:sldId id="382" r:id="rId143"/>
    <p:sldId id="383" r:id="rId144"/>
    <p:sldId id="384" r:id="rId145"/>
    <p:sldId id="385" r:id="rId146"/>
    <p:sldId id="386" r:id="rId147"/>
    <p:sldId id="387" r:id="rId148"/>
    <p:sldId id="388" r:id="rId149"/>
    <p:sldId id="404" r:id="rId150"/>
    <p:sldId id="429" r:id="rId151"/>
    <p:sldId id="368" r:id="rId152"/>
    <p:sldId id="390" r:id="rId153"/>
    <p:sldId id="389" r:id="rId154"/>
    <p:sldId id="391" r:id="rId155"/>
    <p:sldId id="392" r:id="rId156"/>
    <p:sldId id="393" r:id="rId157"/>
    <p:sldId id="394" r:id="rId158"/>
    <p:sldId id="395" r:id="rId159"/>
    <p:sldId id="396" r:id="rId160"/>
    <p:sldId id="397" r:id="rId161"/>
    <p:sldId id="399" r:id="rId162"/>
    <p:sldId id="400" r:id="rId163"/>
    <p:sldId id="401" r:id="rId164"/>
    <p:sldId id="402" r:id="rId165"/>
    <p:sldId id="430" r:id="rId166"/>
    <p:sldId id="437" r:id="rId167"/>
    <p:sldId id="439" r:id="rId168"/>
    <p:sldId id="440" r:id="rId169"/>
    <p:sldId id="441" r:id="rId170"/>
    <p:sldId id="442" r:id="rId171"/>
    <p:sldId id="443" r:id="rId172"/>
    <p:sldId id="444" r:id="rId173"/>
    <p:sldId id="445" r:id="rId174"/>
    <p:sldId id="446" r:id="rId175"/>
    <p:sldId id="447" r:id="rId176"/>
    <p:sldId id="448" r:id="rId177"/>
    <p:sldId id="449" r:id="rId178"/>
    <p:sldId id="451" r:id="rId179"/>
    <p:sldId id="452" r:id="rId180"/>
    <p:sldId id="265" r:id="rId181"/>
    <p:sldId id="405" r:id="rId182"/>
    <p:sldId id="427" r:id="rId183"/>
    <p:sldId id="428" r:id="rId184"/>
    <p:sldId id="436" r:id="rId185"/>
    <p:sldId id="453" r:id="rId186"/>
    <p:sldId id="454" r:id="rId187"/>
    <p:sldId id="455" r:id="rId188"/>
    <p:sldId id="456" r:id="rId189"/>
    <p:sldId id="457" r:id="rId190"/>
    <p:sldId id="458" r:id="rId191"/>
    <p:sldId id="459" r:id="rId192"/>
    <p:sldId id="460" r:id="rId193"/>
    <p:sldId id="461" r:id="rId194"/>
    <p:sldId id="462" r:id="rId195"/>
    <p:sldId id="466" r:id="rId196"/>
    <p:sldId id="464" r:id="rId197"/>
    <p:sldId id="467" r:id="rId198"/>
    <p:sldId id="468" r:id="rId199"/>
    <p:sldId id="469" r:id="rId200"/>
    <p:sldId id="471" r:id="rId201"/>
    <p:sldId id="472" r:id="rId202"/>
    <p:sldId id="473" r:id="rId203"/>
    <p:sldId id="474" r:id="rId204"/>
    <p:sldId id="475" r:id="rId205"/>
    <p:sldId id="476" r:id="rId206"/>
    <p:sldId id="477" r:id="rId207"/>
    <p:sldId id="478" r:id="rId208"/>
    <p:sldId id="479" r:id="rId209"/>
    <p:sldId id="480" r:id="rId210"/>
    <p:sldId id="482" r:id="rId211"/>
    <p:sldId id="483" r:id="rId212"/>
    <p:sldId id="484" r:id="rId213"/>
    <p:sldId id="485" r:id="rId214"/>
    <p:sldId id="486" r:id="rId215"/>
    <p:sldId id="487" r:id="rId216"/>
    <p:sldId id="489" r:id="rId217"/>
    <p:sldId id="488" r:id="rId218"/>
    <p:sldId id="490" r:id="rId219"/>
    <p:sldId id="491" r:id="rId220"/>
    <p:sldId id="493" r:id="rId221"/>
    <p:sldId id="492" r:id="rId222"/>
    <p:sldId id="494" r:id="rId223"/>
    <p:sldId id="495" r:id="rId224"/>
    <p:sldId id="496" r:id="rId225"/>
    <p:sldId id="497" r:id="rId226"/>
    <p:sldId id="498" r:id="rId227"/>
    <p:sldId id="499" r:id="rId228"/>
    <p:sldId id="502" r:id="rId229"/>
    <p:sldId id="500" r:id="rId2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231" Type="http://schemas.openxmlformats.org/officeDocument/2006/relationships/notesMaster" Target="notesMasters/notesMaster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presProps" Target="pres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viewProps" Target="viewProps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tableStyles" Target="tableStyle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0:02:24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1403 3691 24575,'-1'-5'0,"-1"1"0,0-1 0,0 1 0,0-1 0,-1 1 0,1 0 0,-1 0 0,0 0 0,-4-3 0,-11-15 0,-257-324-569,-102-138-352,255 306 921,-189-372 0,258 435 0,5-2 0,5-2 0,6-2 0,-38-211 0,67 280 28,3 0 1,2-1 0,4-62-1,1 89-15,1 1-1,1 0 1,2 0 0,0 1 0,2-1-1,0 2 1,2-1 0,21-37-1,-14 34-10,1 2 0,2 1 0,0 0 0,1 1 1,2 1-1,0 2 0,1 0 0,35-21 0,6 1-96,2 4 0,97-39 1,10 10-414,1 8 0,4 7 1,237-34-1,565-10-1125,117 91 1374,-902 18 163,-1 8-1,-1 8 1,297 89-1,-401-90-57,-1 3-1,88 48 0,-139-61 292,-2 1 1,-1 2 0,0 1-1,-2 2 1,-1 1-1,-1 2 1,27 32-1,-42-39 69,-1 0 0,0 0 0,-2 2 0,-1 0 0,-1 0-1,-1 1 1,-1 0 0,-1 1 0,7 39 0,-4 9-33,-4 1 0,-1 84 0,-7-38-92,-5 0-1,-5 0 1,-5-1-1,-6-1 1,-62 197 0,53-229-28,-4 0 0,-3-3 1,-4-1-1,-4-1 0,-3-4 1,-3-1-1,-4-2 0,-68 69 1,52-74-55,-3-3 0,-3-4 0,-2-2 0,-3-5 0,-178 91 0,128-86 0,-2-6 0,-3-6 0,-215 47 0,158-60 27,-1-9 0,-1-9 0,-352-11 0,445-14 82,0-5 0,0-5-1,1-3 1,-190-66 0,-435-200-1315,601 232-4825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2:5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1616 146 24575,'-8'14'0,"0"0"0,-2-1 0,1 0 0,-2-1 0,-11 12 0,-3 2 0,-362 381 0,340-359 0,2 1 0,2 2 0,-63 99 0,-305 576 0,252-438 0,125-224 0,4 2 0,2 0 0,3 2 0,3 1 0,-20 105 0,-84 440 0,116-530 0,3 0 0,7 153 0,2-114 0,0 972 0,-2-1046 0,3 1 0,2-1 0,2 0 0,2-1 0,22 65 0,-24-94 0,1-1 0,1 0 0,0-1 0,1 0 0,1-1 0,1 0 0,1 0 0,0-1 0,0-1 0,2 0 0,0-1 0,0-1 0,1 0 0,1-1 0,21 11 0,17 5 0,2-2 0,0-3 0,96 24 0,-20-14 0,1-6 0,1-5 0,216 4 0,702-24 0,-499-5 0,1410 4 0,-1949-1 0,0 0 0,0-1 0,0 0 0,-1-1 0,1-1 0,-1 0 0,0-1 0,0-1 0,0 0 0,-1-1 0,0 0 0,0-1 0,-1-1 0,15-12 0,-11 7 0,-1-1 0,-1-1 0,0 0 0,-1-1 0,0 0 0,-2-1 0,0-1 0,-1 0 0,10-27 0,6-31 0,-3 0 0,-4-1 0,13-121 0,-5-245 0,-29-262 0,0 668 0,-1 0 0,-2 1 0,-2-1 0,-1 1 0,-2 1 0,-1 0 0,-2 0 0,-1 1 0,-2 1 0,-24-38 0,-89-137 0,-9 6 0,-8 6 0,-297-306 0,245 298 0,-99-97 0,-99-51 0,164 152 0,-59-37 0,-25-24 0,136 107 0,134 120 0,-1 2 0,-59-30 0,86 52 0,-119-70 0,18 7 0,38 24 0,63 37 0,-1 2 0,0 0 0,0 1 0,-35-11 0,46 18 0,-1 1 0,1-1 0,-1 2 0,0-1 0,0 1 0,0 1 0,1 0 0,-1 1 0,0 0 0,0 1 0,1 0 0,-13 3 0,17-2 8,0 1-1,0-1 1,1 1-1,-1-1 1,1 2-1,0-1 1,0 1-1,0-1 1,0 1-1,1 1 1,0-1-1,0 0 1,1 1-1,-1 0 1,-3 10-1,-3 8-502,1-1 0,-11 43 0,10-21-6331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2:5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1616 146 24575,'-8'14'0,"0"0"0,-2-1 0,1 0 0,-2-1 0,-11 12 0,-3 2 0,-362 381 0,340-359 0,2 1 0,2 2 0,-63 99 0,-305 576 0,252-438 0,125-224 0,4 2 0,2 0 0,3 2 0,3 1 0,-20 105 0,-84 440 0,116-530 0,3 0 0,7 153 0,2-114 0,0 972 0,-2-1046 0,3 1 0,2-1 0,2 0 0,2-1 0,22 65 0,-24-94 0,1-1 0,1 0 0,0-1 0,1 0 0,1-1 0,1 0 0,1 0 0,0-1 0,0-1 0,2 0 0,0-1 0,0-1 0,1 0 0,1-1 0,21 11 0,17 5 0,2-2 0,0-3 0,96 24 0,-20-14 0,1-6 0,1-5 0,216 4 0,702-24 0,-499-5 0,1410 4 0,-1949-1 0,0 0 0,0-1 0,0 0 0,-1-1 0,1-1 0,-1 0 0,0-1 0,0-1 0,0 0 0,-1-1 0,0 0 0,0-1 0,-1-1 0,15-12 0,-11 7 0,-1-1 0,-1-1 0,0 0 0,-1-1 0,0 0 0,-2-1 0,0-1 0,-1 0 0,10-27 0,6-31 0,-3 0 0,-4-1 0,13-121 0,-5-245 0,-29-262 0,0 668 0,-1 0 0,-2 1 0,-2-1 0,-1 1 0,-2 1 0,-1 0 0,-2 0 0,-1 1 0,-2 1 0,-24-38 0,-89-137 0,-9 6 0,-8 6 0,-297-306 0,245 298 0,-99-97 0,-99-51 0,164 152 0,-59-37 0,-25-24 0,136 107 0,134 120 0,-1 2 0,-59-30 0,86 52 0,-119-70 0,18 7 0,38 24 0,63 37 0,-1 2 0,0 0 0,0 1 0,-35-11 0,46 18 0,-1 1 0,1-1 0,-1 2 0,0-1 0,0 1 0,0 1 0,1 0 0,-1 1 0,0 0 0,0 1 0,1 0 0,-13 3 0,17-2 8,0 1-1,0-1 1,1 1-1,-1-1 1,1 2-1,0-1 1,0 1-1,0-1 1,0 1-1,1 1 1,0-1-1,0 0 1,1 1-1,-1 0 1,-3 10-1,-3 8-502,1-1 0,-11 43 0,10-21-6331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2:5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1616 146 24575,'-8'14'0,"0"0"0,-2-1 0,1 0 0,-2-1 0,-11 12 0,-3 2 0,-362 381 0,340-359 0,2 1 0,2 2 0,-63 99 0,-305 576 0,252-438 0,125-224 0,4 2 0,2 0 0,3 2 0,3 1 0,-20 105 0,-84 440 0,116-530 0,3 0 0,7 153 0,2-114 0,0 972 0,-2-1046 0,3 1 0,2-1 0,2 0 0,2-1 0,22 65 0,-24-94 0,1-1 0,1 0 0,0-1 0,1 0 0,1-1 0,1 0 0,1 0 0,0-1 0,0-1 0,2 0 0,0-1 0,0-1 0,1 0 0,1-1 0,21 11 0,17 5 0,2-2 0,0-3 0,96 24 0,-20-14 0,1-6 0,1-5 0,216 4 0,702-24 0,-499-5 0,1410 4 0,-1949-1 0,0 0 0,0-1 0,0 0 0,-1-1 0,1-1 0,-1 0 0,0-1 0,0-1 0,0 0 0,-1-1 0,0 0 0,0-1 0,-1-1 0,15-12 0,-11 7 0,-1-1 0,-1-1 0,0 0 0,-1-1 0,0 0 0,-2-1 0,0-1 0,-1 0 0,10-27 0,6-31 0,-3 0 0,-4-1 0,13-121 0,-5-245 0,-29-262 0,0 668 0,-1 0 0,-2 1 0,-2-1 0,-1 1 0,-2 1 0,-1 0 0,-2 0 0,-1 1 0,-2 1 0,-24-38 0,-89-137 0,-9 6 0,-8 6 0,-297-306 0,245 298 0,-99-97 0,-99-51 0,164 152 0,-59-37 0,-25-24 0,136 107 0,134 120 0,-1 2 0,-59-30 0,86 52 0,-119-70 0,18 7 0,38 24 0,63 37 0,-1 2 0,0 0 0,0 1 0,-35-11 0,46 18 0,-1 1 0,1-1 0,-1 2 0,0-1 0,0 1 0,0 1 0,1 0 0,-1 1 0,0 0 0,0 1 0,1 0 0,-13 3 0,17-2 8,0 1-1,0-1 1,1 1-1,-1-1 1,1 2-1,0-1 1,0 1-1,0-1 1,0 1-1,1 1 1,0-1-1,0 0 1,1 1-1,-1 0 1,-3 10-1,-3 8-502,1-1 0,-11 43 0,10-21-6331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4:26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1165 3477 24575,'-2'0'0,"1"-1"0,-1 1 0,1-1 0,0 1 0,-1-1 0,1 1 0,0-1 0,-1 1 0,1-1 0,0 0 0,0 0 0,0 0 0,-1 0 0,1 0 0,0 0 0,0 0 0,0 0 0,1 0 0,-1 0 0,0-1 0,0 1 0,0-3 0,-15-37 0,13 31 0,-367-1256-358,110 351 44,-33-148 314,290 1054-33,-1-10 151,-1 0-1,0 1 1,-2 0-1,0 0 1,-13-22-1,19 38-117,1 1 0,-1 0 0,0 0 0,0 0 0,0-1 0,0 1 0,0 0 0,0 0 0,0 0 0,0 0 0,0 1 0,0-1 0,0 0 0,-1 0 0,1 1 0,0-1 0,-1 1 0,-1-1 0,2 1 0,0 0 0,1 0 0,-1 0 0,0 0 0,0 0 0,0 1 0,0-1 0,0 0 0,0 1 0,0-1 0,1 1 0,-1-1 0,0 1 0,0-1 0,1 1 0,-1 0 0,0-1 0,1 1 0,-1 0 0,1-1 0,-2 2 0,-2 6 0,-1 0 0,1 0 0,1 0 0,-6 15 0,5-11 0,-57 176-1365,47-132-5461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4:27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24575,'4'0'0,"7"0"0,11 0 0,6 0 0,12 0 0,8 4 0,2 7 0,5 1 0,3 3 0,1-1 0,-5-2 0,-7 0 0,-2 4 0,-9-1-8191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2:5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1616 146 24575,'-8'14'0,"0"0"0,-2-1 0,1 0 0,-2-1 0,-11 12 0,-3 2 0,-362 381 0,340-359 0,2 1 0,2 2 0,-63 99 0,-305 576 0,252-438 0,125-224 0,4 2 0,2 0 0,3 2 0,3 1 0,-20 105 0,-84 440 0,116-530 0,3 0 0,7 153 0,2-114 0,0 972 0,-2-1046 0,3 1 0,2-1 0,2 0 0,2-1 0,22 65 0,-24-94 0,1-1 0,1 0 0,0-1 0,1 0 0,1-1 0,1 0 0,1 0 0,0-1 0,0-1 0,2 0 0,0-1 0,0-1 0,1 0 0,1-1 0,21 11 0,17 5 0,2-2 0,0-3 0,96 24 0,-20-14 0,1-6 0,1-5 0,216 4 0,702-24 0,-499-5 0,1410 4 0,-1949-1 0,0 0 0,0-1 0,0 0 0,-1-1 0,1-1 0,-1 0 0,0-1 0,0-1 0,0 0 0,-1-1 0,0 0 0,0-1 0,-1-1 0,15-12 0,-11 7 0,-1-1 0,-1-1 0,0 0 0,-1-1 0,0 0 0,-2-1 0,0-1 0,-1 0 0,10-27 0,6-31 0,-3 0 0,-4-1 0,13-121 0,-5-245 0,-29-262 0,0 668 0,-1 0 0,-2 1 0,-2-1 0,-1 1 0,-2 1 0,-1 0 0,-2 0 0,-1 1 0,-2 1 0,-24-38 0,-89-137 0,-9 6 0,-8 6 0,-297-306 0,245 298 0,-99-97 0,-99-51 0,164 152 0,-59-37 0,-25-24 0,136 107 0,134 120 0,-1 2 0,-59-30 0,86 52 0,-119-70 0,18 7 0,38 24 0,63 37 0,-1 2 0,0 0 0,0 1 0,-35-11 0,46 18 0,-1 1 0,1-1 0,-1 2 0,0-1 0,0 1 0,0 1 0,1 0 0,-1 1 0,0 0 0,0 1 0,1 0 0,-13 3 0,17-2 8,0 1-1,0-1 1,1 1-1,-1-1 1,1 2-1,0-1 1,0 1-1,0-1 1,0 1-1,1 1 1,0-1-1,0 0 1,1 1-1,-1 0 1,-3 10-1,-3 8-502,1-1 0,-11 43 0,10-21-6331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4:26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1165 3477 24575,'-2'0'0,"1"-1"0,-1 1 0,1-1 0,0 1 0,-1-1 0,1 1 0,0-1 0,-1 1 0,1-1 0,0 0 0,0 0 0,0 0 0,-1 0 0,1 0 0,0 0 0,0 0 0,0 0 0,1 0 0,-1 0 0,0-1 0,0 1 0,0-3 0,-15-37 0,13 31 0,-367-1256-358,110 351 44,-33-148 314,290 1054-33,-1-10 151,-1 0-1,0 1 1,-2 0-1,0 0 1,-13-22-1,19 38-117,1 1 0,-1 0 0,0 0 0,0 0 0,0-1 0,0 1 0,0 0 0,0 0 0,0 0 0,0 0 0,0 1 0,0-1 0,0 0 0,-1 0 0,1 1 0,0-1 0,-1 1 0,-1-1 0,2 1 0,0 0 0,1 0 0,-1 0 0,0 0 0,0 0 0,0 1 0,0-1 0,0 0 0,0 1 0,0-1 0,1 1 0,-1-1 0,0 1 0,0-1 0,1 1 0,-1 0 0,0-1 0,1 1 0,-1 0 0,1-1 0,-2 2 0,-2 6 0,-1 0 0,1 0 0,1 0 0,-6 15 0,5-11 0,-57 176-1365,47-132-5461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4:27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24575,'4'0'0,"7"0"0,11 0 0,6 0 0,12 0 0,8 4 0,2 7 0,5 1 0,3 3 0,1-1 0,-5-2 0,-7 0 0,-2 4 0,-9-1-8191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2:5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1616 146 24575,'-8'14'0,"0"0"0,-2-1 0,1 0 0,-2-1 0,-11 12 0,-3 2 0,-362 381 0,340-359 0,2 1 0,2 2 0,-63 99 0,-305 576 0,252-438 0,125-224 0,4 2 0,2 0 0,3 2 0,3 1 0,-20 105 0,-84 440 0,116-530 0,3 0 0,7 153 0,2-114 0,0 972 0,-2-1046 0,3 1 0,2-1 0,2 0 0,2-1 0,22 65 0,-24-94 0,1-1 0,1 0 0,0-1 0,1 0 0,1-1 0,1 0 0,1 0 0,0-1 0,0-1 0,2 0 0,0-1 0,0-1 0,1 0 0,1-1 0,21 11 0,17 5 0,2-2 0,0-3 0,96 24 0,-20-14 0,1-6 0,1-5 0,216 4 0,702-24 0,-499-5 0,1410 4 0,-1949-1 0,0 0 0,0-1 0,0 0 0,-1-1 0,1-1 0,-1 0 0,0-1 0,0-1 0,0 0 0,-1-1 0,0 0 0,0-1 0,-1-1 0,15-12 0,-11 7 0,-1-1 0,-1-1 0,0 0 0,-1-1 0,0 0 0,-2-1 0,0-1 0,-1 0 0,10-27 0,6-31 0,-3 0 0,-4-1 0,13-121 0,-5-245 0,-29-262 0,0 668 0,-1 0 0,-2 1 0,-2-1 0,-1 1 0,-2 1 0,-1 0 0,-2 0 0,-1 1 0,-2 1 0,-24-38 0,-89-137 0,-9 6 0,-8 6 0,-297-306 0,245 298 0,-99-97 0,-99-51 0,164 152 0,-59-37 0,-25-24 0,136 107 0,134 120 0,-1 2 0,-59-30 0,86 52 0,-119-70 0,18 7 0,38 24 0,63 37 0,-1 2 0,0 0 0,0 1 0,-35-11 0,46 18 0,-1 1 0,1-1 0,-1 2 0,0-1 0,0 1 0,0 1 0,1 0 0,-1 1 0,0 0 0,0 1 0,1 0 0,-13 3 0,17-2 8,0 1-1,0-1 1,1 1-1,-1-1 1,1 2-1,0-1 1,0 1-1,0-1 1,0 1-1,1 1 1,0-1-1,0 0 1,1 1-1,-1 0 1,-3 10-1,-3 8-502,1-1 0,-11 43 0,10-21-6331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4:26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1165 3477 24575,'-2'0'0,"1"-1"0,-1 1 0,1-1 0,0 1 0,-1-1 0,1 1 0,0-1 0,-1 1 0,1-1 0,0 0 0,0 0 0,0 0 0,-1 0 0,1 0 0,0 0 0,0 0 0,0 0 0,1 0 0,-1 0 0,0-1 0,0 1 0,0-3 0,-15-37 0,13 31 0,-367-1256-358,110 351 44,-33-148 314,290 1054-33,-1-10 151,-1 0-1,0 1 1,-2 0-1,0 0 1,-13-22-1,19 38-117,1 1 0,-1 0 0,0 0 0,0 0 0,0-1 0,0 1 0,0 0 0,0 0 0,0 0 0,0 0 0,0 1 0,0-1 0,0 0 0,-1 0 0,1 1 0,0-1 0,-1 1 0,-1-1 0,2 1 0,0 0 0,1 0 0,-1 0 0,0 0 0,0 0 0,0 1 0,0-1 0,0 0 0,0 1 0,0-1 0,1 1 0,-1-1 0,0 1 0,0-1 0,1 1 0,-1 0 0,0-1 0,1 1 0,-1 0 0,1-1 0,-2 2 0,-2 6 0,-1 0 0,1 0 0,1 0 0,-6 15 0,5-11 0,-57 176-1365,47-132-5461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0:02:26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1622 4410 24575,'-17'-1'0,"0"0"0,1-1 0,-1-1 0,1-1 0,0 0 0,0-1 0,0 0 0,0-2 0,-20-11 0,-9-9 0,-74-58 0,29 10-205,4-3 1,4-3-1,-139-179 0,116 114-833,-157-289-1,187 289 965,7-3-1,7-3 1,6-3-1,7-1 0,7-3 1,-24-184-1,57 271-82,3-1 0,3 0 1,12-120-1,-2 138 101,2 0-1,2 1 1,3 0 0,2 1 0,34-70-1,-25 70 21,4 0-1,1 2 1,3 2-1,2 1 0,45-47 1,-26 39-94,2 2 1,3 3-1,95-62 0,-54 51-52,2 4-1,3 5 0,3 5 1,1 4-1,145-36 0,-77 37-69,1 7 0,2 8-1,1 9 1,335 6 0,-347 22 210,0 7 1,-2 8 0,0 7 0,-2 8 0,211 77 0,-276-77 6,-1 5 1,-3 4-1,-1 4 1,102 75-1,-142-86 130,-2 2 0,-2 3 0,-2 2 0,-3 3 0,-1 1 0,-3 2 0,62 101 0,-69-86-69,-3 0 0,-4 3-1,-2 0 1,-3 2-1,-4 0 1,12 85-1,-9 10-43,1 287 1,-24-331 151,-6 1 0,-5-2 0,-5 1 0,-51 187 0,47-243-67,-3-1 0,-2-1 0,-4-2 1,-3 0-1,-2-3 0,-3 0 0,-3-3 0,-3-1 0,-71 76 0,62-84-67,-1-2 1,-3-3-1,-106 65 1,79-63-3,-1-4 1,-122 44-1,56-38 26,-1-7 1,-2-6-1,-199 20 0,-32-21-14,-407-16-1,584-25-41,0-9 0,-211-44-1,256 26-2521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4:27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24575,'4'0'0,"7"0"0,11 0 0,6 0 0,12 0 0,8 4 0,2 7 0,5 1 0,3 3 0,1-1 0,-5-2 0,-7 0 0,-2 4 0,-9-1-8191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6:24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24575,'0'5'0,"9"15"0,22 23 0,20 23 0,19 18 0,26 24 0,29 29 0,16 21 0,27 24 0,26 14-1373,12 6 1373,-5-8 0,-27-27 0,-39-38 0,-43-41-6818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6:25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1899 3 24575,'-1'0'0,"1"-1"0,-1 1 0,1 0 0,-1-1 0,1 1 0,-1 0 0,0 0 0,1 0 0,-1-1 0,1 1 0,-1 0 0,0 0 0,1 0 0,-1 0 0,0 0 0,1 0 0,-1 0 0,1 0 0,-1 1 0,0-1 0,1 0 0,-1 0 0,1 0 0,-1 1 0,0-1 0,1 0 0,-1 1 0,1-1 0,-1 0 0,1 1 0,-1-1 0,1 1 0,-1 0 0,-20 21 0,17-18 0,-90 111 0,-30 34 0,-196 169-96,-19-18-314,-262 256 203,263-158-1040,300-347-4984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3:26:22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857 2870 24575,'-23'-1'0,"1"-2"0,-1 0 0,1-1 0,0-1 0,0-1 0,1-1 0,0-1 0,0 0 0,0-2 0,-36-23 0,14 3 0,1-2 0,2-1 0,-59-63 0,62 56 0,2-3 0,2 0 0,2-2 0,2-2 0,2 0 0,-35-85 0,39 72 0,3-2 0,3 0 0,3-1 0,2 0 0,-5-89 0,17-293 0,3 339 0,-2 60 0,3 0 0,17-83 0,-13 99 0,1 1 0,1 0 0,2 0 0,1 1 0,20-33 0,-3 16 0,1 2 0,3 0 0,1 3 0,2 0 0,1 3 0,62-47 0,-41 42 0,2 1 0,2 4 0,1 2 0,89-34 0,-33 29 0,206-41 0,-319 79 0,130-25 0,2 5 0,0 6 0,1 7 0,199 11 0,-277 3 0,0 3 0,113 30 0,-132-25 0,-1 2 0,0 2 0,-2 2 0,70 42 0,-92-48 0,0 1 0,-1 1 0,-1 0 0,0 1 0,-2 1 0,1 1 0,12 21 0,4 10 0,36 82 0,-41-70 0,-3 0 0,-2 2 0,-4 0 0,17 107 0,-20-47 0,-3 189 0,-11-252 0,1 22 0,-4 1 0,-3-1 0,-18 84 0,-2-61 0,-5-2 0,-4-1 0,-5-1 0,-86 157 0,115-241 0,-1 0 0,0 0 0,-1-1 0,-1-1 0,0 0 0,-30 23 0,-108 64 0,108-75 0,10-5 0,-1-3 0,-1 0 0,-1-3 0,0 0 0,-1-3 0,-73 16 0,28-7 0,59-14 0,-1-2 0,-34 6 0,-415-3 0,299-12 0,18 4 0,-217-8 0,325 2-341,0-3 0,1-2-1,-61-21 1,76 20-6485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3:43:14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1426 2738 24575,'-25'1'0,"-1"-2"0,1-1 0,0-1 0,-1-1 0,1-1 0,1-1 0,-1-1 0,-37-17 0,-10-15 0,2-3 0,2-2 0,-66-58 0,8 7 0,-178-144 0,249 189 0,3-2 0,2-3 0,-52-74 0,91 114 0,-56-88 0,60 90 0,1-1 0,0 0 0,0-1 0,2 1 0,0-1 0,-3-17 0,-1-53 0,4-2 0,7-87 0,0 44 0,5-44 0,-5 144 0,2 0 0,1 0 0,17-50 0,-8 44 0,1 0 0,2 0 0,1 2 0,1 0 0,2 1 0,46-52 0,-44 60 0,0 1 0,2 1 0,0 1 0,2 2 0,0 0 0,1 2 0,1 1 0,33-13 0,240-92 0,72-19 0,-344 133 0,-1 1 0,1 2 0,61-4 0,97 11 0,-84 1 0,-74-3 0,1 1 0,-1 1 0,0 1 0,0 2 0,0 1 0,-1 2 0,44 16 0,24 19 0,234 118 0,-59 18 0,-251-163 0,-1 1 0,0 0 0,-1 2 0,-1 0 0,-1 1 0,0 1 0,-2 1 0,0 0 0,16 33 0,40 85 0,52 97 0,-117-223 0,0 0 0,-1 1 0,0 0 0,-2 0 0,0 0 0,3 18 0,4 96 0,-6-63 0,2 343 0,-8-386 0,0 1 0,-2-1 0,-1 1 0,-1-1 0,-1 0 0,0-1 0,-2 1 0,-1-1 0,-1-1 0,0 0 0,-2 0 0,0-1 0,-2 0 0,0-1 0,-33 33 0,21-26 0,-2-1 0,-1-1 0,-1-2 0,-1-1 0,-1-1 0,0-2 0,-39 15 0,-64 28 0,28-11 0,-162 53 0,212-85 0,-1-2 0,-1-2 0,0-3 0,-107 6 0,109-15 0,34-2 0,-1 2 0,1 0 0,0 1 0,0 1 0,-37 12 0,-33 11 70,48-15-1505,22-6-5391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4:41:28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1084 2312 24575,'-33'-2'0,"1"-1"0,0-1 0,0-2 0,0-2 0,1 0 0,0-2 0,0-1 0,1-2 0,1-1 0,-38-24 0,11 2 0,1-3 0,3-3 0,1-1 0,-46-52 0,53 48 0,2-3 0,3-1 0,2-1 0,2-2 0,2-2 0,-45-108 0,60 117 0,3 0 0,1-1 0,2-1 0,3 1 0,1-2 0,3 1 0,2-1 0,2 0 0,8-73 0,-1 87 0,2 1 0,1 1 0,2-1 0,1 2 0,1-1 0,2 2 0,2 0 0,1 1 0,1 1 0,42-52 0,-17 32 0,2 2 0,2 2 0,2 2 0,106-71 0,-114 88 0,2 1 0,0 3 0,1 2 0,2 1 0,0 3 0,55-13 0,-65 22 0,0 2 0,1 1 0,-1 2 0,1 1 0,0 3 0,-1 0 0,1 3 0,67 15 0,-59-8 0,-1 2 0,-1 2 0,0 2 0,-1 2 0,-1 2 0,-1 2 0,-1 1 0,-1 2 0,-1 2 0,-1 1 0,55 59 0,-37-22 0,-3 1 0,-3 3 0,-3 3 0,-3 1 0,40 96 0,-22-23 0,77 292 0,-118-362 0,-4 0 0,-4 2 0,-3 0 0,-3 0 0,-8 141 0,0-201 0,0 0 0,-2-1 0,0 1 0,-7 21 0,8-34 0,1-1 0,-1 1 0,0 0 0,0-1 0,-1 1 0,1-1 0,-1 0 0,0 0 0,-1-1 0,1 1 0,-1-1 0,0 0 0,0 0 0,0 0 0,-12 5 0,-28 10 0,-1-2 0,0-2 0,-2-2 0,-74 11 0,-198 2 0,-275-26 0,463-11-1365,86 4-5461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4:43:30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24575,'4'0'0,"17"0"0,9 5 0,5 16 0,0 9 0,-5 4 0,2 11 0,-5 3 0,-2 2 0,0-2 0,0-5 0,1-4 0,-5-10-8191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4:43:31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1 299 24575,'88'-1'0,"-24"-1"0,1 3 0,83 12 0,-137-11 0,-2 0 0,0-1 0,0 0 0,-1 0 0,1-1 0,10 0 0,-16-1 0,0 1 0,-1-1 0,1 1 0,0-1 0,-1 0 0,1 0 0,-1 0 0,0-1 0,1 1 0,-1-1 0,0 1 0,0-1 0,0 0 0,0 1 0,0-1 0,0 0 0,0 0 0,-1-1 0,1 1 0,-1 0 0,3-5 0,3-13-24,0 0 0,-2-1 0,0 0 0,-2 0 0,0 0-1,0-32 1,1 6-1172,1-8-5630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4:41:28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1084 2312 24575,'-33'-2'0,"1"-1"0,0-1 0,0-2 0,0-2 0,1 0 0,0-2 0,0-1 0,1-2 0,1-1 0,-38-24 0,11 2 0,1-3 0,3-3 0,1-1 0,-46-52 0,53 48 0,2-3 0,3-1 0,2-1 0,2-2 0,2-2 0,-45-108 0,60 117 0,3 0 0,1-1 0,2-1 0,3 1 0,1-2 0,3 1 0,2-1 0,2 0 0,8-73 0,-1 87 0,2 1 0,1 1 0,2-1 0,1 2 0,1-1 0,2 2 0,2 0 0,1 1 0,1 1 0,42-52 0,-17 32 0,2 2 0,2 2 0,2 2 0,106-71 0,-114 88 0,2 1 0,0 3 0,1 2 0,2 1 0,0 3 0,55-13 0,-65 22 0,0 2 0,1 1 0,-1 2 0,1 1 0,0 3 0,-1 0 0,1 3 0,67 15 0,-59-8 0,-1 2 0,-1 2 0,0 2 0,-1 2 0,-1 2 0,-1 2 0,-1 1 0,-1 2 0,-1 2 0,-1 1 0,55 59 0,-37-22 0,-3 1 0,-3 3 0,-3 3 0,-3 1 0,40 96 0,-22-23 0,77 292 0,-118-362 0,-4 0 0,-4 2 0,-3 0 0,-3 0 0,-8 141 0,0-201 0,0 0 0,-2-1 0,0 1 0,-7 21 0,8-34 0,1-1 0,-1 1 0,0 0 0,0-1 0,-1 1 0,1-1 0,-1 0 0,0 0 0,-1-1 0,1 1 0,-1-1 0,0 0 0,0 0 0,0 0 0,-12 5 0,-28 10 0,-1-2 0,0-2 0,-2-2 0,-74 11 0,-198 2 0,-275-26 0,463-11-1365,86 4-5461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4:43:27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0 24575,'0'10'0,"0"17"0,0 9 0,0 8 0,-9 10 0,-9 7 0,-15 7 0,-6-4 0,-3-8 0,7-12-8191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56:15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3008 2700 24575,'-4'3'0,"-1"0"0,0-1 0,1 0 0,-1 0 0,0 0 0,-1 0 0,1-1 0,0 0 0,0 0 0,-1 0 0,1-1 0,0 1 0,-9-2 0,-5 2 0,-535 8 0,334-12 0,-3 5 0,-463-21 0,649 15 0,1-2 0,0-1 0,0-2 0,0-2 0,1-1 0,1-1 0,0-3 0,-33-19 0,-42-29 0,4-5 0,-131-112 0,199 149 0,1-3 0,2-1 0,1-1 0,2-2 0,1-1 0,3-1 0,1-2 0,-40-90 0,-6-85 0,62 175 0,1-1 0,2 0 0,0-49 0,8-199 0,2 104 0,-2 168 0,1-1 0,1 1 0,0 0 0,2 0 0,0 0 0,2 1 0,0-1 0,1 2 0,12-22 0,2 3 0,1 0 0,2 2 0,38-42 0,-30 44 0,1 1 0,1 1 0,1 3 0,2 0 0,1 3 0,1 1 0,1 2 0,76-28 0,-6 11 0,1 5 0,148-25 0,21 18 0,-69 13 0,131-4 0,-188 22 0,562 5 0,-537 15 0,225 40 0,-385-45 0,1 0 0,-1 2 0,-1 0 0,1 1 0,-1 1 0,0 1 0,-1 0 0,0 1 0,19 17 0,77 51 0,172 90 0,-202-117 0,119 95 0,-184-131 0,0 1 0,-1 1 0,-1 0 0,-1 1 0,-1 1 0,0 1 0,21 41 0,-10-7 0,-1 2 0,16 61 0,-20-60 0,-13-37 0,0 1 0,-1 0 0,-2 0 0,0 0 0,2 24 0,-6 232 0,-3-130 0,1-117 0,0 1 0,-2 0 0,-2-1 0,-1 1 0,-1-1 0,-2-1 0,0 1 0,-3-1 0,0-1 0,-21 35 0,11-27 0,-1-1 0,-2-1 0,-43 47 0,51-64 0,-1-2 0,0-1 0,-1 0 0,0-1 0,-2-1 0,1-1 0,-40 17 0,-11 3 0,50-21 0,-1-1 0,0-1 0,0-1 0,-1-1 0,-39 7 0,-22-3 0,-105 8 0,-132 6 0,185 3 134,32-5-1633,77-19-5327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4:43:28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24575,'1'0'0,"-1"0"0,1 1 0,-1-1 0,1 0 0,0 0 0,-1 0 0,1 0 0,-1 0 0,1 1 0,-1-1 0,1 0 0,-1 0 0,1 1 0,-1-1 0,1 0 0,-1 1 0,0-1 0,1 1 0,-1-1 0,1 0 0,-1 1 0,0-1 0,1 1 0,-1-1 0,0 1 0,0-1 0,1 2 0,15 18 0,16 50 0,3 6 0,-31-69 0,0 0 0,1 0 0,0-1 0,0 1 0,1-1 0,0 0 0,9 8 0,-9-10 0,-1-1 0,1 0 0,0 0 0,0 0 0,0-1 0,0 1 0,1-2 0,-1 1 0,1-1 0,-1 1 0,1-2 0,-1 1 0,1-1 0,-1 0 0,1 0 0,-1-1 0,1 0 0,-1 0 0,1-1 0,-1 0 0,7-2 0,14-7 0,-2-1 0,1-1 0,38-27 0,-16 11 0,-30 18-341,2 2 0,-1 1-1,26-7 1,4 1-6485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4:43:18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970 1866 24575,'-57'1'0,"-81"-4"0,122 2 0,0-2 0,0 0 0,0-1 0,0 0 0,1-1 0,-23-12 0,-3-6 0,0-2 0,-54-43 0,-64-70 0,122 102 0,1-1 0,-59-80 0,78 91 0,1 0 0,1-2 0,1 0 0,1 0 0,2-1 0,-9-32 0,10 19 0,2 0 0,2-1 0,2 0 0,1 0 0,3 0 0,1 0 0,2 0 0,2 0 0,2 1 0,2 0 0,18-55 0,-14 67 0,2-1 0,1 2 0,1 0 0,1 1 0,1 1 0,46-49 0,-38 50 0,2 1 0,0 1 0,50-31 0,-12 9 0,-37 24 0,2 2 0,0 1 0,1 2 0,1 1 0,0 1 0,1 2 0,1 2 0,0 1 0,42-6 0,-12 10 0,115 6 0,-87 2 0,-39-1 0,-1 2 0,1 3 0,-1 2 0,-1 2 0,93 30 0,-82-17 0,246 99 0,-270-98 0,0 1 0,-1 2 0,66 61 0,-96-80 0,8 9 0,-2 0 0,-1 1 0,0 0 0,-1 1 0,-1 0 0,11 25 0,24 35 0,-30-53 0,57 94 0,-64-101 0,-1 0 0,-1 1 0,-1 0 0,8 36 0,-9-21 0,-1 0 0,-2 0 0,-1 0 0,-5 53 0,1-62 0,-2-1 0,-1-1 0,-1 1 0,-1-1 0,-1 0 0,-1 0 0,-12 22 0,8-22 0,0 0 0,-2 0 0,0-2 0,-2 0 0,-1 0 0,0-2 0,-1 0 0,-1-2 0,-1 0 0,-1-1 0,-1-1 0,0-1 0,-34 17 0,-20-1 0,-2-3 0,0-3 0,-161 28 0,77-11 0,124-29 0,1-2 0,-2-2 0,1-1 0,-65 3 0,-64-13-1365,136 2-5461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4:43:22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372 0 24575,'-5'0'0,"-11"0"0,-7 5 0,-6 6 0,-6 6 0,-3 5 0,1 4 0,2-3 0,1 0 0,3 5 0,6 3 0,2 6 0,6 1 0,5-1 0,5 3 0,4 4 0,2 0 0,1-9-8191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4:43:24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24575,'5'0'0,"6"5"0,16 6 0,13 11 0,9 2 0,1-4 0,2-4 0,-3-11 0,-11-20 0,-10-12 0,-11-7 0,-4-2 0,-3 5-8191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4:53:59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618 1836 24575,'-16'0'0,"2"1"0,0-1 0,0 0 0,0-1 0,1 0 0,-1-1 0,0-1 0,1 0 0,-1-1 0,-24-10 0,14-1 0,1 0 0,0-2 0,1 0 0,1-2 0,1 0 0,-27-32 0,13 9 0,2-2 0,-35-64 0,46 68 0,2-1 0,2-1 0,2-1 0,2 0 0,2-1 0,1-1 0,-6-77 0,12 48 0,3 0 0,3 0 0,4 1 0,15-73 0,-15 112 0,2 0 0,2 1 0,1 1 0,1 0 0,2 0 0,2 1 0,0 1 0,2 1 0,1 0 0,1 2 0,44-46 0,-45 54 0,0 1 0,2 1 0,0 1 0,1 1 0,0 1 0,2 1 0,-1 1 0,1 1 0,1 1 0,0 1 0,0 1 0,1 1 0,0 2 0,0 0 0,49-1 0,115 11 0,-164-2 0,1 1 0,-1 1 0,0 1 0,0 2 0,25 10 0,-16-2 0,0 1 0,-1 1 0,44 33 0,-59-36 0,-1 0 0,-1 0 0,0 2 0,-1 0 0,0 1 0,25 40 0,6 24 0,-3 1 0,57 154 0,-82-181 0,-3 0 0,-3 1 0,-2 1 0,-2 0 0,1 96 0,-10-130 0,-6 266 0,5-276 0,0-1 0,-1 1 0,0-1 0,-1 0 0,-1 0 0,0 0 0,-1-1 0,0 1 0,-1-1 0,-1 0 0,0-1 0,0 1 0,-1-1 0,0-1 0,-1 1 0,0-2 0,-1 1 0,0-1 0,-1-1 0,1 0 0,-2 0 0,1-1 0,-1 0 0,-21 8 0,6-5 0,-1-2 0,0-1 0,-1-1 0,1-1 0,-30 1 0,-146-4 0,119-4 0,77 2-195,1 0 0,0 1 0,-1-1 0,1 2 0,0-1 0,-10 4 0,-13 7-6631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4:54:01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564 1 24575,'-24'-1'0,"1"2"0,-35 5 0,48-4 0,1 1 0,0 0 0,0 0 0,0 0 0,0 2 0,0-1 0,1 1 0,0 0 0,-8 7 0,-6 5 0,2 2 0,0 1 0,2 0 0,0 1 0,-23 35 0,-61 125 0,70-120 0,23-42-1,0 0-1,2 0 1,0 1-1,-6 31 1,-7 84 70,2-6-1496,11-99-5399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4:54:02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24575,'0'0'0,"0"-1"0,0 1 0,0-1 0,0 1 0,0 0 0,0-1 0,0 1 0,0-1 0,0 1 0,0 0 0,0-1 0,0 1 0,0-1 0,1 1 0,-1 0 0,0-1 0,0 1 0,0 0 0,1-1 0,-1 1 0,0 0 0,0-1 0,1 1 0,-1 0 0,0-1 0,0 1 0,1 0 0,-1 0 0,0 0 0,1-1 0,-1 1 0,1 0 0,-1 0 0,0 0 0,1-1 0,15 7 0,11 19 0,18 42 0,-36-51 0,1 0 0,1-1 0,24 27 0,-30-37 0,0-1 0,1 1 0,-1-1 0,1-1 0,0 1 0,0-1 0,0 0 0,0 0 0,0-1 0,1 0 0,0 0 0,-1 0 0,1-1 0,12 1 0,-9-2 9,-1 0-1,1 0 1,-1-1-1,1-1 1,-1 1 0,0-2-1,0 1 1,0-1-1,0 0 1,0-1-1,-1 0 1,1-1-1,10-7 1,-8 4-158,-2 0 1,1 0-1,-1-1 1,0 0-1,-1-1 1,0 0-1,-1 0 1,0-1-1,8-16 1,-1-3-6678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06:35:23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1619 5629 24575,'-38'0'0,"8"1"0,0-1 0,0-2 0,1 0 0,-45-11 0,30-1 0,1-1 0,-55-28 0,-81-53 0,84 43 0,9 5 0,2-4 0,-141-114 0,153 104 0,-86-95 0,128 122 0,1-1 0,2-1 0,2-2 0,-39-78 0,-30-59 0,88 161 0,0 0 0,1-1 0,0 1 0,1-1 0,1 0 0,0 0 0,0-17 0,5-118 0,1 70 0,1-46 0,6 1 0,6 0 0,5 1 0,5 1 0,6 1 0,80-201 0,94-109 0,30 12 0,-161 300 0,5 3 0,100-112 0,222-185 0,-307 327 0,269-228 0,-309 277 0,2 3 0,65-29 0,126-47 0,-154 71 0,365-146 0,12-5 0,-354 145 0,148-38 0,-181 64 0,0 3 0,1 4 0,0 4 0,169 1 0,-213 10 0,57 8 0,-82-6 0,0 1 0,-1 0 0,1 1 0,-1 1 0,0 0 0,22 14 0,52 31 0,129 80 0,245 166 0,-106-81 0,-210-124 0,150 122 0,-102-70 0,98 101 0,-155-123 0,237 246 0,-32 31 0,46 104 0,-267-327 0,185 360 0,-226-385 0,-51-101 0,-2 1 0,21 59 0,-12-21 0,-24-61 0,-1 1 0,-2 1 0,0 0 0,7 43 0,-11-16 0,-2 1 0,-2 0 0,-11 95 0,6-129 0,-2 0 0,-1 0 0,-1 0 0,-18 39 0,-51 86 0,45-93 0,-117 203 0,132-235 0,-1-1 0,-2-1 0,0-1 0,-1 0 0,-1-1 0,-41 28 0,26-23 0,-1-3 0,0-1 0,-76 30 0,-65 2 0,85-28 0,-26 6 0,-224 27 0,54-18 0,-148 14 0,-468 56 0,418-70 0,-1-41 0,218-2 0,-2127 3 0,2385 0 0,-1-1 0,1-1 0,0 0 0,0-1 0,1 0 0,-1 0 0,1-1 0,-12-6 0,-12-9 0,-38-25 0,-17-10 0,37 23-1365,29 15-5461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19:12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24575,'0'3'0,"1"0"0,-1 1 0,0-1 0,1 0 0,0 1 0,-1-1 0,1 0 0,1 0 0,-1 0 0,2 3 0,4 11 0,333 786 66,-234-586-476,218 333 1,-185-354 67,8-6 1,8-6 0,279 255-1,-387-398-5730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19:14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2129 24575,'302'-263'0,"176"-117"0,39-32 0,-8-46 0,-484 431 0,-1-1 0,23-34 0,14-18 0,-30 46 0,2 1 0,62-48 0,-51 45-273,-1-2 0,-2-3 0,-2 0 0,34-50 0,-55 68-6553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0:32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2349 24575,'0'-3'0,"-1"0"0,0 0 0,0 0 0,0 0 0,-1 0 0,1 1 0,-1-1 0,1 0 0,-1 1 0,0-1 0,0 1 0,0 0 0,-3-3 0,-11-15 0,-12-35 0,3 0 0,2-1 0,-18-68 0,34 103 0,-9-36 0,3 0 0,1-1 0,-3-76 0,11-180 0,6 282 0,1 0 0,2 1 0,1-1 0,1 1 0,2 0 0,17-38 0,-7 26 0,3 2 0,1 0 0,48-64 0,-16 36 0,4 3 0,1 2 0,130-104 0,-59 71 0,165-93 0,-204 133 0,-37 22 0,95-45 0,-123 71 0,1 2 0,0 0 0,0 2 0,1 1 0,-1 1 0,41 1 0,-20 0 0,324-3 0,-333 5 0,-26 1-227,0 0-1,0 1 1,0 1-1,0 0 1,25 9-1,-7 0-6598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0:33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24575,'17'20'0,"0"0"0,25 44 0,2 1 0,-1-11 0,-20-28 0,35 57 0,-53-74 0,0 0 0,-1 0 0,0 1 0,0-1 0,-1 1 0,0 0 0,-1 0 0,0 0 0,-1 0 0,1 20 0,-3-21 0,0-1 0,-1 0 0,0 0 0,0 0 0,-1 0 0,0-1 0,0 1 0,0-1 0,-1 0 0,-1 0 0,-8 12 0,-6 5 0,-41 37 0,45-46 0,-15 14-455,0-2 0,-46 31 0,37-34-6371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2:5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1616 146 24575,'-8'14'0,"0"0"0,-2-1 0,1 0 0,-2-1 0,-11 12 0,-3 2 0,-362 381 0,340-359 0,2 1 0,2 2 0,-63 99 0,-305 576 0,252-438 0,125-224 0,4 2 0,2 0 0,3 2 0,3 1 0,-20 105 0,-84 440 0,116-530 0,3 0 0,7 153 0,2-114 0,0 972 0,-2-1046 0,3 1 0,2-1 0,2 0 0,2-1 0,22 65 0,-24-94 0,1-1 0,1 0 0,0-1 0,1 0 0,1-1 0,1 0 0,1 0 0,0-1 0,0-1 0,2 0 0,0-1 0,0-1 0,1 0 0,1-1 0,21 11 0,17 5 0,2-2 0,0-3 0,96 24 0,-20-14 0,1-6 0,1-5 0,216 4 0,702-24 0,-499-5 0,1410 4 0,-1949-1 0,0 0 0,0-1 0,0 0 0,-1-1 0,1-1 0,-1 0 0,0-1 0,0-1 0,0 0 0,-1-1 0,0 0 0,0-1 0,-1-1 0,15-12 0,-11 7 0,-1-1 0,-1-1 0,0 0 0,-1-1 0,0 0 0,-2-1 0,0-1 0,-1 0 0,10-27 0,6-31 0,-3 0 0,-4-1 0,13-121 0,-5-245 0,-29-262 0,0 668 0,-1 0 0,-2 1 0,-2-1 0,-1 1 0,-2 1 0,-1 0 0,-2 0 0,-1 1 0,-2 1 0,-24-38 0,-89-137 0,-9 6 0,-8 6 0,-297-306 0,245 298 0,-99-97 0,-99-51 0,164 152 0,-59-37 0,-25-24 0,136 107 0,134 120 0,-1 2 0,-59-30 0,86 52 0,-119-70 0,18 7 0,38 24 0,63 37 0,-1 2 0,0 0 0,0 1 0,-35-11 0,46 18 0,-1 1 0,1-1 0,-1 2 0,0-1 0,0 1 0,0 1 0,1 0 0,-1 1 0,0 0 0,0 1 0,1 0 0,-13 3 0,17-2 8,0 1-1,0-1 1,1 1-1,-1-1 1,1 2-1,0-1 1,0 1-1,0-1 1,0 1-1,1 1 1,0-1-1,0 0 1,1 1-1,-1 0 1,-3 10-1,-3 8-502,1-1 0,-11 43 0,10-21-6331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8E5DC-7B56-4A23-82F2-D54CA1D5B89B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DFDA9-397D-431E-A8A4-A526B7E5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183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很顯然你不想要有一千萬筆客戶資料需要查詢時，還用陣列去一個一個慢慢找。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10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690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64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059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574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277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492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0682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306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8847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894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可以改成回傳這個</a:t>
            </a:r>
            <a:r>
              <a:rPr lang="en-US" altLang="zh-TW" dirty="0"/>
              <a:t>node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966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645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176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1078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9854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3291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4845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8991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6501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7377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955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7413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3083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268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首先觀察一下，有哪些節點已經符合</a:t>
            </a:r>
            <a:r>
              <a:rPr lang="en-US" altLang="zh-TW" dirty="0"/>
              <a:t>heap</a:t>
            </a:r>
            <a:r>
              <a:rPr lang="zh-TW" altLang="en-US" dirty="0"/>
              <a:t>的性質了，橙色的那些節點。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196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381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850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236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458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786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621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38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12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48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56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83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42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98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83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04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08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92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55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48947-88CF-44EB-9EE2-DDF3E9D343A0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413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6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8.xml"/><Relationship Id="rId4" Type="http://schemas.openxmlformats.org/officeDocument/2006/relationships/image" Target="../media/image7.png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13.xml"/><Relationship Id="rId4" Type="http://schemas.openxmlformats.org/officeDocument/2006/relationships/image" Target="../media/image10.png"/></Relationships>
</file>

<file path=ppt/slides/_rels/slide1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16.xml"/><Relationship Id="rId4" Type="http://schemas.openxmlformats.org/officeDocument/2006/relationships/image" Target="../media/image10.png"/></Relationships>
</file>

<file path=ppt/slides/_rels/slide1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customXml" Target="../ink/ink21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5" Type="http://schemas.openxmlformats.org/officeDocument/2006/relationships/image" Target="../media/image20.png"/><Relationship Id="rId4" Type="http://schemas.openxmlformats.org/officeDocument/2006/relationships/customXml" Target="../ink/ink26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5" Type="http://schemas.openxmlformats.org/officeDocument/2006/relationships/image" Target="../media/image23.png"/><Relationship Id="rId4" Type="http://schemas.openxmlformats.org/officeDocument/2006/relationships/customXml" Target="../ink/ink29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5" Type="http://schemas.openxmlformats.org/officeDocument/2006/relationships/image" Target="../media/image26.png"/><Relationship Id="rId4" Type="http://schemas.openxmlformats.org/officeDocument/2006/relationships/customXml" Target="../ink/ink3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5" Type="http://schemas.openxmlformats.org/officeDocument/2006/relationships/image" Target="../media/image29.png"/><Relationship Id="rId4" Type="http://schemas.openxmlformats.org/officeDocument/2006/relationships/customXml" Target="../ink/ink35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20B2947-E514-602A-570A-AD0F22940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那些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程不教的事</a:t>
            </a: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0A4B174C-0DED-61BF-0C63-03DBFB7E0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Author: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謝承翰</a:t>
            </a:r>
          </a:p>
        </p:txBody>
      </p:sp>
    </p:spTree>
    <p:extLst>
      <p:ext uri="{BB962C8B-B14F-4D97-AF65-F5344CB8AC3E}">
        <p14:creationId xmlns:p14="http://schemas.microsoft.com/office/powerpoint/2010/main" val="288372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B472B2-34E3-ED30-23E3-9ECCC53D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singly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ED90B7-5C7C-4FE8-6EE3-B2C3B1631397}"/>
              </a:ext>
            </a:extLst>
          </p:cNvPr>
          <p:cNvSpPr/>
          <p:nvPr/>
        </p:nvSpPr>
        <p:spPr>
          <a:xfrm>
            <a:off x="1950098" y="3340361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3275C94-9832-5454-E69E-0FEE172174B6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2757196" y="3340361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5A0D5E5-96B8-F4BB-9DF9-E4802CECD0B9}"/>
              </a:ext>
            </a:extLst>
          </p:cNvPr>
          <p:cNvCxnSpPr>
            <a:cxnSpLocks/>
          </p:cNvCxnSpPr>
          <p:nvPr/>
        </p:nvCxnSpPr>
        <p:spPr>
          <a:xfrm flipV="1">
            <a:off x="3209731" y="3806891"/>
            <a:ext cx="1161661" cy="933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5C7C6E4D-0F43-6EE7-A11A-1F257BA1139D}"/>
              </a:ext>
            </a:extLst>
          </p:cNvPr>
          <p:cNvSpPr/>
          <p:nvPr/>
        </p:nvSpPr>
        <p:spPr>
          <a:xfrm>
            <a:off x="4371392" y="3340361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510E77A-1CD0-1827-8FB9-DE557B1C5A2B}"/>
              </a:ext>
            </a:extLst>
          </p:cNvPr>
          <p:cNvCxnSpPr>
            <a:cxnSpLocks/>
            <a:stCxn id="10" idx="0"/>
            <a:endCxn id="10" idx="2"/>
          </p:cNvCxnSpPr>
          <p:nvPr/>
        </p:nvCxnSpPr>
        <p:spPr>
          <a:xfrm>
            <a:off x="5178490" y="3340361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825C832-179B-4A6A-079F-A553CA7249DB}"/>
              </a:ext>
            </a:extLst>
          </p:cNvPr>
          <p:cNvSpPr/>
          <p:nvPr/>
        </p:nvSpPr>
        <p:spPr>
          <a:xfrm>
            <a:off x="6726594" y="3340361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6FD90B8C-3097-C8E4-A836-DA52E880F962}"/>
              </a:ext>
            </a:extLst>
          </p:cNvPr>
          <p:cNvCxnSpPr>
            <a:stCxn id="14" idx="0"/>
            <a:endCxn id="14" idx="2"/>
          </p:cNvCxnSpPr>
          <p:nvPr/>
        </p:nvCxnSpPr>
        <p:spPr>
          <a:xfrm>
            <a:off x="7533692" y="3340361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A771408-D36C-7712-819C-C03173AA37A3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579706" y="3797561"/>
            <a:ext cx="1146888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A2882B8-A6B9-54ED-CD4C-37F8F1259233}"/>
              </a:ext>
            </a:extLst>
          </p:cNvPr>
          <p:cNvSpPr txBox="1"/>
          <p:nvPr/>
        </p:nvSpPr>
        <p:spPr>
          <a:xfrm>
            <a:off x="2111053" y="3612895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CFB41DD-C152-A05A-BE23-3D25EC09AB67}"/>
              </a:ext>
            </a:extLst>
          </p:cNvPr>
          <p:cNvSpPr txBox="1"/>
          <p:nvPr/>
        </p:nvSpPr>
        <p:spPr>
          <a:xfrm>
            <a:off x="4531183" y="3612895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CB89684-353D-312A-2ED1-D42B33263105}"/>
              </a:ext>
            </a:extLst>
          </p:cNvPr>
          <p:cNvSpPr txBox="1"/>
          <p:nvPr/>
        </p:nvSpPr>
        <p:spPr>
          <a:xfrm>
            <a:off x="6887548" y="3622225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4F0648D-A897-8DA9-CD0A-D226BDA0442A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968343" y="3815449"/>
            <a:ext cx="1179545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BDF83C0-8D73-90B2-6CF1-CD65365F32A2}"/>
              </a:ext>
            </a:extLst>
          </p:cNvPr>
          <p:cNvSpPr txBox="1"/>
          <p:nvPr/>
        </p:nvSpPr>
        <p:spPr>
          <a:xfrm>
            <a:off x="9147888" y="363078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NULL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753B9F75-E942-23AF-6557-68E497539566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2355981" y="2619857"/>
            <a:ext cx="1" cy="7205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F29F439-47FB-080E-220D-E3FE35648CD2}"/>
              </a:ext>
            </a:extLst>
          </p:cNvPr>
          <p:cNvSpPr txBox="1"/>
          <p:nvPr/>
        </p:nvSpPr>
        <p:spPr>
          <a:xfrm>
            <a:off x="1986256" y="2250525"/>
            <a:ext cx="73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head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7773F16C-627D-CE4B-B924-9BC3E7C55638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083489" y="2619857"/>
            <a:ext cx="1" cy="7205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0AF82A49-7C70-3638-718E-B15C3EF4C38F}"/>
              </a:ext>
            </a:extLst>
          </p:cNvPr>
          <p:cNvSpPr txBox="1"/>
          <p:nvPr/>
        </p:nvSpPr>
        <p:spPr>
          <a:xfrm>
            <a:off x="6713764" y="2250525"/>
            <a:ext cx="73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tail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26895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6807952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3724947" y="444169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(4); ?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724A39F-10BE-0F4B-53F7-9221BB6E4CE3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flipV="1">
            <a:off x="4070555" y="3716593"/>
            <a:ext cx="1" cy="7251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74CE0653-37E8-56B8-C63B-71D7BEECE31F}"/>
              </a:ext>
            </a:extLst>
          </p:cNvPr>
          <p:cNvSpPr txBox="1"/>
          <p:nvPr/>
        </p:nvSpPr>
        <p:spPr>
          <a:xfrm>
            <a:off x="6096000" y="5014909"/>
            <a:ext cx="487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(front + 1) % SIZE == back, overflow!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22273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6807952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4511528" y="444169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724A39F-10BE-0F4B-53F7-9221BB6E4CE3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4857136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47D673D-1E3E-8DFF-5F64-EDF392591ADD}"/>
              </a:ext>
            </a:extLst>
          </p:cNvPr>
          <p:cNvSpPr txBox="1"/>
          <p:nvPr/>
        </p:nvSpPr>
        <p:spPr>
          <a:xfrm>
            <a:off x="3139444" y="371659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0;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95784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6807952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5298109" y="444169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724A39F-10BE-0F4B-53F7-9221BB6E4CE3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flipV="1">
            <a:off x="5643717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47D673D-1E3E-8DFF-5F64-EDF392591ADD}"/>
              </a:ext>
            </a:extLst>
          </p:cNvPr>
          <p:cNvSpPr txBox="1"/>
          <p:nvPr/>
        </p:nvSpPr>
        <p:spPr>
          <a:xfrm>
            <a:off x="3926025" y="371659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1;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9406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6807952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6084690" y="4439205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724A39F-10BE-0F4B-53F7-9221BB6E4CE3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6430298" y="3716592"/>
            <a:ext cx="1" cy="7226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47D673D-1E3E-8DFF-5F64-EDF392591ADD}"/>
              </a:ext>
            </a:extLst>
          </p:cNvPr>
          <p:cNvSpPr txBox="1"/>
          <p:nvPr/>
        </p:nvSpPr>
        <p:spPr>
          <a:xfrm>
            <a:off x="4712606" y="372642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2;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039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6807952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6823589" y="483024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47D673D-1E3E-8DFF-5F64-EDF392591ADD}"/>
              </a:ext>
            </a:extLst>
          </p:cNvPr>
          <p:cNvSpPr txBox="1"/>
          <p:nvPr/>
        </p:nvSpPr>
        <p:spPr>
          <a:xfrm>
            <a:off x="5499187" y="371659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3;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54241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6807952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6823589" y="483024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 ?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86D33B0-4A64-283E-415B-DDB608D02C72}"/>
              </a:ext>
            </a:extLst>
          </p:cNvPr>
          <p:cNvSpPr txBox="1"/>
          <p:nvPr/>
        </p:nvSpPr>
        <p:spPr>
          <a:xfrm>
            <a:off x="6430298" y="5439950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front == back, queue is empty!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66908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4070555" y="3716593"/>
            <a:ext cx="1" cy="7443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3661628" y="446091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6871271" y="4460911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(4);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FB19683-742D-9C93-E52D-D7B80A15828D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7216879" y="3716592"/>
            <a:ext cx="1" cy="7443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19669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857136" y="3716592"/>
            <a:ext cx="1" cy="7443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4448209" y="446091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6871271" y="4460911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(5);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FB19683-742D-9C93-E52D-D7B80A15828D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7216879" y="3716592"/>
            <a:ext cx="1" cy="7443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94162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V="1">
            <a:off x="5643717" y="3716592"/>
            <a:ext cx="1" cy="7443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5234790" y="446091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6871271" y="4460911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(6);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FB19683-742D-9C93-E52D-D7B80A15828D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7216879" y="3716592"/>
            <a:ext cx="1" cy="7443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09636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B432388-397E-4A6A-3EB5-9AB708384028}"/>
              </a:ext>
            </a:extLst>
          </p:cNvPr>
          <p:cNvSpPr txBox="1"/>
          <p:nvPr/>
        </p:nvSpPr>
        <p:spPr>
          <a:xfrm>
            <a:off x="838200" y="1690688"/>
            <a:ext cx="574941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CFAF"/>
                </a:solidFill>
                <a:latin typeface="Consolas" panose="020B0609020204030204" pitchFamily="49" charset="0"/>
              </a:rPr>
              <a:t>#define SIZE 100</a:t>
            </a:r>
            <a:endParaRPr lang="en-US" altLang="zh-TW" sz="1800" b="1" dirty="0">
              <a:solidFill>
                <a:srgbClr val="CEDF99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queue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front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back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push_front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queue overflow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front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%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back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queue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front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++]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front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%=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8F6265AF-05AE-5491-A8A3-10A7A1DDC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823C060-B140-695A-DBF6-5BDFFD4F3C46}"/>
              </a:ext>
            </a:extLst>
          </p:cNvPr>
          <p:cNvSpPr txBox="1"/>
          <p:nvPr/>
        </p:nvSpPr>
        <p:spPr>
          <a:xfrm>
            <a:off x="6899787" y="2798684"/>
            <a:ext cx="467032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pop_back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queue is empty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back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front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queue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back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++];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back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%=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090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79E6B9-89C9-4514-28D6-39E0B4579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最簡單的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linked list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可以用來實現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stack, queue, deque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，這種只需要操作頭尾的資料結構。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A35CC17-3881-EC31-4108-8FFE28D55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singly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97964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3506B4-83D8-666E-7979-6F8649AD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linked list queue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CE7599-C07A-06EF-8731-D4C0FE825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用陣列實作的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queue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都有固定大小的缺點。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linked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list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就不會有這個問題了，另外空間使用率的問題也不存在。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112096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1EB40-8F55-1BAD-9FC9-10DEC40E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linked list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F0EAD82-F8D9-F8D7-A30F-496E819EED41}"/>
              </a:ext>
            </a:extLst>
          </p:cNvPr>
          <p:cNvSpPr txBox="1"/>
          <p:nvPr/>
        </p:nvSpPr>
        <p:spPr>
          <a:xfrm>
            <a:off x="838200" y="1690688"/>
            <a:ext cx="837111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define struct</a:t>
            </a:r>
          </a:p>
          <a:p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queue</a:t>
            </a: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list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List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queue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queue constructor</a:t>
            </a: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queue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create_queue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queue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queue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i="0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queue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create_list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444944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1EB40-8F55-1BAD-9FC9-10DEC40E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linked list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4BFF585-A88E-3921-66BF-4A8C917699CA}"/>
              </a:ext>
            </a:extLst>
          </p:cNvPr>
          <p:cNvSpPr txBox="1"/>
          <p:nvPr/>
        </p:nvSpPr>
        <p:spPr>
          <a:xfrm>
            <a:off x="838200" y="1690688"/>
            <a:ext cx="894028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fr-F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push_front</a:t>
            </a:r>
            <a:r>
              <a:rPr lang="fr-F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fr-F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queue </a:t>
            </a:r>
            <a:r>
              <a:rPr lang="fr-F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fr-F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fr-F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fr-F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fr-F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val</a:t>
            </a:r>
            <a:r>
              <a:rPr lang="fr-F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fr-FR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insert after the last node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insert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pop_back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queue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queue is empty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delete the first node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delete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15401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1EB40-8F55-1BAD-9FC9-10DEC40E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linked list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C6D489C-51B9-9394-526C-9A69A8412388}"/>
              </a:ext>
            </a:extLst>
          </p:cNvPr>
          <p:cNvSpPr txBox="1"/>
          <p:nvPr/>
        </p:nvSpPr>
        <p:spPr>
          <a:xfrm>
            <a:off x="838200" y="1690688"/>
            <a:ext cx="92575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return the back element but don't pop out</a:t>
            </a:r>
          </a:p>
          <a:p>
            <a:r>
              <a:rPr lang="en-US" altLang="zh-TW" sz="20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peek_back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queue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queue is empty</a:t>
            </a: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0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89623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39E27-621E-3FBB-6891-5D8F0CDB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4E5F01-AEF1-69E3-89A2-6E06B020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這個資料結構就是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stack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與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queue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的混合體，可以從左邊或右邊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push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、從左邊或右邊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pop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同樣先看陣列的做法。</a:t>
            </a:r>
          </a:p>
        </p:txBody>
      </p:sp>
    </p:spTree>
    <p:extLst>
      <p:ext uri="{BB962C8B-B14F-4D97-AF65-F5344CB8AC3E}">
        <p14:creationId xmlns:p14="http://schemas.microsoft.com/office/powerpoint/2010/main" val="124706701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EC18300-1BA3-46D3-A036-9D748A74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B70D79-9E61-75A9-CCE2-E394809EE4F1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3253BF-0CAE-CBF9-8EC6-85C94417821B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C8D87B-7F33-C867-E1C4-32C9DCD3F35D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A6FD45-806B-3D8C-EEE9-72C01CF22E35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67E372-5A16-E1D9-3EC1-CDC14B84DE1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3CB5BF1-7593-A87F-CDCE-48081428B393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5643717" y="3716592"/>
            <a:ext cx="1" cy="7755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DA6322-EA4B-01DF-610E-85281CF3FB1E}"/>
              </a:ext>
            </a:extLst>
          </p:cNvPr>
          <p:cNvSpPr txBox="1"/>
          <p:nvPr/>
        </p:nvSpPr>
        <p:spPr>
          <a:xfrm>
            <a:off x="5234790" y="44920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16E5E4-7180-A121-75BE-B480EEE04EE2}"/>
              </a:ext>
            </a:extLst>
          </p:cNvPr>
          <p:cNvSpPr txBox="1"/>
          <p:nvPr/>
        </p:nvSpPr>
        <p:spPr>
          <a:xfrm>
            <a:off x="4511528" y="448839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457DCF-5570-E72E-A390-D30F9F8422A9}"/>
              </a:ext>
            </a:extLst>
          </p:cNvPr>
          <p:cNvSpPr/>
          <p:nvPr/>
        </p:nvSpPr>
        <p:spPr>
          <a:xfrm>
            <a:off x="2890684" y="2989004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C987943-7312-8B0D-76D0-32B485295D80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857136" y="3716592"/>
            <a:ext cx="1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7814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EC18300-1BA3-46D3-A036-9D748A74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B70D79-9E61-75A9-CCE2-E394809EE4F1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3253BF-0CAE-CBF9-8EC6-85C94417821B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C8D87B-7F33-C867-E1C4-32C9DCD3F35D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A6FD45-806B-3D8C-EEE9-72C01CF22E35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67E372-5A16-E1D9-3EC1-CDC14B84DE1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3CB5BF1-7593-A87F-CDCE-48081428B393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6430298" y="3716592"/>
            <a:ext cx="1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DA6322-EA4B-01DF-610E-85281CF3FB1E}"/>
              </a:ext>
            </a:extLst>
          </p:cNvPr>
          <p:cNvSpPr txBox="1"/>
          <p:nvPr/>
        </p:nvSpPr>
        <p:spPr>
          <a:xfrm>
            <a:off x="6021371" y="448839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16E5E4-7180-A121-75BE-B480EEE04EE2}"/>
              </a:ext>
            </a:extLst>
          </p:cNvPr>
          <p:cNvSpPr txBox="1"/>
          <p:nvPr/>
        </p:nvSpPr>
        <p:spPr>
          <a:xfrm>
            <a:off x="4511528" y="448839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457DCF-5570-E72E-A390-D30F9F8422A9}"/>
              </a:ext>
            </a:extLst>
          </p:cNvPr>
          <p:cNvSpPr/>
          <p:nvPr/>
        </p:nvSpPr>
        <p:spPr>
          <a:xfrm>
            <a:off x="2890684" y="2989004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C987943-7312-8B0D-76D0-32B485295D80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857136" y="3716592"/>
            <a:ext cx="1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9EE8BB4A-0F95-82D2-1450-CEC226B3B27A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(0);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00078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EC18300-1BA3-46D3-A036-9D748A74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B70D79-9E61-75A9-CCE2-E394809EE4F1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3253BF-0CAE-CBF9-8EC6-85C94417821B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C8D87B-7F33-C867-E1C4-32C9DCD3F35D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A6FD45-806B-3D8C-EEE9-72C01CF22E35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67E372-5A16-E1D9-3EC1-CDC14B84DE1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3CB5BF1-7593-A87F-CDCE-48081428B393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7216880" y="3716592"/>
            <a:ext cx="0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DA6322-EA4B-01DF-610E-85281CF3FB1E}"/>
              </a:ext>
            </a:extLst>
          </p:cNvPr>
          <p:cNvSpPr txBox="1"/>
          <p:nvPr/>
        </p:nvSpPr>
        <p:spPr>
          <a:xfrm>
            <a:off x="6807953" y="448839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16E5E4-7180-A121-75BE-B480EEE04EE2}"/>
              </a:ext>
            </a:extLst>
          </p:cNvPr>
          <p:cNvSpPr txBox="1"/>
          <p:nvPr/>
        </p:nvSpPr>
        <p:spPr>
          <a:xfrm>
            <a:off x="4511528" y="448839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457DCF-5570-E72E-A390-D30F9F8422A9}"/>
              </a:ext>
            </a:extLst>
          </p:cNvPr>
          <p:cNvSpPr/>
          <p:nvPr/>
        </p:nvSpPr>
        <p:spPr>
          <a:xfrm>
            <a:off x="2890684" y="2989004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C987943-7312-8B0D-76D0-32B485295D80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857136" y="3716592"/>
            <a:ext cx="1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9EE8BB4A-0F95-82D2-1450-CEC226B3B27A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53098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EC18300-1BA3-46D3-A036-9D748A74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B70D79-9E61-75A9-CCE2-E394809EE4F1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3253BF-0CAE-CBF9-8EC6-85C94417821B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C8D87B-7F33-C867-E1C4-32C9DCD3F35D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A6FD45-806B-3D8C-EEE9-72C01CF22E35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67E372-5A16-E1D9-3EC1-CDC14B84DE1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3CB5BF1-7593-A87F-CDCE-48081428B393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7216880" y="3716592"/>
            <a:ext cx="0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DA6322-EA4B-01DF-610E-85281CF3FB1E}"/>
              </a:ext>
            </a:extLst>
          </p:cNvPr>
          <p:cNvSpPr txBox="1"/>
          <p:nvPr/>
        </p:nvSpPr>
        <p:spPr>
          <a:xfrm>
            <a:off x="6807953" y="448839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16E5E4-7180-A121-75BE-B480EEE04EE2}"/>
              </a:ext>
            </a:extLst>
          </p:cNvPr>
          <p:cNvSpPr txBox="1"/>
          <p:nvPr/>
        </p:nvSpPr>
        <p:spPr>
          <a:xfrm>
            <a:off x="3724947" y="4480996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457DCF-5570-E72E-A390-D30F9F8422A9}"/>
              </a:ext>
            </a:extLst>
          </p:cNvPr>
          <p:cNvSpPr/>
          <p:nvPr/>
        </p:nvSpPr>
        <p:spPr>
          <a:xfrm>
            <a:off x="2890684" y="2989004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C987943-7312-8B0D-76D0-32B485295D80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4070555" y="3716593"/>
            <a:ext cx="1" cy="7644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9EE8BB4A-0F95-82D2-1450-CEC226B3B27A}"/>
              </a:ext>
            </a:extLst>
          </p:cNvPr>
          <p:cNvSpPr txBox="1"/>
          <p:nvPr/>
        </p:nvSpPr>
        <p:spPr>
          <a:xfrm>
            <a:off x="838200" y="1922657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push_back</a:t>
            </a:r>
            <a:r>
              <a:rPr lang="en-US" altLang="zh-TW" sz="2400" dirty="0">
                <a:latin typeface="Consolas" panose="020B0609020204030204" pitchFamily="49" charset="0"/>
              </a:rPr>
              <a:t>(2);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23235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EC18300-1BA3-46D3-A036-9D748A74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B70D79-9E61-75A9-CCE2-E394809EE4F1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3253BF-0CAE-CBF9-8EC6-85C94417821B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C8D87B-7F33-C867-E1C4-32C9DCD3F35D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A6FD45-806B-3D8C-EEE9-72C01CF22E35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67E372-5A16-E1D9-3EC1-CDC14B84DE1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3CB5BF1-7593-A87F-CDCE-48081428B393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7216880" y="3716592"/>
            <a:ext cx="0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DA6322-EA4B-01DF-610E-85281CF3FB1E}"/>
              </a:ext>
            </a:extLst>
          </p:cNvPr>
          <p:cNvSpPr txBox="1"/>
          <p:nvPr/>
        </p:nvSpPr>
        <p:spPr>
          <a:xfrm>
            <a:off x="6807953" y="448839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16E5E4-7180-A121-75BE-B480EEE04EE2}"/>
              </a:ext>
            </a:extLst>
          </p:cNvPr>
          <p:cNvSpPr txBox="1"/>
          <p:nvPr/>
        </p:nvSpPr>
        <p:spPr>
          <a:xfrm>
            <a:off x="2938366" y="448839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457DCF-5570-E72E-A390-D30F9F8422A9}"/>
              </a:ext>
            </a:extLst>
          </p:cNvPr>
          <p:cNvSpPr/>
          <p:nvPr/>
        </p:nvSpPr>
        <p:spPr>
          <a:xfrm>
            <a:off x="2890684" y="2989004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C987943-7312-8B0D-76D0-32B485295D80}"/>
              </a:ext>
            </a:extLst>
          </p:cNvPr>
          <p:cNvCxnSpPr>
            <a:cxnSpLocks/>
            <a:stCxn id="12" idx="0"/>
            <a:endCxn id="20" idx="2"/>
          </p:cNvCxnSpPr>
          <p:nvPr/>
        </p:nvCxnSpPr>
        <p:spPr>
          <a:xfrm flipV="1">
            <a:off x="3283974" y="3716591"/>
            <a:ext cx="1" cy="7718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9EE8BB4A-0F95-82D2-1450-CEC226B3B27A}"/>
              </a:ext>
            </a:extLst>
          </p:cNvPr>
          <p:cNvSpPr txBox="1"/>
          <p:nvPr/>
        </p:nvSpPr>
        <p:spPr>
          <a:xfrm>
            <a:off x="838200" y="1922657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push_back</a:t>
            </a:r>
            <a:r>
              <a:rPr lang="en-US" altLang="zh-TW" sz="2400" dirty="0">
                <a:latin typeface="Consolas" panose="020B0609020204030204" pitchFamily="49" charset="0"/>
              </a:rPr>
              <a:t>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79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A35CC17-3881-EC31-4108-8FFE28D55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singly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94E6F9F-E785-BF94-80B2-1C5149DE0319}"/>
              </a:ext>
            </a:extLst>
          </p:cNvPr>
          <p:cNvSpPr txBox="1"/>
          <p:nvPr/>
        </p:nvSpPr>
        <p:spPr>
          <a:xfrm>
            <a:off x="838199" y="1690688"/>
            <a:ext cx="720458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node</a:t>
            </a: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node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node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list</a:t>
            </a: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node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05959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EC18300-1BA3-46D3-A036-9D748A74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B70D79-9E61-75A9-CCE2-E394809EE4F1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3253BF-0CAE-CBF9-8EC6-85C94417821B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C8D87B-7F33-C867-E1C4-32C9DCD3F35D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A6FD45-806B-3D8C-EEE9-72C01CF22E35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67E372-5A16-E1D9-3EC1-CDC14B84DE1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3CB5BF1-7593-A87F-CDCE-48081428B393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6430298" y="3716592"/>
            <a:ext cx="1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DA6322-EA4B-01DF-610E-85281CF3FB1E}"/>
              </a:ext>
            </a:extLst>
          </p:cNvPr>
          <p:cNvSpPr txBox="1"/>
          <p:nvPr/>
        </p:nvSpPr>
        <p:spPr>
          <a:xfrm>
            <a:off x="6021371" y="448839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16E5E4-7180-A121-75BE-B480EEE04EE2}"/>
              </a:ext>
            </a:extLst>
          </p:cNvPr>
          <p:cNvSpPr txBox="1"/>
          <p:nvPr/>
        </p:nvSpPr>
        <p:spPr>
          <a:xfrm>
            <a:off x="2938366" y="448839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457DCF-5570-E72E-A390-D30F9F8422A9}"/>
              </a:ext>
            </a:extLst>
          </p:cNvPr>
          <p:cNvSpPr/>
          <p:nvPr/>
        </p:nvSpPr>
        <p:spPr>
          <a:xfrm>
            <a:off x="2890684" y="2989004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C987943-7312-8B0D-76D0-32B485295D80}"/>
              </a:ext>
            </a:extLst>
          </p:cNvPr>
          <p:cNvCxnSpPr>
            <a:cxnSpLocks/>
            <a:stCxn id="12" idx="0"/>
            <a:endCxn id="20" idx="2"/>
          </p:cNvCxnSpPr>
          <p:nvPr/>
        </p:nvCxnSpPr>
        <p:spPr>
          <a:xfrm flipV="1">
            <a:off x="3283974" y="3716591"/>
            <a:ext cx="1" cy="7718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9EE8BB4A-0F95-82D2-1450-CEC226B3B27A}"/>
              </a:ext>
            </a:extLst>
          </p:cNvPr>
          <p:cNvSpPr txBox="1"/>
          <p:nvPr/>
        </p:nvSpPr>
        <p:spPr>
          <a:xfrm>
            <a:off x="838200" y="1922657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pop_front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2A1D8C4-A1D9-4303-25E9-757E9183927D}"/>
              </a:ext>
            </a:extLst>
          </p:cNvPr>
          <p:cNvSpPr txBox="1"/>
          <p:nvPr/>
        </p:nvSpPr>
        <p:spPr>
          <a:xfrm>
            <a:off x="5768096" y="489087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1;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36068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EC18300-1BA3-46D3-A036-9D748A74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B70D79-9E61-75A9-CCE2-E394809EE4F1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3253BF-0CAE-CBF9-8EC6-85C94417821B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C8D87B-7F33-C867-E1C4-32C9DCD3F35D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A6FD45-806B-3D8C-EEE9-72C01CF22E35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67E372-5A16-E1D9-3EC1-CDC14B84DE1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3CB5BF1-7593-A87F-CDCE-48081428B393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6430298" y="3716592"/>
            <a:ext cx="1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DA6322-EA4B-01DF-610E-85281CF3FB1E}"/>
              </a:ext>
            </a:extLst>
          </p:cNvPr>
          <p:cNvSpPr txBox="1"/>
          <p:nvPr/>
        </p:nvSpPr>
        <p:spPr>
          <a:xfrm>
            <a:off x="6021371" y="448839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16E5E4-7180-A121-75BE-B480EEE04EE2}"/>
              </a:ext>
            </a:extLst>
          </p:cNvPr>
          <p:cNvSpPr txBox="1"/>
          <p:nvPr/>
        </p:nvSpPr>
        <p:spPr>
          <a:xfrm>
            <a:off x="3724947" y="448839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457DCF-5570-E72E-A390-D30F9F8422A9}"/>
              </a:ext>
            </a:extLst>
          </p:cNvPr>
          <p:cNvSpPr/>
          <p:nvPr/>
        </p:nvSpPr>
        <p:spPr>
          <a:xfrm>
            <a:off x="2890684" y="2989004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C987943-7312-8B0D-76D0-32B485295D80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4070555" y="3716593"/>
            <a:ext cx="1" cy="7718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9EE8BB4A-0F95-82D2-1450-CEC226B3B27A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2A1D8C4-A1D9-4303-25E9-757E9183927D}"/>
              </a:ext>
            </a:extLst>
          </p:cNvPr>
          <p:cNvSpPr txBox="1"/>
          <p:nvPr/>
        </p:nvSpPr>
        <p:spPr>
          <a:xfrm>
            <a:off x="3408354" y="489087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3;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41323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39E27-621E-3FBB-6891-5D8F0CDB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4E5F01-AEF1-69E3-89A2-6E06B020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linked list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做，在這裡就不多贅述了。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606353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1F5D2-CB86-D85E-4B1B-FA6456DC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tree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1A6DE-08BF-1523-FF0B-4A276019E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與平面的資料結構不太相同，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主要表達階層關係。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A62F769-1FEC-87E3-BC86-747D11533487}"/>
              </a:ext>
            </a:extLst>
          </p:cNvPr>
          <p:cNvSpPr/>
          <p:nvPr/>
        </p:nvSpPr>
        <p:spPr>
          <a:xfrm>
            <a:off x="5467739" y="291894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9B850B1A-E54F-260B-C5B3-E0CB7ACF50FB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5141168" y="3587934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E504D5D2-B2E9-C748-5C2D-3A532D38C34D}"/>
              </a:ext>
            </a:extLst>
          </p:cNvPr>
          <p:cNvSpPr/>
          <p:nvPr/>
        </p:nvSpPr>
        <p:spPr>
          <a:xfrm>
            <a:off x="4440320" y="397202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10A7FF3E-7649-F2E0-04AB-8E9B8F70006E}"/>
              </a:ext>
            </a:extLst>
          </p:cNvPr>
          <p:cNvSpPr/>
          <p:nvPr/>
        </p:nvSpPr>
        <p:spPr>
          <a:xfrm>
            <a:off x="6441188" y="397202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6846780-264E-5507-324A-72FB4E6B609C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6168587" y="3587934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7890597-54FC-FAC4-7600-3D6A64BDBDD4}"/>
              </a:ext>
            </a:extLst>
          </p:cNvPr>
          <p:cNvSpPr/>
          <p:nvPr/>
        </p:nvSpPr>
        <p:spPr>
          <a:xfrm>
            <a:off x="3474098" y="503722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06A3517-45DA-7FEF-6DDE-46906727DD08}"/>
              </a:ext>
            </a:extLst>
          </p:cNvPr>
          <p:cNvCxnSpPr>
            <a:cxnSpLocks/>
            <a:stCxn id="7" idx="3"/>
            <a:endCxn id="15" idx="7"/>
          </p:cNvCxnSpPr>
          <p:nvPr/>
        </p:nvCxnSpPr>
        <p:spPr>
          <a:xfrm flipH="1">
            <a:off x="4174946" y="4641017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3B669F3E-B0E5-FD6F-7296-95E89AD86872}"/>
              </a:ext>
            </a:extLst>
          </p:cNvPr>
          <p:cNvSpPr/>
          <p:nvPr/>
        </p:nvSpPr>
        <p:spPr>
          <a:xfrm>
            <a:off x="5347493" y="503722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871A2F2-16A8-1855-5D53-2F92B8952887}"/>
              </a:ext>
            </a:extLst>
          </p:cNvPr>
          <p:cNvCxnSpPr>
            <a:cxnSpLocks/>
            <a:stCxn id="7" idx="5"/>
            <a:endCxn id="21" idx="1"/>
          </p:cNvCxnSpPr>
          <p:nvPr/>
        </p:nvCxnSpPr>
        <p:spPr>
          <a:xfrm>
            <a:off x="5141168" y="4641017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3EDC424-5611-1FA3-7251-6C00E0CC9A9D}"/>
              </a:ext>
            </a:extLst>
          </p:cNvPr>
          <p:cNvCxnSpPr>
            <a:cxnSpLocks/>
            <a:stCxn id="29" idx="1"/>
            <a:endCxn id="4" idx="6"/>
          </p:cNvCxnSpPr>
          <p:nvPr/>
        </p:nvCxnSpPr>
        <p:spPr>
          <a:xfrm flipH="1">
            <a:off x="6288833" y="3310829"/>
            <a:ext cx="718456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2FD4A4B-8759-F192-6E4C-D66F5C600E6F}"/>
              </a:ext>
            </a:extLst>
          </p:cNvPr>
          <p:cNvSpPr txBox="1"/>
          <p:nvPr/>
        </p:nvSpPr>
        <p:spPr>
          <a:xfrm>
            <a:off x="7007289" y="312616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2C9F1086-FB23-1DC4-B827-3CDA42D3F210}"/>
              </a:ext>
            </a:extLst>
          </p:cNvPr>
          <p:cNvCxnSpPr>
            <a:cxnSpLocks/>
            <a:stCxn id="40" idx="1"/>
            <a:endCxn id="7" idx="5"/>
          </p:cNvCxnSpPr>
          <p:nvPr/>
        </p:nvCxnSpPr>
        <p:spPr>
          <a:xfrm flipH="1" flipV="1">
            <a:off x="5141168" y="4641017"/>
            <a:ext cx="2211728" cy="5109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5480E9B-D385-DD39-8A5B-1D34363C515C}"/>
              </a:ext>
            </a:extLst>
          </p:cNvPr>
          <p:cNvCxnSpPr>
            <a:cxnSpLocks/>
            <a:stCxn id="40" idx="1"/>
            <a:endCxn id="10" idx="5"/>
          </p:cNvCxnSpPr>
          <p:nvPr/>
        </p:nvCxnSpPr>
        <p:spPr>
          <a:xfrm flipH="1" flipV="1">
            <a:off x="7142036" y="4641017"/>
            <a:ext cx="210860" cy="5109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C2D7CCF-E1A3-CD53-2F79-03FFC2C54540}"/>
              </a:ext>
            </a:extLst>
          </p:cNvPr>
          <p:cNvSpPr txBox="1"/>
          <p:nvPr/>
        </p:nvSpPr>
        <p:spPr>
          <a:xfrm>
            <a:off x="7352896" y="4967337"/>
            <a:ext cx="156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child nodes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56892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1F5D2-CB86-D85E-4B1B-FA6456DC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tree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1A6DE-08BF-1523-FF0B-4A276019E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與平面的資料結構不太相同，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主要表達階層關係。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A62F769-1FEC-87E3-BC86-747D11533487}"/>
              </a:ext>
            </a:extLst>
          </p:cNvPr>
          <p:cNvSpPr/>
          <p:nvPr/>
        </p:nvSpPr>
        <p:spPr>
          <a:xfrm>
            <a:off x="5467739" y="291894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9B850B1A-E54F-260B-C5B3-E0CB7ACF50FB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5141168" y="3587934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E504D5D2-B2E9-C748-5C2D-3A532D38C34D}"/>
              </a:ext>
            </a:extLst>
          </p:cNvPr>
          <p:cNvSpPr/>
          <p:nvPr/>
        </p:nvSpPr>
        <p:spPr>
          <a:xfrm>
            <a:off x="4440320" y="397202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10A7FF3E-7649-F2E0-04AB-8E9B8F70006E}"/>
              </a:ext>
            </a:extLst>
          </p:cNvPr>
          <p:cNvSpPr/>
          <p:nvPr/>
        </p:nvSpPr>
        <p:spPr>
          <a:xfrm>
            <a:off x="6441188" y="397202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6846780-264E-5507-324A-72FB4E6B609C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6168587" y="3587934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7890597-54FC-FAC4-7600-3D6A64BDBDD4}"/>
              </a:ext>
            </a:extLst>
          </p:cNvPr>
          <p:cNvSpPr/>
          <p:nvPr/>
        </p:nvSpPr>
        <p:spPr>
          <a:xfrm>
            <a:off x="3474098" y="503722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06A3517-45DA-7FEF-6DDE-46906727DD08}"/>
              </a:ext>
            </a:extLst>
          </p:cNvPr>
          <p:cNvCxnSpPr>
            <a:cxnSpLocks/>
            <a:stCxn id="7" idx="3"/>
            <a:endCxn id="15" idx="7"/>
          </p:cNvCxnSpPr>
          <p:nvPr/>
        </p:nvCxnSpPr>
        <p:spPr>
          <a:xfrm flipH="1">
            <a:off x="4174946" y="4641017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3B669F3E-B0E5-FD6F-7296-95E89AD86872}"/>
              </a:ext>
            </a:extLst>
          </p:cNvPr>
          <p:cNvSpPr/>
          <p:nvPr/>
        </p:nvSpPr>
        <p:spPr>
          <a:xfrm>
            <a:off x="5347493" y="503722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871A2F2-16A8-1855-5D53-2F92B8952887}"/>
              </a:ext>
            </a:extLst>
          </p:cNvPr>
          <p:cNvCxnSpPr>
            <a:cxnSpLocks/>
            <a:stCxn id="7" idx="5"/>
            <a:endCxn id="21" idx="1"/>
          </p:cNvCxnSpPr>
          <p:nvPr/>
        </p:nvCxnSpPr>
        <p:spPr>
          <a:xfrm>
            <a:off x="5141168" y="4641017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3EDC424-5611-1FA3-7251-6C00E0CC9A9D}"/>
              </a:ext>
            </a:extLst>
          </p:cNvPr>
          <p:cNvCxnSpPr>
            <a:cxnSpLocks/>
            <a:stCxn id="29" idx="1"/>
            <a:endCxn id="4" idx="6"/>
          </p:cNvCxnSpPr>
          <p:nvPr/>
        </p:nvCxnSpPr>
        <p:spPr>
          <a:xfrm flipH="1">
            <a:off x="6288833" y="3310829"/>
            <a:ext cx="718456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2FD4A4B-8759-F192-6E4C-D66F5C600E6F}"/>
              </a:ext>
            </a:extLst>
          </p:cNvPr>
          <p:cNvSpPr txBox="1"/>
          <p:nvPr/>
        </p:nvSpPr>
        <p:spPr>
          <a:xfrm>
            <a:off x="7007289" y="312616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2C9F1086-FB23-1DC4-B827-3CDA42D3F210}"/>
              </a:ext>
            </a:extLst>
          </p:cNvPr>
          <p:cNvCxnSpPr>
            <a:cxnSpLocks/>
            <a:stCxn id="40" idx="1"/>
            <a:endCxn id="7" idx="5"/>
          </p:cNvCxnSpPr>
          <p:nvPr/>
        </p:nvCxnSpPr>
        <p:spPr>
          <a:xfrm flipH="1" flipV="1">
            <a:off x="5141168" y="4641017"/>
            <a:ext cx="2211728" cy="5109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5480E9B-D385-DD39-8A5B-1D34363C515C}"/>
              </a:ext>
            </a:extLst>
          </p:cNvPr>
          <p:cNvCxnSpPr>
            <a:cxnSpLocks/>
            <a:stCxn id="40" idx="1"/>
            <a:endCxn id="10" idx="5"/>
          </p:cNvCxnSpPr>
          <p:nvPr/>
        </p:nvCxnSpPr>
        <p:spPr>
          <a:xfrm flipH="1" flipV="1">
            <a:off x="7142036" y="4641017"/>
            <a:ext cx="210860" cy="5109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C2D7CCF-E1A3-CD53-2F79-03FFC2C54540}"/>
              </a:ext>
            </a:extLst>
          </p:cNvPr>
          <p:cNvSpPr txBox="1"/>
          <p:nvPr/>
        </p:nvSpPr>
        <p:spPr>
          <a:xfrm>
            <a:off x="7352896" y="4967337"/>
            <a:ext cx="156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child nodes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0" name="筆跡 49">
                <a:extLst>
                  <a:ext uri="{FF2B5EF4-FFF2-40B4-BE49-F238E27FC236}">
                    <a16:creationId xmlns:a16="http://schemas.microsoft.com/office/drawing/2014/main" id="{F42F1A35-6140-48BF-8173-043992548C2E}"/>
                  </a:ext>
                </a:extLst>
              </p14:cNvPr>
              <p14:cNvContentPartPr/>
              <p14:nvPr/>
            </p14:nvContentPartPr>
            <p14:xfrm>
              <a:off x="3261937" y="3951701"/>
              <a:ext cx="3112200" cy="2106720"/>
            </p14:xfrm>
          </p:contentPart>
        </mc:Choice>
        <mc:Fallback xmlns="">
          <p:pic>
            <p:nvPicPr>
              <p:cNvPr id="50" name="筆跡 49">
                <a:extLst>
                  <a:ext uri="{FF2B5EF4-FFF2-40B4-BE49-F238E27FC236}">
                    <a16:creationId xmlns:a16="http://schemas.microsoft.com/office/drawing/2014/main" id="{F42F1A35-6140-48BF-8173-043992548C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2938" y="3942701"/>
                <a:ext cx="3129838" cy="2124360"/>
              </a:xfrm>
              <a:prstGeom prst="rect">
                <a:avLst/>
              </a:prstGeom>
            </p:spPr>
          </p:pic>
        </mc:Fallback>
      </mc:AlternateContent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25F3C5EA-2876-859A-0A8A-CE303B3A0AE0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2182172" y="5440640"/>
            <a:ext cx="1062621" cy="5516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0F9CE59F-2C92-1BF9-94B9-680465BA62BB}"/>
              </a:ext>
            </a:extLst>
          </p:cNvPr>
          <p:cNvSpPr txBox="1"/>
          <p:nvPr/>
        </p:nvSpPr>
        <p:spPr>
          <a:xfrm>
            <a:off x="1111045" y="580763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subtree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8515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1F5D2-CB86-D85E-4B1B-FA6456DC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tree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1A6DE-08BF-1523-FF0B-4A276019E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與平面的資料結構不太相同，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主要表達階層關係。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A62F769-1FEC-87E3-BC86-747D11533487}"/>
              </a:ext>
            </a:extLst>
          </p:cNvPr>
          <p:cNvSpPr/>
          <p:nvPr/>
        </p:nvSpPr>
        <p:spPr>
          <a:xfrm>
            <a:off x="5467739" y="291894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9B850B1A-E54F-260B-C5B3-E0CB7ACF50FB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5141168" y="3587934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E504D5D2-B2E9-C748-5C2D-3A532D38C34D}"/>
              </a:ext>
            </a:extLst>
          </p:cNvPr>
          <p:cNvSpPr/>
          <p:nvPr/>
        </p:nvSpPr>
        <p:spPr>
          <a:xfrm>
            <a:off x="4440320" y="397202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10A7FF3E-7649-F2E0-04AB-8E9B8F70006E}"/>
              </a:ext>
            </a:extLst>
          </p:cNvPr>
          <p:cNvSpPr/>
          <p:nvPr/>
        </p:nvSpPr>
        <p:spPr>
          <a:xfrm>
            <a:off x="6441188" y="397202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6846780-264E-5507-324A-72FB4E6B609C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6168587" y="3587934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7890597-54FC-FAC4-7600-3D6A64BDBDD4}"/>
              </a:ext>
            </a:extLst>
          </p:cNvPr>
          <p:cNvSpPr/>
          <p:nvPr/>
        </p:nvSpPr>
        <p:spPr>
          <a:xfrm>
            <a:off x="3474098" y="503722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06A3517-45DA-7FEF-6DDE-46906727DD08}"/>
              </a:ext>
            </a:extLst>
          </p:cNvPr>
          <p:cNvCxnSpPr>
            <a:cxnSpLocks/>
            <a:stCxn id="7" idx="3"/>
            <a:endCxn id="15" idx="7"/>
          </p:cNvCxnSpPr>
          <p:nvPr/>
        </p:nvCxnSpPr>
        <p:spPr>
          <a:xfrm flipH="1">
            <a:off x="4174946" y="4641017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3B669F3E-B0E5-FD6F-7296-95E89AD86872}"/>
              </a:ext>
            </a:extLst>
          </p:cNvPr>
          <p:cNvSpPr/>
          <p:nvPr/>
        </p:nvSpPr>
        <p:spPr>
          <a:xfrm>
            <a:off x="5347493" y="503722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871A2F2-16A8-1855-5D53-2F92B8952887}"/>
              </a:ext>
            </a:extLst>
          </p:cNvPr>
          <p:cNvCxnSpPr>
            <a:cxnSpLocks/>
            <a:stCxn id="7" idx="5"/>
            <a:endCxn id="21" idx="1"/>
          </p:cNvCxnSpPr>
          <p:nvPr/>
        </p:nvCxnSpPr>
        <p:spPr>
          <a:xfrm>
            <a:off x="5141168" y="4641017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D74A80B-AEA3-D4E9-7F57-6F7C822BE765}"/>
              </a:ext>
            </a:extLst>
          </p:cNvPr>
          <p:cNvCxnSpPr>
            <a:cxnSpLocks/>
            <a:stCxn id="14" idx="3"/>
            <a:endCxn id="4" idx="2"/>
          </p:cNvCxnSpPr>
          <p:nvPr/>
        </p:nvCxnSpPr>
        <p:spPr>
          <a:xfrm>
            <a:off x="4776524" y="3310830"/>
            <a:ext cx="6912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6F3BB0-A845-35D9-EBC9-23724320C509}"/>
              </a:ext>
            </a:extLst>
          </p:cNvPr>
          <p:cNvSpPr txBox="1"/>
          <p:nvPr/>
        </p:nvSpPr>
        <p:spPr>
          <a:xfrm>
            <a:off x="4085309" y="312616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root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819B1A8-9FED-D5D9-57C8-BC2BFAC587BD}"/>
              </a:ext>
            </a:extLst>
          </p:cNvPr>
          <p:cNvSpPr txBox="1"/>
          <p:nvPr/>
        </p:nvSpPr>
        <p:spPr>
          <a:xfrm>
            <a:off x="5702809" y="629961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leaf 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ED963C4-59DD-60DA-627D-08A3CB7AE242}"/>
              </a:ext>
            </a:extLst>
          </p:cNvPr>
          <p:cNvCxnSpPr>
            <a:cxnSpLocks/>
            <a:stCxn id="5" idx="0"/>
            <a:endCxn id="15" idx="6"/>
          </p:cNvCxnSpPr>
          <p:nvPr/>
        </p:nvCxnSpPr>
        <p:spPr>
          <a:xfrm flipH="1" flipV="1">
            <a:off x="4295192" y="5429108"/>
            <a:ext cx="2069818" cy="8705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080CFCB-4AA5-DB94-A2DA-03EBDA7073B1}"/>
              </a:ext>
            </a:extLst>
          </p:cNvPr>
          <p:cNvCxnSpPr>
            <a:cxnSpLocks/>
            <a:stCxn id="5" idx="0"/>
            <a:endCxn id="21" idx="5"/>
          </p:cNvCxnSpPr>
          <p:nvPr/>
        </p:nvCxnSpPr>
        <p:spPr>
          <a:xfrm flipH="1" flipV="1">
            <a:off x="6048341" y="5706213"/>
            <a:ext cx="316669" cy="5933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706E5E0-5035-900E-8DD2-3A07C30B707F}"/>
              </a:ext>
            </a:extLst>
          </p:cNvPr>
          <p:cNvCxnSpPr>
            <a:cxnSpLocks/>
            <a:stCxn id="5" idx="0"/>
            <a:endCxn id="10" idx="4"/>
          </p:cNvCxnSpPr>
          <p:nvPr/>
        </p:nvCxnSpPr>
        <p:spPr>
          <a:xfrm flipV="1">
            <a:off x="6365010" y="4755798"/>
            <a:ext cx="486725" cy="15438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CA7A4DF-73E8-7C80-729F-6400EE09D678}"/>
              </a:ext>
            </a:extLst>
          </p:cNvPr>
          <p:cNvSpPr txBox="1"/>
          <p:nvPr/>
        </p:nvSpPr>
        <p:spPr>
          <a:xfrm>
            <a:off x="2019034" y="4179246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non-leaf 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EFFB52C2-A6C5-9C43-0BB6-49E44B1B9888}"/>
              </a:ext>
            </a:extLst>
          </p:cNvPr>
          <p:cNvCxnSpPr>
            <a:cxnSpLocks/>
            <a:stCxn id="28" idx="3"/>
            <a:endCxn id="7" idx="2"/>
          </p:cNvCxnSpPr>
          <p:nvPr/>
        </p:nvCxnSpPr>
        <p:spPr>
          <a:xfrm>
            <a:off x="3849984" y="4363912"/>
            <a:ext cx="590336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34154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8C0D6D-5508-49B2-CA44-B4F9B22F0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最多有兩個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child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27D9869-F05C-E222-B8B6-63C9F35F3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tree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39201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5742BB-5911-9AD1-D4BD-5C87193E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763EA-E280-FB65-4FC3-48C6309E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在原有的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上，加了以下條件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有一個值。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左子樹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裡所有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的值，一定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小於等於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此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的值。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右子樹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裡所有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的值，一定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大於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此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的值。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536234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5742BB-5911-9AD1-D4BD-5C87193E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763EA-E280-FB65-4FC3-48C6309E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至少有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種功能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1. search</a:t>
            </a: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2. insert</a:t>
            </a: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3. delete</a:t>
            </a:r>
          </a:p>
        </p:txBody>
      </p:sp>
    </p:spTree>
    <p:extLst>
      <p:ext uri="{BB962C8B-B14F-4D97-AF65-F5344CB8AC3E}">
        <p14:creationId xmlns:p14="http://schemas.microsoft.com/office/powerpoint/2010/main" val="224622675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763EA-E280-FB65-4FC3-48C6309E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從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root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開始找，若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root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值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小於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要尋找的值，往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左子樹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找。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        若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root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值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大於等於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要尋找的值，往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右子樹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找。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照這個步驟一直找，找到相等的值就回傳這個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的位址。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如果走到空子樹的話，代表這棵樹裡面沒有這個值，回傳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NULL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7D4E8CF-7561-F65D-440C-6DA138321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5603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A35CC17-3881-EC31-4108-8FFE28D55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singly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94E6F9F-E785-BF94-80B2-1C5149DE0319}"/>
              </a:ext>
            </a:extLst>
          </p:cNvPr>
          <p:cNvSpPr txBox="1"/>
          <p:nvPr/>
        </p:nvSpPr>
        <p:spPr>
          <a:xfrm>
            <a:off x="838199" y="1690688"/>
            <a:ext cx="962332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DCDCCC"/>
                </a:solidFill>
                <a:latin typeface="Consolas" panose="020B0609020204030204" pitchFamily="49" charset="0"/>
              </a:rPr>
              <a:t>node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create_node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node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node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calloc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node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create_list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calloc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65660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41922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9571932-4401-A63A-9744-C99550AFF91E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search(5);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1333DB-FC61-D8D4-765A-B760D0C39321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6279001" y="2379406"/>
            <a:ext cx="603580" cy="2136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72997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9571932-4401-A63A-9744-C99550AFF91E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search(5);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1333DB-FC61-D8D4-765A-B760D0C39321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5251582" y="3381166"/>
            <a:ext cx="599172" cy="2649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92789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9571932-4401-A63A-9744-C99550AFF91E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search(5);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1333DB-FC61-D8D4-765A-B760D0C39321}"/>
              </a:ext>
            </a:extLst>
          </p:cNvPr>
          <p:cNvCxnSpPr>
            <a:cxnSpLocks/>
            <a:endCxn id="12" idx="6"/>
          </p:cNvCxnSpPr>
          <p:nvPr/>
        </p:nvCxnSpPr>
        <p:spPr>
          <a:xfrm flipH="1">
            <a:off x="6158755" y="4434248"/>
            <a:ext cx="655000" cy="2771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11A0C75-0260-B814-F9BB-BFA40D2C6E69}"/>
              </a:ext>
            </a:extLst>
          </p:cNvPr>
          <p:cNvSpPr txBox="1"/>
          <p:nvPr/>
        </p:nvSpPr>
        <p:spPr>
          <a:xfrm>
            <a:off x="6279001" y="5270090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 5, return this node;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40433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9571932-4401-A63A-9744-C99550AFF91E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search(1);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85932AE1-FC0F-A60E-83F5-963524469086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6279001" y="2281084"/>
            <a:ext cx="721567" cy="3119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41355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9571932-4401-A63A-9744-C99550AFF91E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search(1);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85932AE1-FC0F-A60E-83F5-963524469086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5251582" y="3369053"/>
            <a:ext cx="7008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83596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9571932-4401-A63A-9744-C99550AFF91E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search(1);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85932AE1-FC0F-A60E-83F5-963524469086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4285360" y="4434248"/>
            <a:ext cx="689763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56394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9571932-4401-A63A-9744-C99550AFF91E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search(1);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85932AE1-FC0F-A60E-83F5-963524469086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4285360" y="4434248"/>
            <a:ext cx="689763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B30AFE9-58F6-7F65-C406-C9EE7445D9D5}"/>
              </a:ext>
            </a:extLst>
          </p:cNvPr>
          <p:cNvSpPr txBox="1"/>
          <p:nvPr/>
        </p:nvSpPr>
        <p:spPr>
          <a:xfrm>
            <a:off x="926879" y="5429073"/>
            <a:ext cx="917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left child doesn’t exist, so 1 doesn’t exist in this tree, return NULL;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10484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223C752A-8FFA-9303-9C7D-06B582BC9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56E2A3D-487F-8014-7E16-259D281639CA}"/>
              </a:ext>
            </a:extLst>
          </p:cNvPr>
          <p:cNvSpPr txBox="1"/>
          <p:nvPr/>
        </p:nvSpPr>
        <p:spPr>
          <a:xfrm>
            <a:off x="838200" y="1690688"/>
            <a:ext cx="89052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DCDCCC"/>
                </a:solidFill>
                <a:latin typeface="Consolas" panose="020B0609020204030204" pitchFamily="49" charset="0"/>
              </a:rPr>
              <a:t>node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search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tree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node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root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nn-NO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nn-NO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nn-NO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nn-NO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nn-NO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nn-NO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val </a:t>
            </a:r>
            <a:r>
              <a:rPr lang="nn-NO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!=</a:t>
            </a:r>
            <a:r>
              <a:rPr lang="nn-NO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val</a:t>
            </a:r>
            <a:r>
              <a:rPr lang="nn-NO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p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p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34520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C7917F-B537-8CEF-22C8-8D7C1E897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要先找到要放的位置，找的步驟類似於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search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2753570-86A0-36D1-28D4-28F57B1D2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3095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3C63D26-CF62-4301-7F5B-07A5C42B2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singly linked list -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F0251F-A1E8-906F-67C8-70DE0036B643}"/>
              </a:ext>
            </a:extLst>
          </p:cNvPr>
          <p:cNvSpPr/>
          <p:nvPr/>
        </p:nvSpPr>
        <p:spPr>
          <a:xfrm>
            <a:off x="2589195" y="3694322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95EED1F-99AF-60AE-D65C-78ED4F696F7A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3396293" y="3694322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73411A0-3301-7874-C608-C9DEBD224FD3}"/>
              </a:ext>
            </a:extLst>
          </p:cNvPr>
          <p:cNvCxnSpPr>
            <a:cxnSpLocks/>
          </p:cNvCxnSpPr>
          <p:nvPr/>
        </p:nvCxnSpPr>
        <p:spPr>
          <a:xfrm flipV="1">
            <a:off x="3848828" y="4160852"/>
            <a:ext cx="1161661" cy="933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8213320D-06F2-2C40-CD17-6E05CAD956CB}"/>
              </a:ext>
            </a:extLst>
          </p:cNvPr>
          <p:cNvSpPr/>
          <p:nvPr/>
        </p:nvSpPr>
        <p:spPr>
          <a:xfrm>
            <a:off x="5010489" y="3694322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CBBDAB91-6C88-C653-4E36-19608AC9A065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5817587" y="3694322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747B4A4A-3FEF-FF8A-5A8F-3BB350C66E86}"/>
              </a:ext>
            </a:extLst>
          </p:cNvPr>
          <p:cNvSpPr/>
          <p:nvPr/>
        </p:nvSpPr>
        <p:spPr>
          <a:xfrm>
            <a:off x="7365691" y="3694322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1029B2A-17B2-4378-7145-7D32214FA5C3}"/>
              </a:ext>
            </a:extLst>
          </p:cNvPr>
          <p:cNvCxnSpPr>
            <a:stCxn id="10" idx="0"/>
            <a:endCxn id="10" idx="2"/>
          </p:cNvCxnSpPr>
          <p:nvPr/>
        </p:nvCxnSpPr>
        <p:spPr>
          <a:xfrm>
            <a:off x="8172789" y="3694322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A5671F3-46DF-44F3-BF6E-9CD92A6D91E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218803" y="4151522"/>
            <a:ext cx="1146888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68D9A51-F00E-A70D-064C-58A93136E185}"/>
              </a:ext>
            </a:extLst>
          </p:cNvPr>
          <p:cNvSpPr txBox="1"/>
          <p:nvPr/>
        </p:nvSpPr>
        <p:spPr>
          <a:xfrm>
            <a:off x="2750150" y="3966856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3C9D061-6D7B-A63A-BF0B-977EA7052474}"/>
              </a:ext>
            </a:extLst>
          </p:cNvPr>
          <p:cNvSpPr txBox="1"/>
          <p:nvPr/>
        </p:nvSpPr>
        <p:spPr>
          <a:xfrm>
            <a:off x="5170280" y="3966856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38E09DF-82DE-F412-C23A-2E62263F1176}"/>
              </a:ext>
            </a:extLst>
          </p:cNvPr>
          <p:cNvSpPr txBox="1"/>
          <p:nvPr/>
        </p:nvSpPr>
        <p:spPr>
          <a:xfrm>
            <a:off x="7526645" y="3976186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9B83763-8C6C-AA07-CA1D-67DC8910BAF1}"/>
              </a:ext>
            </a:extLst>
          </p:cNvPr>
          <p:cNvCxnSpPr>
            <a:cxnSpLocks/>
          </p:cNvCxnSpPr>
          <p:nvPr/>
        </p:nvCxnSpPr>
        <p:spPr>
          <a:xfrm>
            <a:off x="8607440" y="4169410"/>
            <a:ext cx="1179545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22BDD6F-73AF-0E77-1608-EDDC860B71BF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426370" y="4151182"/>
            <a:ext cx="1162825" cy="34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DADF5E3-B596-DAFF-48D7-91C88C0DEA4B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601497" y="3116826"/>
            <a:ext cx="0" cy="5774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E5E8D28-2227-8374-EC33-63CD61B25249}"/>
              </a:ext>
            </a:extLst>
          </p:cNvPr>
          <p:cNvSpPr txBox="1"/>
          <p:nvPr/>
        </p:nvSpPr>
        <p:spPr>
          <a:xfrm>
            <a:off x="3622703" y="2747494"/>
            <a:ext cx="195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insert 10 here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9A5CE14-FBC1-9977-D463-D8B0C0FACFB1}"/>
              </a:ext>
            </a:extLst>
          </p:cNvPr>
          <p:cNvSpPr txBox="1"/>
          <p:nvPr/>
        </p:nvSpPr>
        <p:spPr>
          <a:xfrm>
            <a:off x="2831650" y="33249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40863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</p:cNvCxnSpPr>
          <p:nvPr/>
        </p:nvCxnSpPr>
        <p:spPr>
          <a:xfrm flipH="1">
            <a:off x="6247903" y="2141881"/>
            <a:ext cx="689763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99630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5251582" y="3369053"/>
            <a:ext cx="7077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60562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4285360" y="4434248"/>
            <a:ext cx="7008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64EE3BB-806B-A8B2-EC1B-F3C25DD4D994}"/>
              </a:ext>
            </a:extLst>
          </p:cNvPr>
          <p:cNvSpPr txBox="1"/>
          <p:nvPr/>
        </p:nvSpPr>
        <p:spPr>
          <a:xfrm>
            <a:off x="980521" y="5499443"/>
            <a:ext cx="626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the left node is empty, so 1 can be put in there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6109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4285360" y="4434248"/>
            <a:ext cx="7008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3AADA1E-A3D1-FC9A-7576-B2F9AE750265}"/>
              </a:ext>
            </a:extLst>
          </p:cNvPr>
          <p:cNvSpPr/>
          <p:nvPr/>
        </p:nvSpPr>
        <p:spPr>
          <a:xfrm>
            <a:off x="2507876" y="533540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1FF5148-33A3-E396-610F-9DB0837E8B1B}"/>
              </a:ext>
            </a:extLst>
          </p:cNvPr>
          <p:cNvCxnSpPr>
            <a:cxnSpLocks/>
            <a:stCxn id="10" idx="3"/>
            <a:endCxn id="15" idx="7"/>
          </p:cNvCxnSpPr>
          <p:nvPr/>
        </p:nvCxnSpPr>
        <p:spPr>
          <a:xfrm flipH="1">
            <a:off x="3208724" y="4988457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95946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4285360" y="4434248"/>
            <a:ext cx="7008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3AADA1E-A3D1-FC9A-7576-B2F9AE750265}"/>
              </a:ext>
            </a:extLst>
          </p:cNvPr>
          <p:cNvSpPr/>
          <p:nvPr/>
        </p:nvSpPr>
        <p:spPr>
          <a:xfrm>
            <a:off x="2507876" y="533540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1FF5148-33A3-E396-610F-9DB0837E8B1B}"/>
              </a:ext>
            </a:extLst>
          </p:cNvPr>
          <p:cNvCxnSpPr>
            <a:cxnSpLocks/>
            <a:stCxn id="10" idx="3"/>
            <a:endCxn id="15" idx="7"/>
          </p:cNvCxnSpPr>
          <p:nvPr/>
        </p:nvCxnSpPr>
        <p:spPr>
          <a:xfrm flipH="1">
            <a:off x="3208724" y="4988457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21F8FB5-5740-04EA-C206-282568697A4A}"/>
              </a:ext>
            </a:extLst>
          </p:cNvPr>
          <p:cNvSpPr txBox="1"/>
          <p:nvPr/>
        </p:nvSpPr>
        <p:spPr>
          <a:xfrm>
            <a:off x="4185782" y="561422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19572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</p:cNvCxnSpPr>
          <p:nvPr/>
        </p:nvCxnSpPr>
        <p:spPr>
          <a:xfrm flipH="1">
            <a:off x="6255148" y="2201189"/>
            <a:ext cx="7008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3AADA1E-A3D1-FC9A-7576-B2F9AE750265}"/>
              </a:ext>
            </a:extLst>
          </p:cNvPr>
          <p:cNvSpPr/>
          <p:nvPr/>
        </p:nvSpPr>
        <p:spPr>
          <a:xfrm>
            <a:off x="2507876" y="533540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1FF5148-33A3-E396-610F-9DB0837E8B1B}"/>
              </a:ext>
            </a:extLst>
          </p:cNvPr>
          <p:cNvCxnSpPr>
            <a:cxnSpLocks/>
            <a:stCxn id="10" idx="3"/>
            <a:endCxn id="15" idx="7"/>
          </p:cNvCxnSpPr>
          <p:nvPr/>
        </p:nvCxnSpPr>
        <p:spPr>
          <a:xfrm flipH="1">
            <a:off x="3208724" y="4988457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9210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</p:cNvCxnSpPr>
          <p:nvPr/>
        </p:nvCxnSpPr>
        <p:spPr>
          <a:xfrm flipH="1">
            <a:off x="5219503" y="3230500"/>
            <a:ext cx="7008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3AADA1E-A3D1-FC9A-7576-B2F9AE750265}"/>
              </a:ext>
            </a:extLst>
          </p:cNvPr>
          <p:cNvSpPr/>
          <p:nvPr/>
        </p:nvSpPr>
        <p:spPr>
          <a:xfrm>
            <a:off x="2507876" y="533540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1FF5148-33A3-E396-610F-9DB0837E8B1B}"/>
              </a:ext>
            </a:extLst>
          </p:cNvPr>
          <p:cNvCxnSpPr>
            <a:cxnSpLocks/>
            <a:stCxn id="10" idx="3"/>
            <a:endCxn id="15" idx="7"/>
          </p:cNvCxnSpPr>
          <p:nvPr/>
        </p:nvCxnSpPr>
        <p:spPr>
          <a:xfrm flipH="1">
            <a:off x="3208724" y="4988457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8445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</p:cNvCxnSpPr>
          <p:nvPr/>
        </p:nvCxnSpPr>
        <p:spPr>
          <a:xfrm flipH="1">
            <a:off x="4285360" y="4419678"/>
            <a:ext cx="7008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3AADA1E-A3D1-FC9A-7576-B2F9AE750265}"/>
              </a:ext>
            </a:extLst>
          </p:cNvPr>
          <p:cNvSpPr/>
          <p:nvPr/>
        </p:nvSpPr>
        <p:spPr>
          <a:xfrm>
            <a:off x="2507876" y="533540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1FF5148-33A3-E396-610F-9DB0837E8B1B}"/>
              </a:ext>
            </a:extLst>
          </p:cNvPr>
          <p:cNvCxnSpPr>
            <a:cxnSpLocks/>
            <a:stCxn id="10" idx="3"/>
            <a:endCxn id="15" idx="7"/>
          </p:cNvCxnSpPr>
          <p:nvPr/>
        </p:nvCxnSpPr>
        <p:spPr>
          <a:xfrm flipH="1">
            <a:off x="3208724" y="4988457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3BBF806-5458-73C9-94E8-016719AF646A}"/>
              </a:ext>
            </a:extLst>
          </p:cNvPr>
          <p:cNvSpPr txBox="1"/>
          <p:nvPr/>
        </p:nvSpPr>
        <p:spPr>
          <a:xfrm>
            <a:off x="5294621" y="5684322"/>
            <a:ext cx="638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the right node is empty, so 1 can be put in there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98361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</p:cNvCxnSpPr>
          <p:nvPr/>
        </p:nvCxnSpPr>
        <p:spPr>
          <a:xfrm flipH="1">
            <a:off x="4285360" y="4419678"/>
            <a:ext cx="7008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3AADA1E-A3D1-FC9A-7576-B2F9AE750265}"/>
              </a:ext>
            </a:extLst>
          </p:cNvPr>
          <p:cNvSpPr/>
          <p:nvPr/>
        </p:nvSpPr>
        <p:spPr>
          <a:xfrm>
            <a:off x="2507876" y="533540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1FF5148-33A3-E396-610F-9DB0837E8B1B}"/>
              </a:ext>
            </a:extLst>
          </p:cNvPr>
          <p:cNvCxnSpPr>
            <a:cxnSpLocks/>
            <a:stCxn id="10" idx="3"/>
            <a:endCxn id="15" idx="7"/>
          </p:cNvCxnSpPr>
          <p:nvPr/>
        </p:nvCxnSpPr>
        <p:spPr>
          <a:xfrm flipH="1">
            <a:off x="3208724" y="4988457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A7D027C1-1183-6B0D-8C9B-DD3F09530E82}"/>
              </a:ext>
            </a:extLst>
          </p:cNvPr>
          <p:cNvSpPr/>
          <p:nvPr/>
        </p:nvSpPr>
        <p:spPr>
          <a:xfrm>
            <a:off x="4430488" y="533540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F99D842-F11B-8A3D-D5D6-3BB6E1ABA846}"/>
              </a:ext>
            </a:extLst>
          </p:cNvPr>
          <p:cNvCxnSpPr>
            <a:cxnSpLocks/>
            <a:stCxn id="10" idx="5"/>
            <a:endCxn id="16" idx="1"/>
          </p:cNvCxnSpPr>
          <p:nvPr/>
        </p:nvCxnSpPr>
        <p:spPr>
          <a:xfrm>
            <a:off x="4165114" y="4988457"/>
            <a:ext cx="385620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FCD5639-4A66-40CD-FEC7-920EC9B91FC2}"/>
              </a:ext>
            </a:extLst>
          </p:cNvPr>
          <p:cNvSpPr txBox="1"/>
          <p:nvPr/>
        </p:nvSpPr>
        <p:spPr>
          <a:xfrm>
            <a:off x="5578153" y="554261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45668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027538A-B3D1-A50C-2A13-A4D39920D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D51AFD2-B29A-24F8-E940-A631AF58C6E4}"/>
              </a:ext>
            </a:extLst>
          </p:cNvPr>
          <p:cNvSpPr txBox="1"/>
          <p:nvPr/>
        </p:nvSpPr>
        <p:spPr>
          <a:xfrm>
            <a:off x="838200" y="169068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insert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tree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special case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root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root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337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3C63D26-CF62-4301-7F5B-07A5C42B2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singly linked list -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F0251F-A1E8-906F-67C8-70DE0036B643}"/>
              </a:ext>
            </a:extLst>
          </p:cNvPr>
          <p:cNvSpPr/>
          <p:nvPr/>
        </p:nvSpPr>
        <p:spPr>
          <a:xfrm>
            <a:off x="2589195" y="3694322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95EED1F-99AF-60AE-D65C-78ED4F696F7A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3396293" y="3694322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73411A0-3301-7874-C608-C9DEBD224FD3}"/>
              </a:ext>
            </a:extLst>
          </p:cNvPr>
          <p:cNvCxnSpPr>
            <a:cxnSpLocks/>
          </p:cNvCxnSpPr>
          <p:nvPr/>
        </p:nvCxnSpPr>
        <p:spPr>
          <a:xfrm flipV="1">
            <a:off x="3848828" y="4160852"/>
            <a:ext cx="1161661" cy="933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8213320D-06F2-2C40-CD17-6E05CAD956CB}"/>
              </a:ext>
            </a:extLst>
          </p:cNvPr>
          <p:cNvSpPr/>
          <p:nvPr/>
        </p:nvSpPr>
        <p:spPr>
          <a:xfrm>
            <a:off x="5010489" y="3694322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CBBDAB91-6C88-C653-4E36-19608AC9A065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5817587" y="3694322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747B4A4A-3FEF-FF8A-5A8F-3BB350C66E86}"/>
              </a:ext>
            </a:extLst>
          </p:cNvPr>
          <p:cNvSpPr/>
          <p:nvPr/>
        </p:nvSpPr>
        <p:spPr>
          <a:xfrm>
            <a:off x="7365691" y="3694322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1029B2A-17B2-4378-7145-7D32214FA5C3}"/>
              </a:ext>
            </a:extLst>
          </p:cNvPr>
          <p:cNvCxnSpPr>
            <a:stCxn id="10" idx="0"/>
            <a:endCxn id="10" idx="2"/>
          </p:cNvCxnSpPr>
          <p:nvPr/>
        </p:nvCxnSpPr>
        <p:spPr>
          <a:xfrm>
            <a:off x="8172789" y="3694322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A5671F3-46DF-44F3-BF6E-9CD92A6D91E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218803" y="4151522"/>
            <a:ext cx="1146888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68D9A51-F00E-A70D-064C-58A93136E185}"/>
              </a:ext>
            </a:extLst>
          </p:cNvPr>
          <p:cNvSpPr txBox="1"/>
          <p:nvPr/>
        </p:nvSpPr>
        <p:spPr>
          <a:xfrm>
            <a:off x="2750150" y="3966856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3C9D061-6D7B-A63A-BF0B-977EA7052474}"/>
              </a:ext>
            </a:extLst>
          </p:cNvPr>
          <p:cNvSpPr txBox="1"/>
          <p:nvPr/>
        </p:nvSpPr>
        <p:spPr>
          <a:xfrm>
            <a:off x="5170280" y="3966856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38E09DF-82DE-F412-C23A-2E62263F1176}"/>
              </a:ext>
            </a:extLst>
          </p:cNvPr>
          <p:cNvSpPr txBox="1"/>
          <p:nvPr/>
        </p:nvSpPr>
        <p:spPr>
          <a:xfrm>
            <a:off x="7526645" y="3976186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9B83763-8C6C-AA07-CA1D-67DC8910BAF1}"/>
              </a:ext>
            </a:extLst>
          </p:cNvPr>
          <p:cNvCxnSpPr>
            <a:cxnSpLocks/>
          </p:cNvCxnSpPr>
          <p:nvPr/>
        </p:nvCxnSpPr>
        <p:spPr>
          <a:xfrm>
            <a:off x="8607440" y="4169410"/>
            <a:ext cx="1179545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22BDD6F-73AF-0E77-1608-EDDC860B71BF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426370" y="4151182"/>
            <a:ext cx="1162825" cy="34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DADF5E3-B596-DAFF-48D7-91C88C0DEA4B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601497" y="3116826"/>
            <a:ext cx="0" cy="5774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E5E8D28-2227-8374-EC33-63CD61B25249}"/>
              </a:ext>
            </a:extLst>
          </p:cNvPr>
          <p:cNvSpPr txBox="1"/>
          <p:nvPr/>
        </p:nvSpPr>
        <p:spPr>
          <a:xfrm>
            <a:off x="3622703" y="2747494"/>
            <a:ext cx="195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insert 10 here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5EFAA58-2A0B-83C0-FEDE-0F4F60596CB9}"/>
              </a:ext>
            </a:extLst>
          </p:cNvPr>
          <p:cNvSpPr txBox="1"/>
          <p:nvPr/>
        </p:nvSpPr>
        <p:spPr>
          <a:xfrm>
            <a:off x="2831650" y="33249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75E281-9642-5427-7BC7-CAFA5DE4DA48}"/>
              </a:ext>
            </a:extLst>
          </p:cNvPr>
          <p:cNvSpPr/>
          <p:nvPr/>
        </p:nvSpPr>
        <p:spPr>
          <a:xfrm>
            <a:off x="3396293" y="5476731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1607CA7-7968-DF02-924B-5C756EC41EDD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4203391" y="5476731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A82A1ED-79B6-C9DA-F8D8-6D7157E76D66}"/>
              </a:ext>
            </a:extLst>
          </p:cNvPr>
          <p:cNvSpPr txBox="1"/>
          <p:nvPr/>
        </p:nvSpPr>
        <p:spPr>
          <a:xfrm>
            <a:off x="3557248" y="5749265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4E430D0-3BB4-FF31-DA18-8BF4C6B4A4F2}"/>
              </a:ext>
            </a:extLst>
          </p:cNvPr>
          <p:cNvSpPr txBox="1"/>
          <p:nvPr/>
        </p:nvSpPr>
        <p:spPr>
          <a:xfrm>
            <a:off x="5177002" y="5749265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new_node</a:t>
            </a:r>
            <a:r>
              <a:rPr lang="en-US" altLang="zh-TW" dirty="0"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latin typeface="Consolas" panose="020B0609020204030204" pitchFamily="49" charset="0"/>
              </a:rPr>
              <a:t>create_node</a:t>
            </a:r>
            <a:r>
              <a:rPr lang="en-US" altLang="zh-TW" dirty="0">
                <a:latin typeface="Consolas" panose="020B0609020204030204" pitchFamily="49" charset="0"/>
              </a:rPr>
              <a:t>(10);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C140ED1-9E23-8F58-9D47-2AE80DF6A395}"/>
              </a:ext>
            </a:extLst>
          </p:cNvPr>
          <p:cNvSpPr txBox="1"/>
          <p:nvPr/>
        </p:nvSpPr>
        <p:spPr>
          <a:xfrm>
            <a:off x="3392358" y="5107399"/>
            <a:ext cx="1300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new_node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227677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12B5716-2C70-A70A-3388-14B1DFD66CD7}"/>
              </a:ext>
            </a:extLst>
          </p:cNvPr>
          <p:cNvSpPr txBox="1"/>
          <p:nvPr/>
        </p:nvSpPr>
        <p:spPr>
          <a:xfrm>
            <a:off x="838200" y="1502688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pp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root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find where to put in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pp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p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p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p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pa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pp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val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val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pp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r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nn-NO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    pp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01A05A79-92E2-4C3C-BBAB-33DF2286D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075422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06628312-7091-57E0-F1B4-E13C13516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要先找到要刪除的節點。接著要做很多判斷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1.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如果這個節點的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左右子樹都是空的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，可以直接刪除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2.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如果這個節點的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只有一個子樹是空的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，就把另一個非空子樹換上來。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3.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如果這個節點的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左右子樹都非空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，就要把後繼節點的資料換上來，並刪除後繼節點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(recursively)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r>
              <a:rPr lang="zh-TW" altLang="en-US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其實不用遞迴刪除，但是這樣實作上比較簡潔。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6679799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186935-FC09-C6DA-31FE-B63F04E80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後繼節點就是右子樹的最左節點。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以此樹為例，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的後繼節點是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的後繼節點為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7116496-7628-C742-967B-FE3F9B075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37B2C31-33E0-EE5C-5C40-BB186A36884B}"/>
              </a:ext>
            </a:extLst>
          </p:cNvPr>
          <p:cNvSpPr/>
          <p:nvPr/>
        </p:nvSpPr>
        <p:spPr>
          <a:xfrm>
            <a:off x="8815974" y="239391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9B0BF8E-55B0-5067-1B4C-3173D727EED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489403" y="3062908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655687F0-7D9E-19A7-D03E-AE0EF0F5A3B8}"/>
              </a:ext>
            </a:extLst>
          </p:cNvPr>
          <p:cNvSpPr/>
          <p:nvPr/>
        </p:nvSpPr>
        <p:spPr>
          <a:xfrm>
            <a:off x="7788555" y="344700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A3BC1D6-9C83-4F11-C3A0-2489E862D773}"/>
              </a:ext>
            </a:extLst>
          </p:cNvPr>
          <p:cNvSpPr/>
          <p:nvPr/>
        </p:nvSpPr>
        <p:spPr>
          <a:xfrm>
            <a:off x="9789423" y="344700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E0E074C-2785-5C27-2B93-7C30ADE62E1A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9516822" y="3062908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2029F131-26DC-8495-1FD0-0C73B0B88A12}"/>
              </a:ext>
            </a:extLst>
          </p:cNvPr>
          <p:cNvSpPr/>
          <p:nvPr/>
        </p:nvSpPr>
        <p:spPr>
          <a:xfrm>
            <a:off x="6822333" y="451219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F78BFFB-2530-D52A-EE99-955494586881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7523181" y="4115991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0E0330BC-6CD7-1E59-C2DD-2A09F6677635}"/>
              </a:ext>
            </a:extLst>
          </p:cNvPr>
          <p:cNvSpPr/>
          <p:nvPr/>
        </p:nvSpPr>
        <p:spPr>
          <a:xfrm>
            <a:off x="8244820" y="4512195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E038762-7FEC-038C-97BA-D36D0F4CD403}"/>
              </a:ext>
            </a:extLst>
          </p:cNvPr>
          <p:cNvCxnSpPr>
            <a:cxnSpLocks/>
            <a:stCxn id="7" idx="5"/>
            <a:endCxn id="12" idx="0"/>
          </p:cNvCxnSpPr>
          <p:nvPr/>
        </p:nvCxnSpPr>
        <p:spPr>
          <a:xfrm>
            <a:off x="8489403" y="4115991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B8D91F22-4218-3013-09BF-7F7534A02F67}"/>
              </a:ext>
            </a:extLst>
          </p:cNvPr>
          <p:cNvSpPr/>
          <p:nvPr/>
        </p:nvSpPr>
        <p:spPr>
          <a:xfrm>
            <a:off x="5865943" y="55281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EA3F06F-9B66-5FA8-8438-0E3DA43BFFE3}"/>
              </a:ext>
            </a:extLst>
          </p:cNvPr>
          <p:cNvCxnSpPr>
            <a:cxnSpLocks/>
            <a:stCxn id="10" idx="3"/>
            <a:endCxn id="15" idx="7"/>
          </p:cNvCxnSpPr>
          <p:nvPr/>
        </p:nvCxnSpPr>
        <p:spPr>
          <a:xfrm flipH="1">
            <a:off x="6566791" y="5181186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8240D077-79EB-2608-94E4-E6A7E159009A}"/>
              </a:ext>
            </a:extLst>
          </p:cNvPr>
          <p:cNvSpPr/>
          <p:nvPr/>
        </p:nvSpPr>
        <p:spPr>
          <a:xfrm>
            <a:off x="7788555" y="55281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387A72F-6ED3-5F04-C3C9-5255D4D51E90}"/>
              </a:ext>
            </a:extLst>
          </p:cNvPr>
          <p:cNvCxnSpPr>
            <a:cxnSpLocks/>
            <a:stCxn id="10" idx="5"/>
            <a:endCxn id="17" idx="1"/>
          </p:cNvCxnSpPr>
          <p:nvPr/>
        </p:nvCxnSpPr>
        <p:spPr>
          <a:xfrm>
            <a:off x="7523181" y="5181186"/>
            <a:ext cx="385620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F00AE221-A0B5-D28F-549A-6239DDDA7DCF}"/>
              </a:ext>
            </a:extLst>
          </p:cNvPr>
          <p:cNvSpPr/>
          <p:nvPr/>
        </p:nvSpPr>
        <p:spPr>
          <a:xfrm>
            <a:off x="9331288" y="451219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50560B1-DECD-C3F8-F01D-EEAC7746BC1B}"/>
              </a:ext>
            </a:extLst>
          </p:cNvPr>
          <p:cNvCxnSpPr>
            <a:cxnSpLocks/>
            <a:stCxn id="8" idx="3"/>
            <a:endCxn id="22" idx="0"/>
          </p:cNvCxnSpPr>
          <p:nvPr/>
        </p:nvCxnSpPr>
        <p:spPr>
          <a:xfrm flipH="1">
            <a:off x="9741835" y="4115991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7EAA3842-27EB-D2A8-D2A7-DEF89A2B0216}"/>
              </a:ext>
            </a:extLst>
          </p:cNvPr>
          <p:cNvSpPr/>
          <p:nvPr/>
        </p:nvSpPr>
        <p:spPr>
          <a:xfrm>
            <a:off x="10532706" y="451219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BF0ECCB3-EF9F-3A49-E3B4-4128A8120036}"/>
              </a:ext>
            </a:extLst>
          </p:cNvPr>
          <p:cNvCxnSpPr>
            <a:cxnSpLocks/>
            <a:stCxn id="8" idx="5"/>
            <a:endCxn id="30" idx="0"/>
          </p:cNvCxnSpPr>
          <p:nvPr/>
        </p:nvCxnSpPr>
        <p:spPr>
          <a:xfrm>
            <a:off x="10490271" y="4115991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47869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E589F0D-2136-A19B-911D-351FDAD5A6DF}"/>
              </a:ext>
            </a:extLst>
          </p:cNvPr>
          <p:cNvSpPr txBox="1"/>
          <p:nvPr/>
        </p:nvSpPr>
        <p:spPr>
          <a:xfrm>
            <a:off x="5142227" y="6123543"/>
            <a:ext cx="487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having no children, so just delete it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AD4377E9-B27F-451B-A5EB-B1794979AD7F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0ED3B866-F058-4BD8-9680-CF12182C1D65}"/>
              </a:ext>
            </a:extLst>
          </p:cNvPr>
          <p:cNvCxnSpPr>
            <a:cxnSpLocks/>
            <a:stCxn id="32" idx="3"/>
            <a:endCxn id="3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F76C7C5A-D249-EEB5-A6C6-77F516BDF82B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CFAA9D17-3D67-B672-C692-9F950A1F0C4C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3ABA02E-41DC-F42B-1CA5-582170C48176}"/>
              </a:ext>
            </a:extLst>
          </p:cNvPr>
          <p:cNvCxnSpPr>
            <a:cxnSpLocks/>
            <a:stCxn id="32" idx="5"/>
            <a:endCxn id="3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>
            <a:extLst>
              <a:ext uri="{FF2B5EF4-FFF2-40B4-BE49-F238E27FC236}">
                <a16:creationId xmlns:a16="http://schemas.microsoft.com/office/drawing/2014/main" id="{C6BF25F6-EA92-DEF2-4051-B29CED5840A5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63718C01-EB35-BA3D-BB0D-D6201F73DB4C}"/>
              </a:ext>
            </a:extLst>
          </p:cNvPr>
          <p:cNvCxnSpPr>
            <a:cxnSpLocks/>
            <a:stCxn id="34" idx="3"/>
            <a:endCxn id="37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6A9B410A-5B70-6A2B-B842-9AA198A18054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1BF9252A-C320-A089-4A4E-431096F8BD39}"/>
              </a:ext>
            </a:extLst>
          </p:cNvPr>
          <p:cNvCxnSpPr>
            <a:cxnSpLocks/>
            <a:stCxn id="34" idx="5"/>
            <a:endCxn id="39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681188CC-8AA8-3BED-B8BB-EFE83C796FEC}"/>
              </a:ext>
            </a:extLst>
          </p:cNvPr>
          <p:cNvSpPr/>
          <p:nvPr/>
        </p:nvSpPr>
        <p:spPr>
          <a:xfrm>
            <a:off x="2398521" y="528656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3FFA16DF-9D60-32FB-7441-7D08E93F1F0C}"/>
              </a:ext>
            </a:extLst>
          </p:cNvPr>
          <p:cNvCxnSpPr>
            <a:cxnSpLocks/>
            <a:stCxn id="37" idx="3"/>
            <a:endCxn id="41" idx="7"/>
          </p:cNvCxnSpPr>
          <p:nvPr/>
        </p:nvCxnSpPr>
        <p:spPr>
          <a:xfrm flipH="1">
            <a:off x="3099369" y="4939621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>
            <a:extLst>
              <a:ext uri="{FF2B5EF4-FFF2-40B4-BE49-F238E27FC236}">
                <a16:creationId xmlns:a16="http://schemas.microsoft.com/office/drawing/2014/main" id="{9987A608-49BF-BDDF-2EF4-622DD2705DA4}"/>
              </a:ext>
            </a:extLst>
          </p:cNvPr>
          <p:cNvSpPr/>
          <p:nvPr/>
        </p:nvSpPr>
        <p:spPr>
          <a:xfrm>
            <a:off x="4321133" y="528656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41AA789F-C62C-2BC7-F4F0-C3EB211E650A}"/>
              </a:ext>
            </a:extLst>
          </p:cNvPr>
          <p:cNvCxnSpPr>
            <a:cxnSpLocks/>
            <a:stCxn id="37" idx="5"/>
            <a:endCxn id="43" idx="1"/>
          </p:cNvCxnSpPr>
          <p:nvPr/>
        </p:nvCxnSpPr>
        <p:spPr>
          <a:xfrm>
            <a:off x="4055759" y="4939621"/>
            <a:ext cx="385620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>
            <a:extLst>
              <a:ext uri="{FF2B5EF4-FFF2-40B4-BE49-F238E27FC236}">
                <a16:creationId xmlns:a16="http://schemas.microsoft.com/office/drawing/2014/main" id="{927D4335-9914-8A1B-97C7-AA0685A672BD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23E4133-8F2A-FE42-357D-02E563439DD9}"/>
              </a:ext>
            </a:extLst>
          </p:cNvPr>
          <p:cNvCxnSpPr>
            <a:cxnSpLocks/>
            <a:stCxn id="35" idx="3"/>
            <a:endCxn id="45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>
            <a:extLst>
              <a:ext uri="{FF2B5EF4-FFF2-40B4-BE49-F238E27FC236}">
                <a16:creationId xmlns:a16="http://schemas.microsoft.com/office/drawing/2014/main" id="{08206837-D2C1-74A0-3C74-F613DDFCC2A8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0D8A92D2-D531-3D62-98C7-43D7C5BD6EAF}"/>
              </a:ext>
            </a:extLst>
          </p:cNvPr>
          <p:cNvCxnSpPr>
            <a:cxnSpLocks/>
            <a:stCxn id="35" idx="5"/>
            <a:endCxn id="47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77CA4297-93BB-01FB-834B-24CFEFD698D7}"/>
              </a:ext>
            </a:extLst>
          </p:cNvPr>
          <p:cNvGrpSpPr/>
          <p:nvPr/>
        </p:nvGrpSpPr>
        <p:grpSpPr>
          <a:xfrm>
            <a:off x="4198297" y="5210981"/>
            <a:ext cx="857160" cy="963360"/>
            <a:chOff x="4198297" y="5210981"/>
            <a:chExt cx="857160" cy="96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9" name="筆跡 48">
                  <a:extLst>
                    <a:ext uri="{FF2B5EF4-FFF2-40B4-BE49-F238E27FC236}">
                      <a16:creationId xmlns:a16="http://schemas.microsoft.com/office/drawing/2014/main" id="{13B5BAE7-9C1D-94A6-0381-3E2DC502180F}"/>
                    </a:ext>
                  </a:extLst>
                </p14:cNvPr>
                <p14:cNvContentPartPr/>
                <p14:nvPr/>
              </p14:nvContentPartPr>
              <p14:xfrm>
                <a:off x="4434457" y="5210981"/>
                <a:ext cx="615600" cy="963360"/>
              </p14:xfrm>
            </p:contentPart>
          </mc:Choice>
          <mc:Fallback xmlns="">
            <p:pic>
              <p:nvPicPr>
                <p:cNvPr id="49" name="筆跡 48">
                  <a:extLst>
                    <a:ext uri="{FF2B5EF4-FFF2-40B4-BE49-F238E27FC236}">
                      <a16:creationId xmlns:a16="http://schemas.microsoft.com/office/drawing/2014/main" id="{13B5BAE7-9C1D-94A6-0381-3E2DC502180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25457" y="5202341"/>
                  <a:ext cx="633240" cy="9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0" name="筆跡 49">
                  <a:extLst>
                    <a:ext uri="{FF2B5EF4-FFF2-40B4-BE49-F238E27FC236}">
                      <a16:creationId xmlns:a16="http://schemas.microsoft.com/office/drawing/2014/main" id="{8397E4D9-BDBC-2B7A-322C-72CDCB814062}"/>
                    </a:ext>
                  </a:extLst>
                </p14:cNvPr>
                <p14:cNvContentPartPr/>
                <p14:nvPr/>
              </p14:nvContentPartPr>
              <p14:xfrm>
                <a:off x="4198297" y="5299901"/>
                <a:ext cx="857160" cy="766440"/>
              </p14:xfrm>
            </p:contentPart>
          </mc:Choice>
          <mc:Fallback xmlns="">
            <p:pic>
              <p:nvPicPr>
                <p:cNvPr id="50" name="筆跡 49">
                  <a:extLst>
                    <a:ext uri="{FF2B5EF4-FFF2-40B4-BE49-F238E27FC236}">
                      <a16:creationId xmlns:a16="http://schemas.microsoft.com/office/drawing/2014/main" id="{8397E4D9-BDBC-2B7A-322C-72CDCB81406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89657" y="5291261"/>
                  <a:ext cx="874800" cy="784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9042691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delete(2);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51B30D29-7347-37F5-0FF7-808ACDCBBD5D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BC75C6C2-C6DF-504F-8763-276E3783CB0C}"/>
              </a:ext>
            </a:extLst>
          </p:cNvPr>
          <p:cNvCxnSpPr>
            <a:cxnSpLocks/>
            <a:stCxn id="34" idx="3"/>
            <a:endCxn id="36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>
            <a:extLst>
              <a:ext uri="{FF2B5EF4-FFF2-40B4-BE49-F238E27FC236}">
                <a16:creationId xmlns:a16="http://schemas.microsoft.com/office/drawing/2014/main" id="{79BF0F53-69EF-CF28-9D57-3EE240AD949B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6114B993-8B7D-1090-D81E-3D14FD1A9E22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C5DA6152-4DF9-E980-DD18-E54DDA78EB84}"/>
              </a:ext>
            </a:extLst>
          </p:cNvPr>
          <p:cNvCxnSpPr>
            <a:cxnSpLocks/>
            <a:stCxn id="34" idx="5"/>
            <a:endCxn id="37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9CA8951A-1834-6D1A-897D-727CCB9FB095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5849A15A-7F70-384B-D4E2-105159105E39}"/>
              </a:ext>
            </a:extLst>
          </p:cNvPr>
          <p:cNvCxnSpPr>
            <a:cxnSpLocks/>
            <a:stCxn id="36" idx="3"/>
            <a:endCxn id="39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FE99AFA0-1CF6-B6AE-C2B6-65D11F76000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C8C0D3A5-0983-0B57-E293-615ED07DA683}"/>
              </a:ext>
            </a:extLst>
          </p:cNvPr>
          <p:cNvCxnSpPr>
            <a:cxnSpLocks/>
            <a:stCxn id="36" idx="5"/>
            <a:endCxn id="41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>
            <a:extLst>
              <a:ext uri="{FF2B5EF4-FFF2-40B4-BE49-F238E27FC236}">
                <a16:creationId xmlns:a16="http://schemas.microsoft.com/office/drawing/2014/main" id="{F46D8021-5C66-1AA7-5E1D-74AE01C2360E}"/>
              </a:ext>
            </a:extLst>
          </p:cNvPr>
          <p:cNvSpPr/>
          <p:nvPr/>
        </p:nvSpPr>
        <p:spPr>
          <a:xfrm>
            <a:off x="2398521" y="528656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5575290F-D3FC-FC8E-4F96-E5164A2863FC}"/>
              </a:ext>
            </a:extLst>
          </p:cNvPr>
          <p:cNvCxnSpPr>
            <a:cxnSpLocks/>
            <a:stCxn id="39" idx="3"/>
            <a:endCxn id="43" idx="7"/>
          </p:cNvCxnSpPr>
          <p:nvPr/>
        </p:nvCxnSpPr>
        <p:spPr>
          <a:xfrm flipH="1">
            <a:off x="3099369" y="4939621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>
            <a:extLst>
              <a:ext uri="{FF2B5EF4-FFF2-40B4-BE49-F238E27FC236}">
                <a16:creationId xmlns:a16="http://schemas.microsoft.com/office/drawing/2014/main" id="{472C5F4E-5957-278F-7E20-624E5782A976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F06323C0-E2AB-E9B1-AAAF-4DD847F71230}"/>
              </a:ext>
            </a:extLst>
          </p:cNvPr>
          <p:cNvCxnSpPr>
            <a:cxnSpLocks/>
            <a:stCxn id="37" idx="3"/>
            <a:endCxn id="47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48">
            <a:extLst>
              <a:ext uri="{FF2B5EF4-FFF2-40B4-BE49-F238E27FC236}">
                <a16:creationId xmlns:a16="http://schemas.microsoft.com/office/drawing/2014/main" id="{B070FA78-2E67-768C-8C79-AEF579690D26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C5D62A98-53AD-796D-88DE-783F7DE67850}"/>
              </a:ext>
            </a:extLst>
          </p:cNvPr>
          <p:cNvCxnSpPr>
            <a:cxnSpLocks/>
            <a:stCxn id="37" idx="5"/>
            <a:endCxn id="49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050664F4-00C5-FFBC-2B01-815B3E72DA0D}"/>
              </a:ext>
            </a:extLst>
          </p:cNvPr>
          <p:cNvSpPr txBox="1"/>
          <p:nvPr/>
        </p:nvSpPr>
        <p:spPr>
          <a:xfrm>
            <a:off x="3475157" y="5420468"/>
            <a:ext cx="727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having only one child, so just replace it with its child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ACE8CE61-1B85-5BE7-D6DF-E09C3DF0A030}"/>
              </a:ext>
            </a:extLst>
          </p:cNvPr>
          <p:cNvGrpSpPr/>
          <p:nvPr/>
        </p:nvGrpSpPr>
        <p:grpSpPr>
          <a:xfrm>
            <a:off x="2584057" y="4296581"/>
            <a:ext cx="800280" cy="1003320"/>
            <a:chOff x="2584057" y="4296581"/>
            <a:chExt cx="800280" cy="100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5" name="筆跡 54">
                  <a:extLst>
                    <a:ext uri="{FF2B5EF4-FFF2-40B4-BE49-F238E27FC236}">
                      <a16:creationId xmlns:a16="http://schemas.microsoft.com/office/drawing/2014/main" id="{D8879D53-B617-1FE7-AF37-2ADE991C0AF9}"/>
                    </a:ext>
                  </a:extLst>
                </p14:cNvPr>
                <p14:cNvContentPartPr/>
                <p14:nvPr/>
              </p14:nvContentPartPr>
              <p14:xfrm>
                <a:off x="2584057" y="4453901"/>
                <a:ext cx="763920" cy="846000"/>
              </p14:xfrm>
            </p:contentPart>
          </mc:Choice>
          <mc:Fallback xmlns="">
            <p:pic>
              <p:nvPicPr>
                <p:cNvPr id="55" name="筆跡 54">
                  <a:extLst>
                    <a:ext uri="{FF2B5EF4-FFF2-40B4-BE49-F238E27FC236}">
                      <a16:creationId xmlns:a16="http://schemas.microsoft.com/office/drawing/2014/main" id="{D8879D53-B617-1FE7-AF37-2ADE991C0AF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75417" y="4444901"/>
                  <a:ext cx="781560" cy="86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筆跡 55">
                  <a:extLst>
                    <a:ext uri="{FF2B5EF4-FFF2-40B4-BE49-F238E27FC236}">
                      <a16:creationId xmlns:a16="http://schemas.microsoft.com/office/drawing/2014/main" id="{FB630D5B-0C76-76A9-A4C5-B99EDC79C5D9}"/>
                    </a:ext>
                  </a:extLst>
                </p14:cNvPr>
                <p14:cNvContentPartPr/>
                <p14:nvPr/>
              </p14:nvContentPartPr>
              <p14:xfrm>
                <a:off x="3272377" y="4296581"/>
                <a:ext cx="111960" cy="288360"/>
              </p14:xfrm>
            </p:contentPart>
          </mc:Choice>
          <mc:Fallback xmlns="">
            <p:pic>
              <p:nvPicPr>
                <p:cNvPr id="56" name="筆跡 55">
                  <a:extLst>
                    <a:ext uri="{FF2B5EF4-FFF2-40B4-BE49-F238E27FC236}">
                      <a16:creationId xmlns:a16="http://schemas.microsoft.com/office/drawing/2014/main" id="{FB630D5B-0C76-76A9-A4C5-B99EDC79C5D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63377" y="4287581"/>
                  <a:ext cx="129600" cy="30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0075041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delete(2);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D18FA955-4CDF-7EAF-C7B7-0B1C6A1AED35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AE285F8F-473D-90AF-8545-F0C786EC3363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6F45DD7D-ED92-4BBD-2E28-7F24E02F3B4E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B71773EC-D793-5EEE-D406-49EB731AA77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E1F9D14-324B-8F6C-4850-06457274A76A}"/>
              </a:ext>
            </a:extLst>
          </p:cNvPr>
          <p:cNvCxnSpPr>
            <a:cxnSpLocks/>
            <a:stCxn id="24" idx="5"/>
            <a:endCxn id="29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>
            <a:extLst>
              <a:ext uri="{FF2B5EF4-FFF2-40B4-BE49-F238E27FC236}">
                <a16:creationId xmlns:a16="http://schemas.microsoft.com/office/drawing/2014/main" id="{3B90B52E-9E98-CDD9-4627-6DC2B6EC807B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8DB50230-903D-C8BB-D161-6956EA84A30E}"/>
              </a:ext>
            </a:extLst>
          </p:cNvPr>
          <p:cNvCxnSpPr>
            <a:cxnSpLocks/>
            <a:stCxn id="28" idx="3"/>
            <a:endCxn id="31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>
            <a:extLst>
              <a:ext uri="{FF2B5EF4-FFF2-40B4-BE49-F238E27FC236}">
                <a16:creationId xmlns:a16="http://schemas.microsoft.com/office/drawing/2014/main" id="{1F7C7B73-D9FE-5D15-978F-1BDD563E2B4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3AC8BEBF-EC4F-74D6-BB3D-BD927884DD79}"/>
              </a:ext>
            </a:extLst>
          </p:cNvPr>
          <p:cNvCxnSpPr>
            <a:cxnSpLocks/>
            <a:stCxn id="28" idx="5"/>
            <a:endCxn id="35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1778805A-D45D-63D7-252D-98B974A56CAA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BAF633CB-A389-FC15-47E9-51F593C7EC20}"/>
              </a:ext>
            </a:extLst>
          </p:cNvPr>
          <p:cNvCxnSpPr>
            <a:cxnSpLocks/>
            <a:stCxn id="29" idx="3"/>
            <a:endCxn id="39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07FDC89B-CB16-409C-07BD-96286419D238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03E2B44-8B08-BB05-8E50-A5E300387290}"/>
              </a:ext>
            </a:extLst>
          </p:cNvPr>
          <p:cNvCxnSpPr>
            <a:cxnSpLocks/>
            <a:stCxn id="29" idx="5"/>
            <a:endCxn id="41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501C08B-39B0-484A-4298-92CC8F2726DF}"/>
              </a:ext>
            </a:extLst>
          </p:cNvPr>
          <p:cNvSpPr txBox="1"/>
          <p:nvPr/>
        </p:nvSpPr>
        <p:spPr>
          <a:xfrm>
            <a:off x="3354911" y="538113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798053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delete(6);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3F44AF1-AE06-AF6D-BD31-8EB1269B5883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5F3AD6B-B4A9-6413-AFC0-5F874465F204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1752470-5272-C9D6-9FDA-FFBA3EF31EC9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5B8F2FC-333C-CB26-E4B2-AA2D380D1D5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84C9C7-5C40-5615-84B0-A45D62F7AE5E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747CEDB-DFF3-9625-0D28-013FF04423EC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1CE2E30-8E30-95BB-141A-2878DE89BFA5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CBBB3F65-D4DB-9C1F-5FF8-5CB2B5A5939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0C8AF90-ABF6-09E8-A57F-D47B4F75C89F}"/>
              </a:ext>
            </a:extLst>
          </p:cNvPr>
          <p:cNvCxnSpPr>
            <a:cxnSpLocks/>
            <a:stCxn id="24" idx="5"/>
            <a:endCxn id="30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96740678-73A9-69C0-19F2-3D909E28F1A4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04D51A6-89EB-F543-BEBB-105157B891AD}"/>
              </a:ext>
            </a:extLst>
          </p:cNvPr>
          <p:cNvCxnSpPr>
            <a:cxnSpLocks/>
            <a:stCxn id="25" idx="3"/>
            <a:endCxn id="32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CE781B02-D18A-81EC-DC09-28F65953F9DB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D80E8FA-8E4E-42CF-E756-8BE1D76B7FC5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6DDF063-F176-2D27-AEF7-A0882629F761}"/>
              </a:ext>
            </a:extLst>
          </p:cNvPr>
          <p:cNvSpPr txBox="1"/>
          <p:nvPr/>
        </p:nvSpPr>
        <p:spPr>
          <a:xfrm>
            <a:off x="2848063" y="5450603"/>
            <a:ext cx="689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having two children, so first find its successor 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98682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delete(6);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3F44AF1-AE06-AF6D-BD31-8EB1269B5883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5F3AD6B-B4A9-6413-AFC0-5F874465F204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1752470-5272-C9D6-9FDA-FFBA3EF31EC9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5B8F2FC-333C-CB26-E4B2-AA2D380D1D5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84C9C7-5C40-5615-84B0-A45D62F7AE5E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747CEDB-DFF3-9625-0D28-013FF04423EC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1CE2E30-8E30-95BB-141A-2878DE89BFA5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CBBB3F65-D4DB-9C1F-5FF8-5CB2B5A5939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0C8AF90-ABF6-09E8-A57F-D47B4F75C89F}"/>
              </a:ext>
            </a:extLst>
          </p:cNvPr>
          <p:cNvCxnSpPr>
            <a:cxnSpLocks/>
            <a:stCxn id="24" idx="5"/>
            <a:endCxn id="30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96740678-73A9-69C0-19F2-3D909E28F1A4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04D51A6-89EB-F543-BEBB-105157B891AD}"/>
              </a:ext>
            </a:extLst>
          </p:cNvPr>
          <p:cNvCxnSpPr>
            <a:cxnSpLocks/>
            <a:stCxn id="25" idx="3"/>
            <a:endCxn id="32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CE781B02-D18A-81EC-DC09-28F65953F9DB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D80E8FA-8E4E-42CF-E756-8BE1D76B7FC5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6DDF063-F176-2D27-AEF7-A0882629F761}"/>
              </a:ext>
            </a:extLst>
          </p:cNvPr>
          <p:cNvSpPr txBox="1"/>
          <p:nvPr/>
        </p:nvSpPr>
        <p:spPr>
          <a:xfrm>
            <a:off x="2848063" y="5450603"/>
            <a:ext cx="689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having two children, so first find its successor 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14:cNvPr>
              <p14:cNvContentPartPr/>
              <p14:nvPr/>
            </p14:nvContentPartPr>
            <p14:xfrm>
              <a:off x="5946817" y="3084101"/>
              <a:ext cx="1949400" cy="200088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8177" y="3075101"/>
                <a:ext cx="1967040" cy="201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4157738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delete(6);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3F44AF1-AE06-AF6D-BD31-8EB1269B5883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5F3AD6B-B4A9-6413-AFC0-5F874465F204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1752470-5272-C9D6-9FDA-FFBA3EF31EC9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5B8F2FC-333C-CB26-E4B2-AA2D380D1D5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84C9C7-5C40-5615-84B0-A45D62F7AE5E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747CEDB-DFF3-9625-0D28-013FF04423EC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1CE2E30-8E30-95BB-141A-2878DE89BFA5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CBBB3F65-D4DB-9C1F-5FF8-5CB2B5A5939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0C8AF90-ABF6-09E8-A57F-D47B4F75C89F}"/>
              </a:ext>
            </a:extLst>
          </p:cNvPr>
          <p:cNvCxnSpPr>
            <a:cxnSpLocks/>
            <a:stCxn id="24" idx="5"/>
            <a:endCxn id="30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96740678-73A9-69C0-19F2-3D909E28F1A4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04D51A6-89EB-F543-BEBB-105157B891AD}"/>
              </a:ext>
            </a:extLst>
          </p:cNvPr>
          <p:cNvCxnSpPr>
            <a:cxnSpLocks/>
            <a:stCxn id="25" idx="3"/>
            <a:endCxn id="32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CE781B02-D18A-81EC-DC09-28F65953F9DB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D80E8FA-8E4E-42CF-E756-8BE1D76B7FC5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6DDF063-F176-2D27-AEF7-A0882629F761}"/>
              </a:ext>
            </a:extLst>
          </p:cNvPr>
          <p:cNvSpPr txBox="1"/>
          <p:nvPr/>
        </p:nvSpPr>
        <p:spPr>
          <a:xfrm>
            <a:off x="2848063" y="5450603"/>
            <a:ext cx="689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having two children, so first find its successor 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14:cNvPr>
              <p14:cNvContentPartPr/>
              <p14:nvPr/>
            </p14:nvContentPartPr>
            <p14:xfrm>
              <a:off x="5946817" y="3084101"/>
              <a:ext cx="1949400" cy="200088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7815" y="3075103"/>
                <a:ext cx="1967043" cy="2018517"/>
              </a:xfrm>
              <a:prstGeom prst="rect">
                <a:avLst/>
              </a:prstGeom>
            </p:spPr>
          </p:pic>
        </mc:Fallback>
      </mc:AlternateContent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50589FC3-E81D-B296-E22A-E26BF1734281}"/>
              </a:ext>
            </a:extLst>
          </p:cNvPr>
          <p:cNvCxnSpPr>
            <a:cxnSpLocks/>
          </p:cNvCxnSpPr>
          <p:nvPr/>
        </p:nvCxnSpPr>
        <p:spPr>
          <a:xfrm flipH="1">
            <a:off x="7065284" y="3084101"/>
            <a:ext cx="410547" cy="2361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92479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delete(6);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3F44AF1-AE06-AF6D-BD31-8EB1269B5883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5F3AD6B-B4A9-6413-AFC0-5F874465F204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1752470-5272-C9D6-9FDA-FFBA3EF31EC9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5B8F2FC-333C-CB26-E4B2-AA2D380D1D5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84C9C7-5C40-5615-84B0-A45D62F7AE5E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747CEDB-DFF3-9625-0D28-013FF04423EC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1CE2E30-8E30-95BB-141A-2878DE89BFA5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CBBB3F65-D4DB-9C1F-5FF8-5CB2B5A5939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0C8AF90-ABF6-09E8-A57F-D47B4F75C89F}"/>
              </a:ext>
            </a:extLst>
          </p:cNvPr>
          <p:cNvCxnSpPr>
            <a:cxnSpLocks/>
            <a:stCxn id="24" idx="5"/>
            <a:endCxn id="30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96740678-73A9-69C0-19F2-3D909E28F1A4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04D51A6-89EB-F543-BEBB-105157B891AD}"/>
              </a:ext>
            </a:extLst>
          </p:cNvPr>
          <p:cNvCxnSpPr>
            <a:cxnSpLocks/>
            <a:stCxn id="25" idx="3"/>
            <a:endCxn id="32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CE781B02-D18A-81EC-DC09-28F65953F9DB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D80E8FA-8E4E-42CF-E756-8BE1D76B7FC5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6DDF063-F176-2D27-AEF7-A0882629F761}"/>
              </a:ext>
            </a:extLst>
          </p:cNvPr>
          <p:cNvSpPr txBox="1"/>
          <p:nvPr/>
        </p:nvSpPr>
        <p:spPr>
          <a:xfrm>
            <a:off x="2848063" y="5450603"/>
            <a:ext cx="841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having two children, so first find its successor node, which is 7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14:cNvPr>
              <p14:cNvContentPartPr/>
              <p14:nvPr/>
            </p14:nvContentPartPr>
            <p14:xfrm>
              <a:off x="5946817" y="3084101"/>
              <a:ext cx="1949400" cy="200088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7815" y="3075103"/>
                <a:ext cx="1967043" cy="2018517"/>
              </a:xfrm>
              <a:prstGeom prst="rect">
                <a:avLst/>
              </a:prstGeom>
            </p:spPr>
          </p:pic>
        </mc:Fallback>
      </mc:AlternateContent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50589FC3-E81D-B296-E22A-E26BF1734281}"/>
              </a:ext>
            </a:extLst>
          </p:cNvPr>
          <p:cNvCxnSpPr>
            <a:cxnSpLocks/>
          </p:cNvCxnSpPr>
          <p:nvPr/>
        </p:nvCxnSpPr>
        <p:spPr>
          <a:xfrm flipH="1">
            <a:off x="6603579" y="4155848"/>
            <a:ext cx="408977" cy="329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000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3C63D26-CF62-4301-7F5B-07A5C42B2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singly linked list -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F0251F-A1E8-906F-67C8-70DE0036B643}"/>
              </a:ext>
            </a:extLst>
          </p:cNvPr>
          <p:cNvSpPr/>
          <p:nvPr/>
        </p:nvSpPr>
        <p:spPr>
          <a:xfrm>
            <a:off x="2589195" y="3694322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95EED1F-99AF-60AE-D65C-78ED4F696F7A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3396293" y="3694322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73411A0-3301-7874-C608-C9DEBD224FD3}"/>
              </a:ext>
            </a:extLst>
          </p:cNvPr>
          <p:cNvCxnSpPr>
            <a:cxnSpLocks/>
          </p:cNvCxnSpPr>
          <p:nvPr/>
        </p:nvCxnSpPr>
        <p:spPr>
          <a:xfrm flipV="1">
            <a:off x="3848828" y="4160852"/>
            <a:ext cx="1161661" cy="933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8213320D-06F2-2C40-CD17-6E05CAD956CB}"/>
              </a:ext>
            </a:extLst>
          </p:cNvPr>
          <p:cNvSpPr/>
          <p:nvPr/>
        </p:nvSpPr>
        <p:spPr>
          <a:xfrm>
            <a:off x="5010489" y="3694322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CBBDAB91-6C88-C653-4E36-19608AC9A065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5817587" y="3694322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747B4A4A-3FEF-FF8A-5A8F-3BB350C66E86}"/>
              </a:ext>
            </a:extLst>
          </p:cNvPr>
          <p:cNvSpPr/>
          <p:nvPr/>
        </p:nvSpPr>
        <p:spPr>
          <a:xfrm>
            <a:off x="7365691" y="3694322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1029B2A-17B2-4378-7145-7D32214FA5C3}"/>
              </a:ext>
            </a:extLst>
          </p:cNvPr>
          <p:cNvCxnSpPr>
            <a:stCxn id="10" idx="0"/>
            <a:endCxn id="10" idx="2"/>
          </p:cNvCxnSpPr>
          <p:nvPr/>
        </p:nvCxnSpPr>
        <p:spPr>
          <a:xfrm>
            <a:off x="8172789" y="3694322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A5671F3-46DF-44F3-BF6E-9CD92A6D91E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218803" y="4151522"/>
            <a:ext cx="1146888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68D9A51-F00E-A70D-064C-58A93136E185}"/>
              </a:ext>
            </a:extLst>
          </p:cNvPr>
          <p:cNvSpPr txBox="1"/>
          <p:nvPr/>
        </p:nvSpPr>
        <p:spPr>
          <a:xfrm>
            <a:off x="2750150" y="3966856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3C9D061-6D7B-A63A-BF0B-977EA7052474}"/>
              </a:ext>
            </a:extLst>
          </p:cNvPr>
          <p:cNvSpPr txBox="1"/>
          <p:nvPr/>
        </p:nvSpPr>
        <p:spPr>
          <a:xfrm>
            <a:off x="5170280" y="3966856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38E09DF-82DE-F412-C23A-2E62263F1176}"/>
              </a:ext>
            </a:extLst>
          </p:cNvPr>
          <p:cNvSpPr txBox="1"/>
          <p:nvPr/>
        </p:nvSpPr>
        <p:spPr>
          <a:xfrm>
            <a:off x="7526645" y="3976186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9B83763-8C6C-AA07-CA1D-67DC8910BAF1}"/>
              </a:ext>
            </a:extLst>
          </p:cNvPr>
          <p:cNvCxnSpPr>
            <a:cxnSpLocks/>
          </p:cNvCxnSpPr>
          <p:nvPr/>
        </p:nvCxnSpPr>
        <p:spPr>
          <a:xfrm>
            <a:off x="8607440" y="4169410"/>
            <a:ext cx="1179545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22BDD6F-73AF-0E77-1608-EDDC860B71BF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426370" y="4151182"/>
            <a:ext cx="1162825" cy="34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DADF5E3-B596-DAFF-48D7-91C88C0DEA4B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601497" y="3116826"/>
            <a:ext cx="0" cy="5774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E5E8D28-2227-8374-EC33-63CD61B25249}"/>
              </a:ext>
            </a:extLst>
          </p:cNvPr>
          <p:cNvSpPr txBox="1"/>
          <p:nvPr/>
        </p:nvSpPr>
        <p:spPr>
          <a:xfrm>
            <a:off x="3622703" y="2747494"/>
            <a:ext cx="195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insert 10 here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5EFAA58-2A0B-83C0-FEDE-0F4F60596CB9}"/>
              </a:ext>
            </a:extLst>
          </p:cNvPr>
          <p:cNvSpPr txBox="1"/>
          <p:nvPr/>
        </p:nvSpPr>
        <p:spPr>
          <a:xfrm>
            <a:off x="2831650" y="33249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75E281-9642-5427-7BC7-CAFA5DE4DA48}"/>
              </a:ext>
            </a:extLst>
          </p:cNvPr>
          <p:cNvSpPr/>
          <p:nvPr/>
        </p:nvSpPr>
        <p:spPr>
          <a:xfrm>
            <a:off x="3396293" y="5476731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1607CA7-7968-DF02-924B-5C756EC41EDD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4203391" y="5476731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A82A1ED-79B6-C9DA-F8D8-6D7157E76D66}"/>
              </a:ext>
            </a:extLst>
          </p:cNvPr>
          <p:cNvSpPr txBox="1"/>
          <p:nvPr/>
        </p:nvSpPr>
        <p:spPr>
          <a:xfrm>
            <a:off x="3557248" y="5749265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4E430D0-3BB4-FF31-DA18-8BF4C6B4A4F2}"/>
              </a:ext>
            </a:extLst>
          </p:cNvPr>
          <p:cNvSpPr txBox="1"/>
          <p:nvPr/>
        </p:nvSpPr>
        <p:spPr>
          <a:xfrm>
            <a:off x="5177002" y="5749265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new_node.next</a:t>
            </a:r>
            <a:r>
              <a:rPr lang="en-US" altLang="zh-TW" dirty="0"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latin typeface="Consolas" panose="020B0609020204030204" pitchFamily="49" charset="0"/>
              </a:rPr>
              <a:t>x.next</a:t>
            </a:r>
            <a:r>
              <a:rPr lang="en-US" altLang="zh-TW" dirty="0">
                <a:latin typeface="Consolas" panose="020B0609020204030204" pitchFamily="49" charset="0"/>
              </a:rPr>
              <a:t>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C140ED1-9E23-8F58-9D47-2AE80DF6A395}"/>
              </a:ext>
            </a:extLst>
          </p:cNvPr>
          <p:cNvSpPr txBox="1"/>
          <p:nvPr/>
        </p:nvSpPr>
        <p:spPr>
          <a:xfrm>
            <a:off x="3392358" y="5107399"/>
            <a:ext cx="1300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new_node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endParaRPr lang="zh-TW" altLang="en-US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B3CB1760-5469-FD1B-A001-4587CFC7337A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646094" y="4608722"/>
            <a:ext cx="1171493" cy="132520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01780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delete(6);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3F44AF1-AE06-AF6D-BD31-8EB1269B5883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5F3AD6B-B4A9-6413-AFC0-5F874465F204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1752470-5272-C9D6-9FDA-FFBA3EF31EC9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5B8F2FC-333C-CB26-E4B2-AA2D380D1D5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84C9C7-5C40-5615-84B0-A45D62F7AE5E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747CEDB-DFF3-9625-0D28-013FF04423EC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1CE2E30-8E30-95BB-141A-2878DE89BFA5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CBBB3F65-D4DB-9C1F-5FF8-5CB2B5A5939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0C8AF90-ABF6-09E8-A57F-D47B4F75C89F}"/>
              </a:ext>
            </a:extLst>
          </p:cNvPr>
          <p:cNvCxnSpPr>
            <a:cxnSpLocks/>
            <a:stCxn id="24" idx="5"/>
            <a:endCxn id="30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96740678-73A9-69C0-19F2-3D909E28F1A4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04D51A6-89EB-F543-BEBB-105157B891AD}"/>
              </a:ext>
            </a:extLst>
          </p:cNvPr>
          <p:cNvCxnSpPr>
            <a:cxnSpLocks/>
            <a:stCxn id="25" idx="3"/>
            <a:endCxn id="32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CE781B02-D18A-81EC-DC09-28F65953F9DB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D80E8FA-8E4E-42CF-E756-8BE1D76B7FC5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6DDF063-F176-2D27-AEF7-A0882629F761}"/>
              </a:ext>
            </a:extLst>
          </p:cNvPr>
          <p:cNvSpPr txBox="1"/>
          <p:nvPr/>
        </p:nvSpPr>
        <p:spPr>
          <a:xfrm>
            <a:off x="4988425" y="556930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replace 6 with 7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14:cNvPr>
              <p14:cNvContentPartPr/>
              <p14:nvPr/>
            </p14:nvContentPartPr>
            <p14:xfrm>
              <a:off x="5946817" y="3084101"/>
              <a:ext cx="1949400" cy="200088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7815" y="3075103"/>
                <a:ext cx="1967043" cy="2018517"/>
              </a:xfrm>
              <a:prstGeom prst="rect">
                <a:avLst/>
              </a:prstGeom>
            </p:spPr>
          </p:pic>
        </mc:Fallback>
      </mc:AlternateContent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50589FC3-E81D-B296-E22A-E26BF1734281}"/>
              </a:ext>
            </a:extLst>
          </p:cNvPr>
          <p:cNvCxnSpPr>
            <a:cxnSpLocks/>
          </p:cNvCxnSpPr>
          <p:nvPr/>
        </p:nvCxnSpPr>
        <p:spPr>
          <a:xfrm flipH="1">
            <a:off x="6603579" y="4155848"/>
            <a:ext cx="408977" cy="329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221FC32-72C4-A278-361C-BBBE187B8AF9}"/>
              </a:ext>
            </a:extLst>
          </p:cNvPr>
          <p:cNvGrpSpPr/>
          <p:nvPr/>
        </p:nvGrpSpPr>
        <p:grpSpPr>
          <a:xfrm>
            <a:off x="5735857" y="2978981"/>
            <a:ext cx="419400" cy="1278720"/>
            <a:chOff x="5735857" y="2978981"/>
            <a:chExt cx="419400" cy="12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29AB48EA-C4BC-7C98-E2F4-D0D05E5B5DF6}"/>
                    </a:ext>
                  </a:extLst>
                </p14:cNvPr>
                <p14:cNvContentPartPr/>
                <p14:nvPr/>
              </p14:nvContentPartPr>
              <p14:xfrm>
                <a:off x="5735857" y="3005981"/>
                <a:ext cx="419400" cy="1251720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29AB48EA-C4BC-7C98-E2F4-D0D05E5B5DF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27217" y="2997341"/>
                  <a:ext cx="437040" cy="12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D55A6D05-E43B-4BB1-808D-3424D0957F3B}"/>
                    </a:ext>
                  </a:extLst>
                </p14:cNvPr>
                <p14:cNvContentPartPr/>
                <p14:nvPr/>
              </p14:nvContentPartPr>
              <p14:xfrm>
                <a:off x="5771137" y="2978981"/>
                <a:ext cx="200880" cy="4032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D55A6D05-E43B-4BB1-808D-3424D0957F3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62497" y="2970341"/>
                  <a:ext cx="218520" cy="57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2982282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delete(6);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3F44AF1-AE06-AF6D-BD31-8EB1269B5883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5F3AD6B-B4A9-6413-AFC0-5F874465F204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1752470-5272-C9D6-9FDA-FFBA3EF31EC9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5B8F2FC-333C-CB26-E4B2-AA2D380D1D5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84C9C7-5C40-5615-84B0-A45D62F7AE5E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747CEDB-DFF3-9625-0D28-013FF04423EC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1CE2E30-8E30-95BB-141A-2878DE89BFA5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CBBB3F65-D4DB-9C1F-5FF8-5CB2B5A5939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0C8AF90-ABF6-09E8-A57F-D47B4F75C89F}"/>
              </a:ext>
            </a:extLst>
          </p:cNvPr>
          <p:cNvCxnSpPr>
            <a:cxnSpLocks/>
            <a:stCxn id="24" idx="5"/>
            <a:endCxn id="30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96740678-73A9-69C0-19F2-3D909E28F1A4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04D51A6-89EB-F543-BEBB-105157B891AD}"/>
              </a:ext>
            </a:extLst>
          </p:cNvPr>
          <p:cNvCxnSpPr>
            <a:cxnSpLocks/>
            <a:stCxn id="25" idx="3"/>
            <a:endCxn id="32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CE781B02-D18A-81EC-DC09-28F65953F9DB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D80E8FA-8E4E-42CF-E756-8BE1D76B7FC5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6DDF063-F176-2D27-AEF7-A0882629F761}"/>
              </a:ext>
            </a:extLst>
          </p:cNvPr>
          <p:cNvSpPr txBox="1"/>
          <p:nvPr/>
        </p:nvSpPr>
        <p:spPr>
          <a:xfrm>
            <a:off x="4991599" y="5587783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now recursively delete 7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14:cNvPr>
              <p14:cNvContentPartPr/>
              <p14:nvPr/>
            </p14:nvContentPartPr>
            <p14:xfrm>
              <a:off x="5946817" y="3084101"/>
              <a:ext cx="1949400" cy="200088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7815" y="3075103"/>
                <a:ext cx="1967043" cy="2018517"/>
              </a:xfrm>
              <a:prstGeom prst="rect">
                <a:avLst/>
              </a:prstGeom>
            </p:spPr>
          </p:pic>
        </mc:Fallback>
      </mc:AlternateContent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50589FC3-E81D-B296-E22A-E26BF1734281}"/>
              </a:ext>
            </a:extLst>
          </p:cNvPr>
          <p:cNvCxnSpPr>
            <a:cxnSpLocks/>
          </p:cNvCxnSpPr>
          <p:nvPr/>
        </p:nvCxnSpPr>
        <p:spPr>
          <a:xfrm flipH="1">
            <a:off x="6603579" y="4155848"/>
            <a:ext cx="408977" cy="329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221FC32-72C4-A278-361C-BBBE187B8AF9}"/>
              </a:ext>
            </a:extLst>
          </p:cNvPr>
          <p:cNvGrpSpPr/>
          <p:nvPr/>
        </p:nvGrpSpPr>
        <p:grpSpPr>
          <a:xfrm>
            <a:off x="5735857" y="2978981"/>
            <a:ext cx="419400" cy="1278720"/>
            <a:chOff x="5735857" y="2978981"/>
            <a:chExt cx="419400" cy="12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29AB48EA-C4BC-7C98-E2F4-D0D05E5B5DF6}"/>
                    </a:ext>
                  </a:extLst>
                </p14:cNvPr>
                <p14:cNvContentPartPr/>
                <p14:nvPr/>
              </p14:nvContentPartPr>
              <p14:xfrm>
                <a:off x="5735857" y="3005981"/>
                <a:ext cx="419400" cy="1251720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29AB48EA-C4BC-7C98-E2F4-D0D05E5B5DF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26857" y="2996981"/>
                  <a:ext cx="437040" cy="12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D55A6D05-E43B-4BB1-808D-3424D0957F3B}"/>
                    </a:ext>
                  </a:extLst>
                </p14:cNvPr>
                <p14:cNvContentPartPr/>
                <p14:nvPr/>
              </p14:nvContentPartPr>
              <p14:xfrm>
                <a:off x="5771137" y="2978981"/>
                <a:ext cx="200880" cy="4032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D55A6D05-E43B-4BB1-808D-3424D0957F3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62137" y="2969981"/>
                  <a:ext cx="218520" cy="57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79320517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2223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delete(6);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- delete(7);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3F44AF1-AE06-AF6D-BD31-8EB1269B5883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5F3AD6B-B4A9-6413-AFC0-5F874465F204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1752470-5272-C9D6-9FDA-FFBA3EF31EC9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5B8F2FC-333C-CB26-E4B2-AA2D380D1D5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84C9C7-5C40-5615-84B0-A45D62F7AE5E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747CEDB-DFF3-9625-0D28-013FF04423EC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1CE2E30-8E30-95BB-141A-2878DE89BFA5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CBBB3F65-D4DB-9C1F-5FF8-5CB2B5A5939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0C8AF90-ABF6-09E8-A57F-D47B4F75C89F}"/>
              </a:ext>
            </a:extLst>
          </p:cNvPr>
          <p:cNvCxnSpPr>
            <a:cxnSpLocks/>
            <a:stCxn id="24" idx="5"/>
            <a:endCxn id="30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96740678-73A9-69C0-19F2-3D909E28F1A4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04D51A6-89EB-F543-BEBB-105157B891AD}"/>
              </a:ext>
            </a:extLst>
          </p:cNvPr>
          <p:cNvCxnSpPr>
            <a:cxnSpLocks/>
            <a:stCxn id="25" idx="3"/>
            <a:endCxn id="32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CE781B02-D18A-81EC-DC09-28F65953F9DB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D80E8FA-8E4E-42CF-E756-8BE1D76B7FC5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14:cNvPr>
              <p14:cNvContentPartPr/>
              <p14:nvPr/>
            </p14:nvContentPartPr>
            <p14:xfrm>
              <a:off x="5946817" y="3084101"/>
              <a:ext cx="1949400" cy="200088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7815" y="3075103"/>
                <a:ext cx="1967043" cy="2018517"/>
              </a:xfrm>
              <a:prstGeom prst="rect">
                <a:avLst/>
              </a:prstGeom>
            </p:spPr>
          </p:pic>
        </mc:Fallback>
      </mc:AlternateContent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50589FC3-E81D-B296-E22A-E26BF1734281}"/>
              </a:ext>
            </a:extLst>
          </p:cNvPr>
          <p:cNvCxnSpPr>
            <a:cxnSpLocks/>
          </p:cNvCxnSpPr>
          <p:nvPr/>
        </p:nvCxnSpPr>
        <p:spPr>
          <a:xfrm flipH="1">
            <a:off x="6603579" y="4155848"/>
            <a:ext cx="408977" cy="329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221FC32-72C4-A278-361C-BBBE187B8AF9}"/>
              </a:ext>
            </a:extLst>
          </p:cNvPr>
          <p:cNvGrpSpPr/>
          <p:nvPr/>
        </p:nvGrpSpPr>
        <p:grpSpPr>
          <a:xfrm>
            <a:off x="5735857" y="2978981"/>
            <a:ext cx="419400" cy="1278720"/>
            <a:chOff x="5735857" y="2978981"/>
            <a:chExt cx="419400" cy="12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29AB48EA-C4BC-7C98-E2F4-D0D05E5B5DF6}"/>
                    </a:ext>
                  </a:extLst>
                </p14:cNvPr>
                <p14:cNvContentPartPr/>
                <p14:nvPr/>
              </p14:nvContentPartPr>
              <p14:xfrm>
                <a:off x="5735857" y="3005981"/>
                <a:ext cx="419400" cy="1251720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29AB48EA-C4BC-7C98-E2F4-D0D05E5B5DF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26857" y="2996981"/>
                  <a:ext cx="437040" cy="12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D55A6D05-E43B-4BB1-808D-3424D0957F3B}"/>
                    </a:ext>
                  </a:extLst>
                </p14:cNvPr>
                <p14:cNvContentPartPr/>
                <p14:nvPr/>
              </p14:nvContentPartPr>
              <p14:xfrm>
                <a:off x="5771137" y="2978981"/>
                <a:ext cx="200880" cy="4032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D55A6D05-E43B-4BB1-808D-3424D0957F3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62137" y="2969981"/>
                  <a:ext cx="218520" cy="57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C5A9942D-2CAF-F4D2-44CF-A31AC7965A23}"/>
              </a:ext>
            </a:extLst>
          </p:cNvPr>
          <p:cNvSpPr txBox="1"/>
          <p:nvPr/>
        </p:nvSpPr>
        <p:spPr>
          <a:xfrm>
            <a:off x="5021981" y="5634740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no children, so just delete it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3AB5ED0D-6525-5144-B364-1EAA77F83BC6}"/>
              </a:ext>
            </a:extLst>
          </p:cNvPr>
          <p:cNvGrpSpPr/>
          <p:nvPr/>
        </p:nvGrpSpPr>
        <p:grpSpPr>
          <a:xfrm>
            <a:off x="5835217" y="4237541"/>
            <a:ext cx="772200" cy="729720"/>
            <a:chOff x="5835217" y="4237541"/>
            <a:chExt cx="772200" cy="72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筆跡 4">
                  <a:extLst>
                    <a:ext uri="{FF2B5EF4-FFF2-40B4-BE49-F238E27FC236}">
                      <a16:creationId xmlns:a16="http://schemas.microsoft.com/office/drawing/2014/main" id="{A14A99C3-3ABF-2E46-60CA-FECD77FDD6FE}"/>
                    </a:ext>
                  </a:extLst>
                </p14:cNvPr>
                <p14:cNvContentPartPr/>
                <p14:nvPr/>
              </p14:nvContentPartPr>
              <p14:xfrm>
                <a:off x="5997577" y="4237541"/>
                <a:ext cx="609840" cy="640440"/>
              </p14:xfrm>
            </p:contentPart>
          </mc:Choice>
          <mc:Fallback xmlns="">
            <p:pic>
              <p:nvPicPr>
                <p:cNvPr id="5" name="筆跡 4">
                  <a:extLst>
                    <a:ext uri="{FF2B5EF4-FFF2-40B4-BE49-F238E27FC236}">
                      <a16:creationId xmlns:a16="http://schemas.microsoft.com/office/drawing/2014/main" id="{A14A99C3-3ABF-2E46-60CA-FECD77FDD6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88577" y="4228541"/>
                  <a:ext cx="627480" cy="6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筆跡 5">
                  <a:extLst>
                    <a:ext uri="{FF2B5EF4-FFF2-40B4-BE49-F238E27FC236}">
                      <a16:creationId xmlns:a16="http://schemas.microsoft.com/office/drawing/2014/main" id="{F21EC83B-60E7-BCCD-D67D-D3375803A2AE}"/>
                    </a:ext>
                  </a:extLst>
                </p14:cNvPr>
                <p14:cNvContentPartPr/>
                <p14:nvPr/>
              </p14:nvContentPartPr>
              <p14:xfrm>
                <a:off x="5835217" y="4276061"/>
                <a:ext cx="684000" cy="691200"/>
              </p14:xfrm>
            </p:contentPart>
          </mc:Choice>
          <mc:Fallback xmlns="">
            <p:pic>
              <p:nvPicPr>
                <p:cNvPr id="6" name="筆跡 5">
                  <a:extLst>
                    <a:ext uri="{FF2B5EF4-FFF2-40B4-BE49-F238E27FC236}">
                      <a16:creationId xmlns:a16="http://schemas.microsoft.com/office/drawing/2014/main" id="{F21EC83B-60E7-BCCD-D67D-D3375803A2A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26217" y="4267061"/>
                  <a:ext cx="701640" cy="708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67686634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2223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delete(6);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- delete(7);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3F44AF1-AE06-AF6D-BD31-8EB1269B5883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5F3AD6B-B4A9-6413-AFC0-5F874465F204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1752470-5272-C9D6-9FDA-FFBA3EF31EC9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5B8F2FC-333C-CB26-E4B2-AA2D380D1D5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84C9C7-5C40-5615-84B0-A45D62F7AE5E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747CEDB-DFF3-9625-0D28-013FF04423EC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1CE2E30-8E30-95BB-141A-2878DE89BFA5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CBBB3F65-D4DB-9C1F-5FF8-5CB2B5A5939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0C8AF90-ABF6-09E8-A57F-D47B4F75C89F}"/>
              </a:ext>
            </a:extLst>
          </p:cNvPr>
          <p:cNvCxnSpPr>
            <a:cxnSpLocks/>
            <a:stCxn id="24" idx="5"/>
            <a:endCxn id="30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CE781B02-D18A-81EC-DC09-28F65953F9DB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D80E8FA-8E4E-42CF-E756-8BE1D76B7FC5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C5A9942D-2CAF-F4D2-44CF-A31AC7965A23}"/>
              </a:ext>
            </a:extLst>
          </p:cNvPr>
          <p:cNvSpPr txBox="1"/>
          <p:nvPr/>
        </p:nvSpPr>
        <p:spPr>
          <a:xfrm>
            <a:off x="6049400" y="565573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83359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FE883A9-4D2D-0B5F-973A-AC2C8F8B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76C5CF-6AC3-F1AF-CFDE-3D19CA817D1B}"/>
              </a:ext>
            </a:extLst>
          </p:cNvPr>
          <p:cNvSpPr txBox="1"/>
          <p:nvPr/>
        </p:nvSpPr>
        <p:spPr>
          <a:xfrm>
            <a:off x="838200" y="1690688"/>
            <a:ext cx="1039876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delete_by_node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tree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node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no children</a:t>
            </a:r>
          </a:p>
          <a:p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pt-BR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 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r 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 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pt-BR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pa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root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free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pt-BR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pa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 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pa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 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pt-BR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pt-BR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pa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r 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pa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r 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pt-BR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free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01147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114FF4B5-AC79-5D0E-09A3-ABBAC65D4053}"/>
              </a:ext>
            </a:extLst>
          </p:cNvPr>
          <p:cNvSpPr txBox="1"/>
          <p:nvPr/>
        </p:nvSpPr>
        <p:spPr>
          <a:xfrm>
            <a:off x="838200" y="1690688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having two children</a:t>
            </a:r>
          </a:p>
          <a:p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pt-BR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 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!=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r 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!=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pt-BR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y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s-E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s-E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s-E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s-E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s-E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y</a:t>
            </a:r>
            <a:r>
              <a:rPr lang="es-E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s-E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es-E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s-E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y </a:t>
            </a:r>
            <a:r>
              <a:rPr lang="es-E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s-E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y</a:t>
            </a:r>
            <a:r>
              <a:rPr lang="es-E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s-E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es-E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s-E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delete_by_node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B4D49C61-7C66-8C2E-A76D-760F7A94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768539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B4D49C61-7C66-8C2E-A76D-760F7A94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C1DA07A-9E90-D362-039B-489C333D89C2}"/>
              </a:ext>
            </a:extLst>
          </p:cNvPr>
          <p:cNvSpPr txBox="1"/>
          <p:nvPr/>
        </p:nvSpPr>
        <p:spPr>
          <a:xfrm>
            <a:off x="838200" y="1690688"/>
            <a:ext cx="989511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//swap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r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having one child and the one is at the right node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pa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root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free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pt-BR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pa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 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pa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 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r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pt-BR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pt-BR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pa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r 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pa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r 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r</a:t>
            </a:r>
            <a:r>
              <a:rPr lang="pt-BR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pt-BR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free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283894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EE5050-F084-4AE2-F44C-9703D5FE9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最簡單一種樹狀資料結構。寫起來很簡單，平均時間複雜度也不錯。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但是經過設計的數據可以讓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退化成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linked list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1B1ED649-B019-EEDC-4549-A11207E9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8360009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B1ED649-B019-EEDC-4549-A11207E9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72F9966-61BE-240E-4C02-E25932B47287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D88C247-9460-D10E-302B-1888A629D4D0}"/>
              </a:ext>
            </a:extLst>
          </p:cNvPr>
          <p:cNvSpPr txBox="1"/>
          <p:nvPr/>
        </p:nvSpPr>
        <p:spPr>
          <a:xfrm>
            <a:off x="838200" y="1690688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insert(7);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665648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B1ED649-B019-EEDC-4549-A11207E9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72F9966-61BE-240E-4C02-E25932B47287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F8B318F-DDDB-86B6-3AAF-3BBB9FFEF59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440DC0E-DEB0-DC81-1D25-C41D2E575A72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12A43718-B646-16D6-2B73-2F54BCF47D20}"/>
              </a:ext>
            </a:extLst>
          </p:cNvPr>
          <p:cNvSpPr txBox="1"/>
          <p:nvPr/>
        </p:nvSpPr>
        <p:spPr>
          <a:xfrm>
            <a:off x="838200" y="1690688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insert(8);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477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3C63D26-CF62-4301-7F5B-07A5C42B2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singly linked list -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F0251F-A1E8-906F-67C8-70DE0036B643}"/>
              </a:ext>
            </a:extLst>
          </p:cNvPr>
          <p:cNvSpPr/>
          <p:nvPr/>
        </p:nvSpPr>
        <p:spPr>
          <a:xfrm>
            <a:off x="2589195" y="3694322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95EED1F-99AF-60AE-D65C-78ED4F696F7A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3396293" y="3694322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8213320D-06F2-2C40-CD17-6E05CAD956CB}"/>
              </a:ext>
            </a:extLst>
          </p:cNvPr>
          <p:cNvSpPr/>
          <p:nvPr/>
        </p:nvSpPr>
        <p:spPr>
          <a:xfrm>
            <a:off x="5010489" y="3694322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CBBDAB91-6C88-C653-4E36-19608AC9A065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5817587" y="3694322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747B4A4A-3FEF-FF8A-5A8F-3BB350C66E86}"/>
              </a:ext>
            </a:extLst>
          </p:cNvPr>
          <p:cNvSpPr/>
          <p:nvPr/>
        </p:nvSpPr>
        <p:spPr>
          <a:xfrm>
            <a:off x="7365691" y="3694322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1029B2A-17B2-4378-7145-7D32214FA5C3}"/>
              </a:ext>
            </a:extLst>
          </p:cNvPr>
          <p:cNvCxnSpPr>
            <a:stCxn id="10" idx="0"/>
            <a:endCxn id="10" idx="2"/>
          </p:cNvCxnSpPr>
          <p:nvPr/>
        </p:nvCxnSpPr>
        <p:spPr>
          <a:xfrm>
            <a:off x="8172789" y="3694322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A5671F3-46DF-44F3-BF6E-9CD92A6D91E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218803" y="4151522"/>
            <a:ext cx="1146888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68D9A51-F00E-A70D-064C-58A93136E185}"/>
              </a:ext>
            </a:extLst>
          </p:cNvPr>
          <p:cNvSpPr txBox="1"/>
          <p:nvPr/>
        </p:nvSpPr>
        <p:spPr>
          <a:xfrm>
            <a:off x="2750150" y="3966856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3C9D061-6D7B-A63A-BF0B-977EA7052474}"/>
              </a:ext>
            </a:extLst>
          </p:cNvPr>
          <p:cNvSpPr txBox="1"/>
          <p:nvPr/>
        </p:nvSpPr>
        <p:spPr>
          <a:xfrm>
            <a:off x="5170280" y="3966856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38E09DF-82DE-F412-C23A-2E62263F1176}"/>
              </a:ext>
            </a:extLst>
          </p:cNvPr>
          <p:cNvSpPr txBox="1"/>
          <p:nvPr/>
        </p:nvSpPr>
        <p:spPr>
          <a:xfrm>
            <a:off x="7526645" y="3976186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9B83763-8C6C-AA07-CA1D-67DC8910BAF1}"/>
              </a:ext>
            </a:extLst>
          </p:cNvPr>
          <p:cNvCxnSpPr>
            <a:cxnSpLocks/>
          </p:cNvCxnSpPr>
          <p:nvPr/>
        </p:nvCxnSpPr>
        <p:spPr>
          <a:xfrm>
            <a:off x="8607440" y="4169410"/>
            <a:ext cx="1179545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22BDD6F-73AF-0E77-1608-EDDC860B71BF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426370" y="4151182"/>
            <a:ext cx="1162825" cy="34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DADF5E3-B596-DAFF-48D7-91C88C0DEA4B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601497" y="3116826"/>
            <a:ext cx="0" cy="5774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E5E8D28-2227-8374-EC33-63CD61B25249}"/>
              </a:ext>
            </a:extLst>
          </p:cNvPr>
          <p:cNvSpPr txBox="1"/>
          <p:nvPr/>
        </p:nvSpPr>
        <p:spPr>
          <a:xfrm>
            <a:off x="3622703" y="2747494"/>
            <a:ext cx="195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insert 10 here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5EFAA58-2A0B-83C0-FEDE-0F4F60596CB9}"/>
              </a:ext>
            </a:extLst>
          </p:cNvPr>
          <p:cNvSpPr txBox="1"/>
          <p:nvPr/>
        </p:nvSpPr>
        <p:spPr>
          <a:xfrm>
            <a:off x="2831650" y="33249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75E281-9642-5427-7BC7-CAFA5DE4DA48}"/>
              </a:ext>
            </a:extLst>
          </p:cNvPr>
          <p:cNvSpPr/>
          <p:nvPr/>
        </p:nvSpPr>
        <p:spPr>
          <a:xfrm>
            <a:off x="3396293" y="5476731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1607CA7-7968-DF02-924B-5C756EC41EDD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4203391" y="5476731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A82A1ED-79B6-C9DA-F8D8-6D7157E76D66}"/>
              </a:ext>
            </a:extLst>
          </p:cNvPr>
          <p:cNvSpPr txBox="1"/>
          <p:nvPr/>
        </p:nvSpPr>
        <p:spPr>
          <a:xfrm>
            <a:off x="3557248" y="5749265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4E430D0-3BB4-FF31-DA18-8BF4C6B4A4F2}"/>
              </a:ext>
            </a:extLst>
          </p:cNvPr>
          <p:cNvSpPr txBox="1"/>
          <p:nvPr/>
        </p:nvSpPr>
        <p:spPr>
          <a:xfrm>
            <a:off x="5177002" y="5749265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x.next</a:t>
            </a:r>
            <a:r>
              <a:rPr lang="en-US" altLang="zh-TW" dirty="0"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latin typeface="Consolas" panose="020B0609020204030204" pitchFamily="49" charset="0"/>
              </a:rPr>
              <a:t>new_node</a:t>
            </a:r>
            <a:r>
              <a:rPr lang="en-US" altLang="zh-TW" dirty="0">
                <a:latin typeface="Consolas" panose="020B0609020204030204" pitchFamily="49" charset="0"/>
              </a:rPr>
              <a:t>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C140ED1-9E23-8F58-9D47-2AE80DF6A395}"/>
              </a:ext>
            </a:extLst>
          </p:cNvPr>
          <p:cNvSpPr txBox="1"/>
          <p:nvPr/>
        </p:nvSpPr>
        <p:spPr>
          <a:xfrm>
            <a:off x="3588248" y="5107399"/>
            <a:ext cx="1300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new_node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endParaRPr lang="zh-TW" altLang="en-US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B3CB1760-5469-FD1B-A001-4587CFC7337A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646094" y="4608722"/>
            <a:ext cx="1171493" cy="132520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73411A0-3301-7874-C608-C9DEBD224FD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848828" y="4170182"/>
            <a:ext cx="389498" cy="93721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4299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B1ED649-B019-EEDC-4549-A11207E9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72F9966-61BE-240E-4C02-E25932B47287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F8B318F-DDDB-86B6-3AAF-3BBB9FFEF59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440DC0E-DEB0-DC81-1D25-C41D2E575A72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BCDA3EF3-0B98-DDF2-2B80-7907B7ECB968}"/>
              </a:ext>
            </a:extLst>
          </p:cNvPr>
          <p:cNvSpPr txBox="1"/>
          <p:nvPr/>
        </p:nvSpPr>
        <p:spPr>
          <a:xfrm>
            <a:off x="838200" y="1690688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insert(9);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2FB1DFE9-78AC-646D-2AD6-82D245D84D8F}"/>
              </a:ext>
            </a:extLst>
          </p:cNvPr>
          <p:cNvSpPr/>
          <p:nvPr/>
        </p:nvSpPr>
        <p:spPr>
          <a:xfrm>
            <a:off x="7235088" y="424113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24A60E69-0B08-9C38-E132-E93219F495C4}"/>
              </a:ext>
            </a:extLst>
          </p:cNvPr>
          <p:cNvCxnSpPr>
            <a:cxnSpLocks/>
            <a:stCxn id="9" idx="5"/>
            <a:endCxn id="3" idx="1"/>
          </p:cNvCxnSpPr>
          <p:nvPr/>
        </p:nvCxnSpPr>
        <p:spPr>
          <a:xfrm>
            <a:off x="7022849" y="3874426"/>
            <a:ext cx="332485" cy="48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03044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B1ED649-B019-EEDC-4549-A11207E9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72F9966-61BE-240E-4C02-E25932B47287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F8B318F-DDDB-86B6-3AAF-3BBB9FFEF59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440DC0E-DEB0-DC81-1D25-C41D2E575A72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C5B02D98-7E2E-C840-E564-77B19B2E08FA}"/>
              </a:ext>
            </a:extLst>
          </p:cNvPr>
          <p:cNvSpPr/>
          <p:nvPr/>
        </p:nvSpPr>
        <p:spPr>
          <a:xfrm>
            <a:off x="7235088" y="424113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4207C24-09C7-03C5-ADCF-170686B237CC}"/>
              </a:ext>
            </a:extLst>
          </p:cNvPr>
          <p:cNvCxnSpPr>
            <a:cxnSpLocks/>
            <a:stCxn id="9" idx="5"/>
            <a:endCxn id="15" idx="1"/>
          </p:cNvCxnSpPr>
          <p:nvPr/>
        </p:nvCxnSpPr>
        <p:spPr>
          <a:xfrm>
            <a:off x="7022849" y="3874426"/>
            <a:ext cx="332485" cy="48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A6700AA0-852C-F236-0A78-715CD17D6912}"/>
              </a:ext>
            </a:extLst>
          </p:cNvPr>
          <p:cNvCxnSpPr>
            <a:cxnSpLocks/>
            <a:stCxn id="15" idx="5"/>
            <a:endCxn id="13" idx="1"/>
          </p:cNvCxnSpPr>
          <p:nvPr/>
        </p:nvCxnSpPr>
        <p:spPr>
          <a:xfrm>
            <a:off x="7935936" y="4910129"/>
            <a:ext cx="424293" cy="48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44A23EF6-E2C1-3365-52A4-3E8DBE1B738C}"/>
              </a:ext>
            </a:extLst>
          </p:cNvPr>
          <p:cNvSpPr/>
          <p:nvPr/>
        </p:nvSpPr>
        <p:spPr>
          <a:xfrm>
            <a:off x="8239983" y="527684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2DCE488-A4F3-74C4-3152-CA71DB5CC282}"/>
              </a:ext>
            </a:extLst>
          </p:cNvPr>
          <p:cNvSpPr txBox="1"/>
          <p:nvPr/>
        </p:nvSpPr>
        <p:spPr>
          <a:xfrm>
            <a:off x="838200" y="1690688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insert(12);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986047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B1ED649-B019-EEDC-4549-A11207E9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72F9966-61BE-240E-4C02-E25932B47287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F8B318F-DDDB-86B6-3AAF-3BBB9FFEF59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440DC0E-DEB0-DC81-1D25-C41D2E575A72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C5B02D98-7E2E-C840-E564-77B19B2E08FA}"/>
              </a:ext>
            </a:extLst>
          </p:cNvPr>
          <p:cNvSpPr/>
          <p:nvPr/>
        </p:nvSpPr>
        <p:spPr>
          <a:xfrm>
            <a:off x="7235088" y="424113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4207C24-09C7-03C5-ADCF-170686B237CC}"/>
              </a:ext>
            </a:extLst>
          </p:cNvPr>
          <p:cNvCxnSpPr>
            <a:cxnSpLocks/>
            <a:stCxn id="9" idx="5"/>
            <a:endCxn id="15" idx="1"/>
          </p:cNvCxnSpPr>
          <p:nvPr/>
        </p:nvCxnSpPr>
        <p:spPr>
          <a:xfrm>
            <a:off x="7022849" y="3874426"/>
            <a:ext cx="332485" cy="48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A6700AA0-852C-F236-0A78-715CD17D6912}"/>
              </a:ext>
            </a:extLst>
          </p:cNvPr>
          <p:cNvCxnSpPr>
            <a:cxnSpLocks/>
            <a:stCxn id="15" idx="5"/>
            <a:endCxn id="13" idx="1"/>
          </p:cNvCxnSpPr>
          <p:nvPr/>
        </p:nvCxnSpPr>
        <p:spPr>
          <a:xfrm>
            <a:off x="7935936" y="4910129"/>
            <a:ext cx="424293" cy="48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44A23EF6-E2C1-3365-52A4-3E8DBE1B738C}"/>
              </a:ext>
            </a:extLst>
          </p:cNvPr>
          <p:cNvSpPr/>
          <p:nvPr/>
        </p:nvSpPr>
        <p:spPr>
          <a:xfrm>
            <a:off x="8239983" y="527684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2DCE488-A4F3-74C4-3152-CA71DB5CC282}"/>
              </a:ext>
            </a:extLst>
          </p:cNvPr>
          <p:cNvSpPr txBox="1"/>
          <p:nvPr/>
        </p:nvSpPr>
        <p:spPr>
          <a:xfrm>
            <a:off x="838200" y="1690688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search(12);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85B852E7-9375-512B-6C3D-C17FCE7FFCD0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6049400" y="1970314"/>
            <a:ext cx="503800" cy="2968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91574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B1ED649-B019-EEDC-4549-A11207E9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72F9966-61BE-240E-4C02-E25932B47287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F8B318F-DDDB-86B6-3AAF-3BBB9FFEF59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440DC0E-DEB0-DC81-1D25-C41D2E575A72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C5B02D98-7E2E-C840-E564-77B19B2E08FA}"/>
              </a:ext>
            </a:extLst>
          </p:cNvPr>
          <p:cNvSpPr/>
          <p:nvPr/>
        </p:nvSpPr>
        <p:spPr>
          <a:xfrm>
            <a:off x="7235088" y="424113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4207C24-09C7-03C5-ADCF-170686B237CC}"/>
              </a:ext>
            </a:extLst>
          </p:cNvPr>
          <p:cNvCxnSpPr>
            <a:cxnSpLocks/>
            <a:stCxn id="9" idx="5"/>
            <a:endCxn id="15" idx="1"/>
          </p:cNvCxnSpPr>
          <p:nvPr/>
        </p:nvCxnSpPr>
        <p:spPr>
          <a:xfrm>
            <a:off x="7022849" y="3874426"/>
            <a:ext cx="332485" cy="48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A6700AA0-852C-F236-0A78-715CD17D6912}"/>
              </a:ext>
            </a:extLst>
          </p:cNvPr>
          <p:cNvCxnSpPr>
            <a:cxnSpLocks/>
            <a:stCxn id="15" idx="5"/>
            <a:endCxn id="13" idx="1"/>
          </p:cNvCxnSpPr>
          <p:nvPr/>
        </p:nvCxnSpPr>
        <p:spPr>
          <a:xfrm>
            <a:off x="7935936" y="4910129"/>
            <a:ext cx="424293" cy="48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44A23EF6-E2C1-3365-52A4-3E8DBE1B738C}"/>
              </a:ext>
            </a:extLst>
          </p:cNvPr>
          <p:cNvSpPr/>
          <p:nvPr/>
        </p:nvSpPr>
        <p:spPr>
          <a:xfrm>
            <a:off x="8239983" y="527684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2DCE488-A4F3-74C4-3152-CA71DB5CC282}"/>
              </a:ext>
            </a:extLst>
          </p:cNvPr>
          <p:cNvSpPr txBox="1"/>
          <p:nvPr/>
        </p:nvSpPr>
        <p:spPr>
          <a:xfrm>
            <a:off x="838200" y="1690688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search(12);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AF863B89-9B74-A6AE-13C8-834536BA6B0D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022849" y="3015343"/>
            <a:ext cx="444751" cy="3048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724082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B1ED649-B019-EEDC-4549-A11207E9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72F9966-61BE-240E-4C02-E25932B47287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F8B318F-DDDB-86B6-3AAF-3BBB9FFEF59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440DC0E-DEB0-DC81-1D25-C41D2E575A72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C5B02D98-7E2E-C840-E564-77B19B2E08FA}"/>
              </a:ext>
            </a:extLst>
          </p:cNvPr>
          <p:cNvSpPr/>
          <p:nvPr/>
        </p:nvSpPr>
        <p:spPr>
          <a:xfrm>
            <a:off x="7235088" y="424113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4207C24-09C7-03C5-ADCF-170686B237CC}"/>
              </a:ext>
            </a:extLst>
          </p:cNvPr>
          <p:cNvCxnSpPr>
            <a:cxnSpLocks/>
            <a:stCxn id="9" idx="5"/>
            <a:endCxn id="15" idx="1"/>
          </p:cNvCxnSpPr>
          <p:nvPr/>
        </p:nvCxnSpPr>
        <p:spPr>
          <a:xfrm>
            <a:off x="7022849" y="3874426"/>
            <a:ext cx="332485" cy="48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A6700AA0-852C-F236-0A78-715CD17D6912}"/>
              </a:ext>
            </a:extLst>
          </p:cNvPr>
          <p:cNvCxnSpPr>
            <a:cxnSpLocks/>
            <a:stCxn id="15" idx="5"/>
            <a:endCxn id="13" idx="1"/>
          </p:cNvCxnSpPr>
          <p:nvPr/>
        </p:nvCxnSpPr>
        <p:spPr>
          <a:xfrm>
            <a:off x="7935936" y="4910129"/>
            <a:ext cx="424293" cy="48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44A23EF6-E2C1-3365-52A4-3E8DBE1B738C}"/>
              </a:ext>
            </a:extLst>
          </p:cNvPr>
          <p:cNvSpPr/>
          <p:nvPr/>
        </p:nvSpPr>
        <p:spPr>
          <a:xfrm>
            <a:off x="8239983" y="527684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2DCE488-A4F3-74C4-3152-CA71DB5CC282}"/>
              </a:ext>
            </a:extLst>
          </p:cNvPr>
          <p:cNvSpPr txBox="1"/>
          <p:nvPr/>
        </p:nvSpPr>
        <p:spPr>
          <a:xfrm>
            <a:off x="838200" y="1690688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search(12);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AF863B89-9B74-A6AE-13C8-834536BA6B0D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7935936" y="4051046"/>
            <a:ext cx="424293" cy="3048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865737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B1ED649-B019-EEDC-4549-A11207E9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72F9966-61BE-240E-4C02-E25932B47287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F8B318F-DDDB-86B6-3AAF-3BBB9FFEF59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440DC0E-DEB0-DC81-1D25-C41D2E575A72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C5B02D98-7E2E-C840-E564-77B19B2E08FA}"/>
              </a:ext>
            </a:extLst>
          </p:cNvPr>
          <p:cNvSpPr/>
          <p:nvPr/>
        </p:nvSpPr>
        <p:spPr>
          <a:xfrm>
            <a:off x="7235088" y="424113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4207C24-09C7-03C5-ADCF-170686B237CC}"/>
              </a:ext>
            </a:extLst>
          </p:cNvPr>
          <p:cNvCxnSpPr>
            <a:cxnSpLocks/>
            <a:stCxn id="9" idx="5"/>
            <a:endCxn id="15" idx="1"/>
          </p:cNvCxnSpPr>
          <p:nvPr/>
        </p:nvCxnSpPr>
        <p:spPr>
          <a:xfrm>
            <a:off x="7022849" y="3874426"/>
            <a:ext cx="332485" cy="48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A6700AA0-852C-F236-0A78-715CD17D6912}"/>
              </a:ext>
            </a:extLst>
          </p:cNvPr>
          <p:cNvCxnSpPr>
            <a:cxnSpLocks/>
            <a:stCxn id="15" idx="5"/>
            <a:endCxn id="13" idx="1"/>
          </p:cNvCxnSpPr>
          <p:nvPr/>
        </p:nvCxnSpPr>
        <p:spPr>
          <a:xfrm>
            <a:off x="7935936" y="4910129"/>
            <a:ext cx="424293" cy="48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44A23EF6-E2C1-3365-52A4-3E8DBE1B738C}"/>
              </a:ext>
            </a:extLst>
          </p:cNvPr>
          <p:cNvSpPr/>
          <p:nvPr/>
        </p:nvSpPr>
        <p:spPr>
          <a:xfrm>
            <a:off x="8239983" y="527684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2DCE488-A4F3-74C4-3152-CA71DB5CC282}"/>
              </a:ext>
            </a:extLst>
          </p:cNvPr>
          <p:cNvSpPr txBox="1"/>
          <p:nvPr/>
        </p:nvSpPr>
        <p:spPr>
          <a:xfrm>
            <a:off x="838200" y="1690688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search(12);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AF863B89-9B74-A6AE-13C8-834536BA6B0D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8940831" y="5075049"/>
            <a:ext cx="424293" cy="3165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577726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B5DE43-BD46-DB63-8858-ECB4E94BD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為了解決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退化問題，由此才誕生出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平衡樹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F8B2881-B27B-D6CF-A10C-0BE5B090F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905013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B5DE43-BD46-DB63-8858-ECB4E94BD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剛剛的情況可以怎麼解決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F8B2881-B27B-D6CF-A10C-0BE5B090F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self-balancing binary search tree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0DE1CC6-0D0B-42AA-C904-3DC23BE0D645}"/>
              </a:ext>
            </a:extLst>
          </p:cNvPr>
          <p:cNvSpPr txBox="1"/>
          <p:nvPr/>
        </p:nvSpPr>
        <p:spPr>
          <a:xfrm>
            <a:off x="10463813" y="135804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intro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48521A75-8E6A-C403-7BFB-9C643EF8B542}"/>
              </a:ext>
            </a:extLst>
          </p:cNvPr>
          <p:cNvSpPr/>
          <p:nvPr/>
        </p:nvSpPr>
        <p:spPr>
          <a:xfrm>
            <a:off x="6665724" y="226870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833579ED-24EB-62D5-41EB-81D311D049CD}"/>
              </a:ext>
            </a:extLst>
          </p:cNvPr>
          <p:cNvSpPr/>
          <p:nvPr/>
        </p:nvSpPr>
        <p:spPr>
          <a:xfrm>
            <a:off x="7639173" y="332178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B2D6B445-38DC-B4C9-ADC6-15EF2B2F010B}"/>
              </a:ext>
            </a:extLst>
          </p:cNvPr>
          <p:cNvCxnSpPr>
            <a:cxnSpLocks/>
            <a:stCxn id="13" idx="5"/>
            <a:endCxn id="14" idx="1"/>
          </p:cNvCxnSpPr>
          <p:nvPr/>
        </p:nvCxnSpPr>
        <p:spPr>
          <a:xfrm>
            <a:off x="7366572" y="293769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D631EFA6-6882-3B40-5127-6E8C06DE8EDA}"/>
              </a:ext>
            </a:extLst>
          </p:cNvPr>
          <p:cNvSpPr/>
          <p:nvPr/>
        </p:nvSpPr>
        <p:spPr>
          <a:xfrm>
            <a:off x="8552260" y="43574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CAB33F7-9923-2AF0-DB29-2AAF0B8242AF}"/>
              </a:ext>
            </a:extLst>
          </p:cNvPr>
          <p:cNvCxnSpPr>
            <a:cxnSpLocks/>
            <a:stCxn id="14" idx="5"/>
            <a:endCxn id="16" idx="1"/>
          </p:cNvCxnSpPr>
          <p:nvPr/>
        </p:nvCxnSpPr>
        <p:spPr>
          <a:xfrm>
            <a:off x="8340021" y="3990776"/>
            <a:ext cx="332485" cy="48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1554B1E-F46B-7D13-2BF1-F686F517776E}"/>
              </a:ext>
            </a:extLst>
          </p:cNvPr>
          <p:cNvCxnSpPr>
            <a:cxnSpLocks/>
            <a:stCxn id="16" idx="5"/>
            <a:endCxn id="19" idx="1"/>
          </p:cNvCxnSpPr>
          <p:nvPr/>
        </p:nvCxnSpPr>
        <p:spPr>
          <a:xfrm>
            <a:off x="9253108" y="5026479"/>
            <a:ext cx="424293" cy="48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2FAF9E43-2906-026F-2D56-CFCAD6F3CCE6}"/>
              </a:ext>
            </a:extLst>
          </p:cNvPr>
          <p:cNvSpPr/>
          <p:nvPr/>
        </p:nvSpPr>
        <p:spPr>
          <a:xfrm>
            <a:off x="9557155" y="539319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136529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B5DE43-BD46-DB63-8858-ECB4E94BD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剛剛的情況可以怎麼解決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讓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7”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向左旋轉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F8B2881-B27B-D6CF-A10C-0BE5B090F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self-balancing binary search tree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0DE1CC6-0D0B-42AA-C904-3DC23BE0D645}"/>
              </a:ext>
            </a:extLst>
          </p:cNvPr>
          <p:cNvSpPr txBox="1"/>
          <p:nvPr/>
        </p:nvSpPr>
        <p:spPr>
          <a:xfrm>
            <a:off x="10463813" y="135804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intro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D84FC63-F900-8578-0BB1-294BB9FA44E5}"/>
              </a:ext>
            </a:extLst>
          </p:cNvPr>
          <p:cNvSpPr/>
          <p:nvPr/>
        </p:nvSpPr>
        <p:spPr>
          <a:xfrm>
            <a:off x="6562847" y="360940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20985EB-EBC9-F4DF-27A9-99A77B4A43BD}"/>
              </a:ext>
            </a:extLst>
          </p:cNvPr>
          <p:cNvSpPr/>
          <p:nvPr/>
        </p:nvSpPr>
        <p:spPr>
          <a:xfrm>
            <a:off x="7378866" y="26452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A4B8549-C240-8DF3-E85A-E63BEDFB6D59}"/>
              </a:ext>
            </a:extLst>
          </p:cNvPr>
          <p:cNvCxnSpPr>
            <a:cxnSpLocks/>
            <a:stCxn id="6" idx="3"/>
            <a:endCxn id="5" idx="7"/>
          </p:cNvCxnSpPr>
          <p:nvPr/>
        </p:nvCxnSpPr>
        <p:spPr>
          <a:xfrm flipH="1">
            <a:off x="7263695" y="3314219"/>
            <a:ext cx="235417" cy="409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9BCA0716-BA78-710F-390C-07B495EF7BA5}"/>
              </a:ext>
            </a:extLst>
          </p:cNvPr>
          <p:cNvSpPr/>
          <p:nvPr/>
        </p:nvSpPr>
        <p:spPr>
          <a:xfrm>
            <a:off x="8235644" y="361268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7119F38-EA08-7489-7ACF-2F2848B8F7F4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8079714" y="3314219"/>
            <a:ext cx="276176" cy="41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7014E69-795C-AB67-99A4-F860EB0A246B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8936492" y="4281670"/>
            <a:ext cx="240492" cy="37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CA9A030C-F9AD-95D2-D0C2-87FCDEDECB66}"/>
              </a:ext>
            </a:extLst>
          </p:cNvPr>
          <p:cNvSpPr/>
          <p:nvPr/>
        </p:nvSpPr>
        <p:spPr>
          <a:xfrm>
            <a:off x="9056738" y="454394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3241834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B5DE43-BD46-DB63-8858-ECB4E94BD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很多平衡樹都是用旋轉來維護自身的平衡性。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至於要怎麼衡量這棵樹的平衡程度，就是各個平衡樹的不同之處了。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有名的旋轉平衡樹有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 red black tree, AVL tree, 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F8B2881-B27B-D6CF-A10C-0BE5B090F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self-balancing binary search tree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0DE1CC6-0D0B-42AA-C904-3DC23BE0D645}"/>
              </a:ext>
            </a:extLst>
          </p:cNvPr>
          <p:cNvSpPr txBox="1"/>
          <p:nvPr/>
        </p:nvSpPr>
        <p:spPr>
          <a:xfrm>
            <a:off x="10463813" y="135804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intro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738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3C63D26-CF62-4301-7F5B-07A5C42B2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473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singly linked list -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157161E-8950-3CC8-0A27-0ED56B51CC50}"/>
              </a:ext>
            </a:extLst>
          </p:cNvPr>
          <p:cNvSpPr txBox="1"/>
          <p:nvPr/>
        </p:nvSpPr>
        <p:spPr>
          <a:xfrm>
            <a:off x="838200" y="1269231"/>
            <a:ext cx="1106866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insert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special case, list is empty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invaild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position to insert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pos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find the position to put the node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x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x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place the node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y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node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new_node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create_node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nn-NO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new_node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if the new node is at the last position of this list, update list-&gt;tail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82CCC38-7FB8-F205-C94A-7E0E0B118754}"/>
              </a:ext>
            </a:extLst>
          </p:cNvPr>
          <p:cNvSpPr/>
          <p:nvPr/>
        </p:nvSpPr>
        <p:spPr>
          <a:xfrm>
            <a:off x="1295400" y="3189514"/>
            <a:ext cx="5246914" cy="2296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98887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6AA0D8-A493-C217-5096-8EE9FF72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heap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26F179-673C-C646-1FED-005434D09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結構跟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一樣，但是有不同的性質。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max-binary-heap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min-binary-heap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兩種。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8065681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263512-8B58-7D92-04D2-4A3148C8A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的值，必大於等於其左右子樹中所有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的值。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B3E0455-6A0B-821A-4E91-5E5E6D054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82EB719D-68F2-CC49-8F31-EEC0288D3349}"/>
              </a:ext>
            </a:extLst>
          </p:cNvPr>
          <p:cNvSpPr/>
          <p:nvPr/>
        </p:nvSpPr>
        <p:spPr>
          <a:xfrm>
            <a:off x="5409512" y="27619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A933936D-301F-F355-70AF-4CD23D113008}"/>
              </a:ext>
            </a:extLst>
          </p:cNvPr>
          <p:cNvCxnSpPr>
            <a:cxnSpLocks/>
            <a:stCxn id="26" idx="3"/>
            <a:endCxn id="28" idx="7"/>
          </p:cNvCxnSpPr>
          <p:nvPr/>
        </p:nvCxnSpPr>
        <p:spPr>
          <a:xfrm flipH="1">
            <a:off x="5082941" y="34309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B7B7226-EA0A-5527-C6E6-4F1BEE1E7BCD}"/>
              </a:ext>
            </a:extLst>
          </p:cNvPr>
          <p:cNvSpPr/>
          <p:nvPr/>
        </p:nvSpPr>
        <p:spPr>
          <a:xfrm>
            <a:off x="4382093" y="38150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4B0C81A0-2F49-92CC-9979-E88485DA84FF}"/>
              </a:ext>
            </a:extLst>
          </p:cNvPr>
          <p:cNvSpPr/>
          <p:nvPr/>
        </p:nvSpPr>
        <p:spPr>
          <a:xfrm>
            <a:off x="6382961" y="38150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A2782E39-C42F-5979-7DB9-5CF814AA09F7}"/>
              </a:ext>
            </a:extLst>
          </p:cNvPr>
          <p:cNvCxnSpPr>
            <a:cxnSpLocks/>
            <a:stCxn id="26" idx="5"/>
            <a:endCxn id="29" idx="1"/>
          </p:cNvCxnSpPr>
          <p:nvPr/>
        </p:nvCxnSpPr>
        <p:spPr>
          <a:xfrm>
            <a:off x="6110360" y="34309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>
            <a:extLst>
              <a:ext uri="{FF2B5EF4-FFF2-40B4-BE49-F238E27FC236}">
                <a16:creationId xmlns:a16="http://schemas.microsoft.com/office/drawing/2014/main" id="{6E263FD1-CE9C-CB0C-15A9-FA4EE8732D95}"/>
              </a:ext>
            </a:extLst>
          </p:cNvPr>
          <p:cNvSpPr/>
          <p:nvPr/>
        </p:nvSpPr>
        <p:spPr>
          <a:xfrm>
            <a:off x="3415871" y="48802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E0DCEF25-DE90-F89B-FD72-D6303AE6708A}"/>
              </a:ext>
            </a:extLst>
          </p:cNvPr>
          <p:cNvCxnSpPr>
            <a:cxnSpLocks/>
            <a:stCxn id="28" idx="3"/>
            <a:endCxn id="31" idx="7"/>
          </p:cNvCxnSpPr>
          <p:nvPr/>
        </p:nvCxnSpPr>
        <p:spPr>
          <a:xfrm flipH="1">
            <a:off x="4116719" y="44840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>
            <a:extLst>
              <a:ext uri="{FF2B5EF4-FFF2-40B4-BE49-F238E27FC236}">
                <a16:creationId xmlns:a16="http://schemas.microsoft.com/office/drawing/2014/main" id="{0B854467-7682-CB53-730C-3C3E13FF9728}"/>
              </a:ext>
            </a:extLst>
          </p:cNvPr>
          <p:cNvSpPr/>
          <p:nvPr/>
        </p:nvSpPr>
        <p:spPr>
          <a:xfrm>
            <a:off x="4838358" y="48802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FF9888C6-81AF-A1B2-5A62-5110BE087716}"/>
              </a:ext>
            </a:extLst>
          </p:cNvPr>
          <p:cNvCxnSpPr>
            <a:cxnSpLocks/>
            <a:stCxn id="28" idx="5"/>
            <a:endCxn id="33" idx="0"/>
          </p:cNvCxnSpPr>
          <p:nvPr/>
        </p:nvCxnSpPr>
        <p:spPr>
          <a:xfrm>
            <a:off x="5082941" y="44840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>
            <a:extLst>
              <a:ext uri="{FF2B5EF4-FFF2-40B4-BE49-F238E27FC236}">
                <a16:creationId xmlns:a16="http://schemas.microsoft.com/office/drawing/2014/main" id="{7C54176D-8EBC-EE8A-793C-BE07612C6E10}"/>
              </a:ext>
            </a:extLst>
          </p:cNvPr>
          <p:cNvSpPr/>
          <p:nvPr/>
        </p:nvSpPr>
        <p:spPr>
          <a:xfrm>
            <a:off x="7126244" y="48802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4E3A4895-ADBF-7CAE-5C7D-934A31F538AC}"/>
              </a:ext>
            </a:extLst>
          </p:cNvPr>
          <p:cNvCxnSpPr>
            <a:cxnSpLocks/>
            <a:stCxn id="29" idx="5"/>
            <a:endCxn id="35" idx="0"/>
          </p:cNvCxnSpPr>
          <p:nvPr/>
        </p:nvCxnSpPr>
        <p:spPr>
          <a:xfrm>
            <a:off x="7083809" y="44840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263703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263512-8B58-7D92-04D2-4A3148C8A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的值，必小於等於其左右子樹中所有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的值。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B3E0455-6A0B-821A-4E91-5E5E6D054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min-binary heap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0B3975C0-7DFE-BAED-A3D8-A9B2946FF89F}"/>
              </a:ext>
            </a:extLst>
          </p:cNvPr>
          <p:cNvSpPr/>
          <p:nvPr/>
        </p:nvSpPr>
        <p:spPr>
          <a:xfrm>
            <a:off x="5409512" y="27619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644BF39-E667-2567-C0CC-EB57974453C2}"/>
              </a:ext>
            </a:extLst>
          </p:cNvPr>
          <p:cNvCxnSpPr>
            <a:cxnSpLocks/>
            <a:stCxn id="15" idx="3"/>
            <a:endCxn id="17" idx="7"/>
          </p:cNvCxnSpPr>
          <p:nvPr/>
        </p:nvCxnSpPr>
        <p:spPr>
          <a:xfrm flipH="1">
            <a:off x="5082941" y="34309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199815C2-C56A-E4B0-5A27-B19E5D51F007}"/>
              </a:ext>
            </a:extLst>
          </p:cNvPr>
          <p:cNvSpPr/>
          <p:nvPr/>
        </p:nvSpPr>
        <p:spPr>
          <a:xfrm>
            <a:off x="4382093" y="38150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D307D200-9A69-0A03-6720-6792888A5FB8}"/>
              </a:ext>
            </a:extLst>
          </p:cNvPr>
          <p:cNvSpPr/>
          <p:nvPr/>
        </p:nvSpPr>
        <p:spPr>
          <a:xfrm>
            <a:off x="6382961" y="38150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F355F5C5-B8A9-1306-FE1C-AA17EF13E76D}"/>
              </a:ext>
            </a:extLst>
          </p:cNvPr>
          <p:cNvCxnSpPr>
            <a:cxnSpLocks/>
            <a:stCxn id="15" idx="5"/>
            <a:endCxn id="18" idx="1"/>
          </p:cNvCxnSpPr>
          <p:nvPr/>
        </p:nvCxnSpPr>
        <p:spPr>
          <a:xfrm>
            <a:off x="6110360" y="34309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7F3667CB-2115-C8B8-D440-499EA93F9417}"/>
              </a:ext>
            </a:extLst>
          </p:cNvPr>
          <p:cNvSpPr/>
          <p:nvPr/>
        </p:nvSpPr>
        <p:spPr>
          <a:xfrm>
            <a:off x="3415871" y="48802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1778E20-F917-6FB7-72F8-C76F16568179}"/>
              </a:ext>
            </a:extLst>
          </p:cNvPr>
          <p:cNvCxnSpPr>
            <a:cxnSpLocks/>
            <a:stCxn id="17" idx="3"/>
            <a:endCxn id="20" idx="7"/>
          </p:cNvCxnSpPr>
          <p:nvPr/>
        </p:nvCxnSpPr>
        <p:spPr>
          <a:xfrm flipH="1">
            <a:off x="4116719" y="44840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DBE64ACC-CBAC-1CF1-3172-5061A31CED1D}"/>
              </a:ext>
            </a:extLst>
          </p:cNvPr>
          <p:cNvSpPr/>
          <p:nvPr/>
        </p:nvSpPr>
        <p:spPr>
          <a:xfrm>
            <a:off x="4838358" y="48802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DC518E0C-76DF-96FF-EF83-337569B21DC9}"/>
              </a:ext>
            </a:extLst>
          </p:cNvPr>
          <p:cNvCxnSpPr>
            <a:cxnSpLocks/>
            <a:stCxn id="17" idx="5"/>
            <a:endCxn id="22" idx="0"/>
          </p:cNvCxnSpPr>
          <p:nvPr/>
        </p:nvCxnSpPr>
        <p:spPr>
          <a:xfrm>
            <a:off x="5082941" y="44840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087FCD16-EA91-1F26-BB39-8A6E1471058B}"/>
              </a:ext>
            </a:extLst>
          </p:cNvPr>
          <p:cNvSpPr/>
          <p:nvPr/>
        </p:nvSpPr>
        <p:spPr>
          <a:xfrm>
            <a:off x="7126244" y="48802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27A6257-8D12-7A2F-500B-687F02B84873}"/>
              </a:ext>
            </a:extLst>
          </p:cNvPr>
          <p:cNvCxnSpPr>
            <a:cxnSpLocks/>
            <a:stCxn id="18" idx="5"/>
            <a:endCxn id="24" idx="0"/>
          </p:cNvCxnSpPr>
          <p:nvPr/>
        </p:nvCxnSpPr>
        <p:spPr>
          <a:xfrm>
            <a:off x="7083809" y="44840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797502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FA5C49-6171-12D7-82AC-1786187A6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之後都會以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當範例。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52005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FA5C49-6171-12D7-82AC-1786187A6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假設某個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的左右子樹都是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heap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，那這個功能就可以把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與他的左右子樹都變成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heap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 </a:t>
            </a:r>
            <a:r>
              <a:rPr lang="en-US" altLang="zh-TW" dirty="0" err="1">
                <a:latin typeface="Consolas" panose="020B0609020204030204" pitchFamily="49" charset="0"/>
              </a:rPr>
              <a:t>heapify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301224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 </a:t>
            </a:r>
            <a:r>
              <a:rPr lang="en-US" altLang="zh-TW" dirty="0" err="1">
                <a:latin typeface="Consolas" panose="020B0609020204030204" pitchFamily="49" charset="0"/>
              </a:rPr>
              <a:t>heapify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1320D2F-BB41-F3CB-76B8-864983E3A70B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961271B-4056-9D60-3F89-5820D0C41317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3AE6518C-96E9-A910-EF62-BA4942B0C4DF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03D45AC-8336-58A1-DAB4-CCB75887AE49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426810C-D7D2-C660-7C5C-1AD583E39352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59F87C88-6AF5-FE53-56CF-02ADA4EB4EB6}"/>
              </a:ext>
            </a:extLst>
          </p:cNvPr>
          <p:cNvSpPr/>
          <p:nvPr/>
        </p:nvSpPr>
        <p:spPr>
          <a:xfrm>
            <a:off x="3820946" y="427062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D607895-DCE1-7CFB-CF29-168C0B855A05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4231493" y="3874426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3F5E2CAE-AAC6-435D-5E6F-332EA60B8A29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CC941CF-79CD-04DE-E0ED-7161D84F5B7C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46E69299-4D3D-5AAC-2F1C-2C311EE8F0F3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344E921-7F75-8DA9-AE57-3A64C561E5C3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5C79F479-20E2-BAE2-E2BE-A25BE38B9FDB}"/>
              </a:ext>
            </a:extLst>
          </p:cNvPr>
          <p:cNvSpPr/>
          <p:nvPr/>
        </p:nvSpPr>
        <p:spPr>
          <a:xfrm>
            <a:off x="6840936" y="427062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0C0C4F1-D526-7BAD-9D54-0A9B950220D4}"/>
              </a:ext>
            </a:extLst>
          </p:cNvPr>
          <p:cNvCxnSpPr>
            <a:cxnSpLocks/>
            <a:stCxn id="9" idx="5"/>
            <a:endCxn id="17" idx="0"/>
          </p:cNvCxnSpPr>
          <p:nvPr/>
        </p:nvCxnSpPr>
        <p:spPr>
          <a:xfrm>
            <a:off x="7022849" y="3874426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3C762A6-D1B8-4B74-736A-5698344959DE}"/>
              </a:ext>
            </a:extLst>
          </p:cNvPr>
          <p:cNvSpPr txBox="1"/>
          <p:nvPr/>
        </p:nvSpPr>
        <p:spPr>
          <a:xfrm>
            <a:off x="838200" y="1690688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latin typeface="Consolas" panose="020B0609020204030204" pitchFamily="49" charset="0"/>
              </a:rPr>
              <a:t>heapify</a:t>
            </a:r>
            <a:r>
              <a:rPr lang="en-US" altLang="zh-TW" sz="2000" dirty="0">
                <a:latin typeface="Consolas" panose="020B0609020204030204" pitchFamily="49" charset="0"/>
              </a:rPr>
              <a:t>(n);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4F8FDEE2-6E24-FDA8-3943-BD670D658991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6049400" y="2013857"/>
            <a:ext cx="392847" cy="253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2D63A72-6A78-B0E5-C163-7E5669D69FFF}"/>
              </a:ext>
            </a:extLst>
          </p:cNvPr>
          <p:cNvSpPr txBox="1"/>
          <p:nvPr/>
        </p:nvSpPr>
        <p:spPr>
          <a:xfrm>
            <a:off x="6487850" y="17060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36155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 </a:t>
            </a:r>
            <a:r>
              <a:rPr lang="en-US" altLang="zh-TW" dirty="0" err="1">
                <a:latin typeface="Consolas" panose="020B0609020204030204" pitchFamily="49" charset="0"/>
              </a:rPr>
              <a:t>heapify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1320D2F-BB41-F3CB-76B8-864983E3A70B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961271B-4056-9D60-3F89-5820D0C41317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3AE6518C-96E9-A910-EF62-BA4942B0C4DF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03D45AC-8336-58A1-DAB4-CCB75887AE49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426810C-D7D2-C660-7C5C-1AD583E39352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59F87C88-6AF5-FE53-56CF-02ADA4EB4EB6}"/>
              </a:ext>
            </a:extLst>
          </p:cNvPr>
          <p:cNvSpPr/>
          <p:nvPr/>
        </p:nvSpPr>
        <p:spPr>
          <a:xfrm>
            <a:off x="3820946" y="427062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D607895-DCE1-7CFB-CF29-168C0B855A05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4231493" y="3874426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3F5E2CAE-AAC6-435D-5E6F-332EA60B8A29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CC941CF-79CD-04DE-E0ED-7161D84F5B7C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46E69299-4D3D-5AAC-2F1C-2C311EE8F0F3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344E921-7F75-8DA9-AE57-3A64C561E5C3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5C79F479-20E2-BAE2-E2BE-A25BE38B9FDB}"/>
              </a:ext>
            </a:extLst>
          </p:cNvPr>
          <p:cNvSpPr/>
          <p:nvPr/>
        </p:nvSpPr>
        <p:spPr>
          <a:xfrm>
            <a:off x="6840936" y="427062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0C0C4F1-D526-7BAD-9D54-0A9B950220D4}"/>
              </a:ext>
            </a:extLst>
          </p:cNvPr>
          <p:cNvCxnSpPr>
            <a:cxnSpLocks/>
            <a:stCxn id="9" idx="5"/>
            <a:endCxn id="17" idx="0"/>
          </p:cNvCxnSpPr>
          <p:nvPr/>
        </p:nvCxnSpPr>
        <p:spPr>
          <a:xfrm>
            <a:off x="7022849" y="3874426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3C762A6-D1B8-4B74-736A-5698344959DE}"/>
              </a:ext>
            </a:extLst>
          </p:cNvPr>
          <p:cNvSpPr txBox="1"/>
          <p:nvPr/>
        </p:nvSpPr>
        <p:spPr>
          <a:xfrm>
            <a:off x="838200" y="1690688"/>
            <a:ext cx="427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largest = max(n, n-&gt;l, n-&gt;r);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12409C85-73E6-FDD1-8B36-D72ACE325C86}"/>
              </a:ext>
            </a:extLst>
          </p:cNvPr>
          <p:cNvCxnSpPr>
            <a:cxnSpLocks/>
          </p:cNvCxnSpPr>
          <p:nvPr/>
        </p:nvCxnSpPr>
        <p:spPr>
          <a:xfrm flipH="1">
            <a:off x="6049400" y="2013857"/>
            <a:ext cx="392847" cy="253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E825FA7-2E45-AFEA-A424-FD50A8CA3A8A}"/>
              </a:ext>
            </a:extLst>
          </p:cNvPr>
          <p:cNvCxnSpPr>
            <a:cxnSpLocks/>
          </p:cNvCxnSpPr>
          <p:nvPr/>
        </p:nvCxnSpPr>
        <p:spPr>
          <a:xfrm flipH="1">
            <a:off x="7022849" y="3093560"/>
            <a:ext cx="392847" cy="25327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17D9C8D0-6EF7-55E3-1B0C-6D5FBD3A6A5D}"/>
              </a:ext>
            </a:extLst>
          </p:cNvPr>
          <p:cNvSpPr txBox="1"/>
          <p:nvPr/>
        </p:nvSpPr>
        <p:spPr>
          <a:xfrm>
            <a:off x="6487850" y="17060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3F0494B-D97F-7E2E-00B2-7EAB96B0BCA1}"/>
              </a:ext>
            </a:extLst>
          </p:cNvPr>
          <p:cNvCxnSpPr>
            <a:cxnSpLocks/>
          </p:cNvCxnSpPr>
          <p:nvPr/>
        </p:nvCxnSpPr>
        <p:spPr>
          <a:xfrm flipH="1">
            <a:off x="5047922" y="3163084"/>
            <a:ext cx="392847" cy="25327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4FF5173-EC8E-7CE3-6A4F-F2F601A281E7}"/>
              </a:ext>
            </a:extLst>
          </p:cNvPr>
          <p:cNvSpPr txBox="1"/>
          <p:nvPr/>
        </p:nvSpPr>
        <p:spPr>
          <a:xfrm>
            <a:off x="7433397" y="276818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largest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191878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 </a:t>
            </a:r>
            <a:r>
              <a:rPr lang="en-US" altLang="zh-TW" dirty="0" err="1">
                <a:latin typeface="Consolas" panose="020B0609020204030204" pitchFamily="49" charset="0"/>
              </a:rPr>
              <a:t>heapify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1320D2F-BB41-F3CB-76B8-864983E3A70B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961271B-4056-9D60-3F89-5820D0C41317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3AE6518C-96E9-A910-EF62-BA4942B0C4DF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03D45AC-8336-58A1-DAB4-CCB75887AE49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426810C-D7D2-C660-7C5C-1AD583E39352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59F87C88-6AF5-FE53-56CF-02ADA4EB4EB6}"/>
              </a:ext>
            </a:extLst>
          </p:cNvPr>
          <p:cNvSpPr/>
          <p:nvPr/>
        </p:nvSpPr>
        <p:spPr>
          <a:xfrm>
            <a:off x="3820946" y="427062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D607895-DCE1-7CFB-CF29-168C0B855A05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4231493" y="3874426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3F5E2CAE-AAC6-435D-5E6F-332EA60B8A29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CC941CF-79CD-04DE-E0ED-7161D84F5B7C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46E69299-4D3D-5AAC-2F1C-2C311EE8F0F3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344E921-7F75-8DA9-AE57-3A64C561E5C3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5C79F479-20E2-BAE2-E2BE-A25BE38B9FDB}"/>
              </a:ext>
            </a:extLst>
          </p:cNvPr>
          <p:cNvSpPr/>
          <p:nvPr/>
        </p:nvSpPr>
        <p:spPr>
          <a:xfrm>
            <a:off x="6840936" y="427062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0C0C4F1-D526-7BAD-9D54-0A9B950220D4}"/>
              </a:ext>
            </a:extLst>
          </p:cNvPr>
          <p:cNvCxnSpPr>
            <a:cxnSpLocks/>
            <a:stCxn id="9" idx="5"/>
            <a:endCxn id="17" idx="0"/>
          </p:cNvCxnSpPr>
          <p:nvPr/>
        </p:nvCxnSpPr>
        <p:spPr>
          <a:xfrm>
            <a:off x="7022849" y="3874426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3C762A6-D1B8-4B74-736A-5698344959DE}"/>
              </a:ext>
            </a:extLst>
          </p:cNvPr>
          <p:cNvSpPr txBox="1"/>
          <p:nvPr/>
        </p:nvSpPr>
        <p:spPr>
          <a:xfrm>
            <a:off x="838200" y="1690688"/>
            <a:ext cx="3044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if (n != largest)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	swap(n, largest);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12409C85-73E6-FDD1-8B36-D72ACE325C86}"/>
              </a:ext>
            </a:extLst>
          </p:cNvPr>
          <p:cNvCxnSpPr>
            <a:cxnSpLocks/>
          </p:cNvCxnSpPr>
          <p:nvPr/>
        </p:nvCxnSpPr>
        <p:spPr>
          <a:xfrm flipH="1">
            <a:off x="6049400" y="2013857"/>
            <a:ext cx="392847" cy="253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E825FA7-2E45-AFEA-A424-FD50A8CA3A8A}"/>
              </a:ext>
            </a:extLst>
          </p:cNvPr>
          <p:cNvCxnSpPr>
            <a:cxnSpLocks/>
          </p:cNvCxnSpPr>
          <p:nvPr/>
        </p:nvCxnSpPr>
        <p:spPr>
          <a:xfrm flipH="1">
            <a:off x="7022849" y="3093560"/>
            <a:ext cx="392847" cy="25327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17D9C8D0-6EF7-55E3-1B0C-6D5FBD3A6A5D}"/>
              </a:ext>
            </a:extLst>
          </p:cNvPr>
          <p:cNvSpPr txBox="1"/>
          <p:nvPr/>
        </p:nvSpPr>
        <p:spPr>
          <a:xfrm>
            <a:off x="6487850" y="17060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1" name="接點: 弧形 20">
            <a:extLst>
              <a:ext uri="{FF2B5EF4-FFF2-40B4-BE49-F238E27FC236}">
                <a16:creationId xmlns:a16="http://schemas.microsoft.com/office/drawing/2014/main" id="{AA326037-FD33-BB87-441A-1D6D7E68783C}"/>
              </a:ext>
            </a:extLst>
          </p:cNvPr>
          <p:cNvCxnSpPr>
            <a:cxnSpLocks/>
            <a:stCxn id="9" idx="0"/>
            <a:endCxn id="6" idx="6"/>
          </p:cNvCxnSpPr>
          <p:nvPr/>
        </p:nvCxnSpPr>
        <p:spPr>
          <a:xfrm rot="16200000" flipV="1">
            <a:off x="6120499" y="2593387"/>
            <a:ext cx="661197" cy="562902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724AA81-E6E2-B8EC-5AE7-8D261BC51E0F}"/>
              </a:ext>
            </a:extLst>
          </p:cNvPr>
          <p:cNvSpPr txBox="1"/>
          <p:nvPr/>
        </p:nvSpPr>
        <p:spPr>
          <a:xfrm>
            <a:off x="7433397" y="276818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largest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741443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 </a:t>
            </a:r>
            <a:r>
              <a:rPr lang="en-US" altLang="zh-TW" dirty="0" err="1">
                <a:latin typeface="Consolas" panose="020B0609020204030204" pitchFamily="49" charset="0"/>
              </a:rPr>
              <a:t>heapify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1320D2F-BB41-F3CB-76B8-864983E3A70B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961271B-4056-9D60-3F89-5820D0C41317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3AE6518C-96E9-A910-EF62-BA4942B0C4DF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03D45AC-8336-58A1-DAB4-CCB75887AE49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426810C-D7D2-C660-7C5C-1AD583E39352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59F87C88-6AF5-FE53-56CF-02ADA4EB4EB6}"/>
              </a:ext>
            </a:extLst>
          </p:cNvPr>
          <p:cNvSpPr/>
          <p:nvPr/>
        </p:nvSpPr>
        <p:spPr>
          <a:xfrm>
            <a:off x="3820946" y="427062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D607895-DCE1-7CFB-CF29-168C0B855A05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4231493" y="3874426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3F5E2CAE-AAC6-435D-5E6F-332EA60B8A29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CC941CF-79CD-04DE-E0ED-7161D84F5B7C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46E69299-4D3D-5AAC-2F1C-2C311EE8F0F3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344E921-7F75-8DA9-AE57-3A64C561E5C3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5C79F479-20E2-BAE2-E2BE-A25BE38B9FDB}"/>
              </a:ext>
            </a:extLst>
          </p:cNvPr>
          <p:cNvSpPr/>
          <p:nvPr/>
        </p:nvSpPr>
        <p:spPr>
          <a:xfrm>
            <a:off x="6840936" y="427062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0C0C4F1-D526-7BAD-9D54-0A9B950220D4}"/>
              </a:ext>
            </a:extLst>
          </p:cNvPr>
          <p:cNvCxnSpPr>
            <a:cxnSpLocks/>
            <a:stCxn id="9" idx="5"/>
            <a:endCxn id="17" idx="0"/>
          </p:cNvCxnSpPr>
          <p:nvPr/>
        </p:nvCxnSpPr>
        <p:spPr>
          <a:xfrm>
            <a:off x="7022849" y="3874426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12409C85-73E6-FDD1-8B36-D72ACE325C86}"/>
              </a:ext>
            </a:extLst>
          </p:cNvPr>
          <p:cNvCxnSpPr>
            <a:cxnSpLocks/>
          </p:cNvCxnSpPr>
          <p:nvPr/>
        </p:nvCxnSpPr>
        <p:spPr>
          <a:xfrm flipH="1">
            <a:off x="6049400" y="2013857"/>
            <a:ext cx="392847" cy="253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E825FA7-2E45-AFEA-A424-FD50A8CA3A8A}"/>
              </a:ext>
            </a:extLst>
          </p:cNvPr>
          <p:cNvCxnSpPr>
            <a:cxnSpLocks/>
          </p:cNvCxnSpPr>
          <p:nvPr/>
        </p:nvCxnSpPr>
        <p:spPr>
          <a:xfrm flipH="1">
            <a:off x="7022849" y="3093560"/>
            <a:ext cx="392847" cy="25327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17D9C8D0-6EF7-55E3-1B0C-6D5FBD3A6A5D}"/>
              </a:ext>
            </a:extLst>
          </p:cNvPr>
          <p:cNvSpPr txBox="1"/>
          <p:nvPr/>
        </p:nvSpPr>
        <p:spPr>
          <a:xfrm>
            <a:off x="6487850" y="17060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1" name="接點: 弧形 20">
            <a:extLst>
              <a:ext uri="{FF2B5EF4-FFF2-40B4-BE49-F238E27FC236}">
                <a16:creationId xmlns:a16="http://schemas.microsoft.com/office/drawing/2014/main" id="{AA326037-FD33-BB87-441A-1D6D7E68783C}"/>
              </a:ext>
            </a:extLst>
          </p:cNvPr>
          <p:cNvCxnSpPr>
            <a:cxnSpLocks/>
            <a:stCxn id="9" idx="0"/>
            <a:endCxn id="6" idx="6"/>
          </p:cNvCxnSpPr>
          <p:nvPr/>
        </p:nvCxnSpPr>
        <p:spPr>
          <a:xfrm rot="16200000" flipV="1">
            <a:off x="6120499" y="2593387"/>
            <a:ext cx="661197" cy="562902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724AA81-E6E2-B8EC-5AE7-8D261BC51E0F}"/>
              </a:ext>
            </a:extLst>
          </p:cNvPr>
          <p:cNvSpPr txBox="1"/>
          <p:nvPr/>
        </p:nvSpPr>
        <p:spPr>
          <a:xfrm>
            <a:off x="7433397" y="276818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largest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48CBCA3-D818-D0D9-0171-26320ACBCC82}"/>
              </a:ext>
            </a:extLst>
          </p:cNvPr>
          <p:cNvSpPr txBox="1"/>
          <p:nvPr/>
        </p:nvSpPr>
        <p:spPr>
          <a:xfrm>
            <a:off x="838200" y="1690688"/>
            <a:ext cx="3044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if (n != largest)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	swap(n, largest);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664080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 </a:t>
            </a:r>
            <a:r>
              <a:rPr lang="en-US" altLang="zh-TW" dirty="0" err="1">
                <a:latin typeface="Consolas" panose="020B0609020204030204" pitchFamily="49" charset="0"/>
              </a:rPr>
              <a:t>heapify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1320D2F-BB41-F3CB-76B8-864983E3A70B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961271B-4056-9D60-3F89-5820D0C41317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3AE6518C-96E9-A910-EF62-BA4942B0C4DF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03D45AC-8336-58A1-DAB4-CCB75887AE49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426810C-D7D2-C660-7C5C-1AD583E39352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59F87C88-6AF5-FE53-56CF-02ADA4EB4EB6}"/>
              </a:ext>
            </a:extLst>
          </p:cNvPr>
          <p:cNvSpPr/>
          <p:nvPr/>
        </p:nvSpPr>
        <p:spPr>
          <a:xfrm>
            <a:off x="3820946" y="427062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D607895-DCE1-7CFB-CF29-168C0B855A05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4231493" y="3874426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3F5E2CAE-AAC6-435D-5E6F-332EA60B8A29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CC941CF-79CD-04DE-E0ED-7161D84F5B7C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46E69299-4D3D-5AAC-2F1C-2C311EE8F0F3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344E921-7F75-8DA9-AE57-3A64C561E5C3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5C79F479-20E2-BAE2-E2BE-A25BE38B9FDB}"/>
              </a:ext>
            </a:extLst>
          </p:cNvPr>
          <p:cNvSpPr/>
          <p:nvPr/>
        </p:nvSpPr>
        <p:spPr>
          <a:xfrm>
            <a:off x="6840936" y="427062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0C0C4F1-D526-7BAD-9D54-0A9B950220D4}"/>
              </a:ext>
            </a:extLst>
          </p:cNvPr>
          <p:cNvCxnSpPr>
            <a:cxnSpLocks/>
            <a:stCxn id="9" idx="5"/>
            <a:endCxn id="17" idx="0"/>
          </p:cNvCxnSpPr>
          <p:nvPr/>
        </p:nvCxnSpPr>
        <p:spPr>
          <a:xfrm>
            <a:off x="7022849" y="3874426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12409C85-73E6-FDD1-8B36-D72ACE325C86}"/>
              </a:ext>
            </a:extLst>
          </p:cNvPr>
          <p:cNvCxnSpPr>
            <a:cxnSpLocks/>
          </p:cNvCxnSpPr>
          <p:nvPr/>
        </p:nvCxnSpPr>
        <p:spPr>
          <a:xfrm flipH="1">
            <a:off x="6049400" y="2013857"/>
            <a:ext cx="392847" cy="253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E825FA7-2E45-AFEA-A424-FD50A8CA3A8A}"/>
              </a:ext>
            </a:extLst>
          </p:cNvPr>
          <p:cNvCxnSpPr>
            <a:cxnSpLocks/>
          </p:cNvCxnSpPr>
          <p:nvPr/>
        </p:nvCxnSpPr>
        <p:spPr>
          <a:xfrm flipH="1">
            <a:off x="7022849" y="3093560"/>
            <a:ext cx="392847" cy="25327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17D9C8D0-6EF7-55E3-1B0C-6D5FBD3A6A5D}"/>
              </a:ext>
            </a:extLst>
          </p:cNvPr>
          <p:cNvSpPr txBox="1"/>
          <p:nvPr/>
        </p:nvSpPr>
        <p:spPr>
          <a:xfrm>
            <a:off x="6487850" y="17060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1" name="接點: 弧形 20">
            <a:extLst>
              <a:ext uri="{FF2B5EF4-FFF2-40B4-BE49-F238E27FC236}">
                <a16:creationId xmlns:a16="http://schemas.microsoft.com/office/drawing/2014/main" id="{AA326037-FD33-BB87-441A-1D6D7E68783C}"/>
              </a:ext>
            </a:extLst>
          </p:cNvPr>
          <p:cNvCxnSpPr>
            <a:cxnSpLocks/>
            <a:stCxn id="9" idx="0"/>
            <a:endCxn id="6" idx="6"/>
          </p:cNvCxnSpPr>
          <p:nvPr/>
        </p:nvCxnSpPr>
        <p:spPr>
          <a:xfrm rot="16200000" flipV="1">
            <a:off x="6120499" y="2593387"/>
            <a:ext cx="661197" cy="562902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724AA81-E6E2-B8EC-5AE7-8D261BC51E0F}"/>
              </a:ext>
            </a:extLst>
          </p:cNvPr>
          <p:cNvSpPr txBox="1"/>
          <p:nvPr/>
        </p:nvSpPr>
        <p:spPr>
          <a:xfrm>
            <a:off x="7433397" y="276818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largest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E12EC2D-2886-6DB5-83AB-B06BA70DBD19}"/>
              </a:ext>
            </a:extLst>
          </p:cNvPr>
          <p:cNvSpPr txBox="1"/>
          <p:nvPr/>
        </p:nvSpPr>
        <p:spPr>
          <a:xfrm>
            <a:off x="838200" y="1690688"/>
            <a:ext cx="30444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if (n != largest)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	swap(n, largest);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	</a:t>
            </a:r>
            <a:r>
              <a:rPr lang="en-US" altLang="zh-TW" sz="2000" dirty="0" err="1">
                <a:latin typeface="Consolas" panose="020B0609020204030204" pitchFamily="49" charset="0"/>
              </a:rPr>
              <a:t>heapify</a:t>
            </a:r>
            <a:r>
              <a:rPr lang="en-US" altLang="zh-TW" sz="2000" dirty="0">
                <a:latin typeface="Consolas" panose="020B0609020204030204" pitchFamily="49" charset="0"/>
              </a:rPr>
              <a:t>(largest);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519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6C125F9-3972-DD8D-BDDF-8FC7CD58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singly linked list - delete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B698D8-9029-B3F6-0178-9CB3E6798A43}"/>
              </a:ext>
            </a:extLst>
          </p:cNvPr>
          <p:cNvSpPr/>
          <p:nvPr/>
        </p:nvSpPr>
        <p:spPr>
          <a:xfrm>
            <a:off x="2589195" y="3694322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FAFE671-3157-74E7-E115-67450B7F311A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3396293" y="3694322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48D13E2-3AA7-0615-4281-C868775226A8}"/>
              </a:ext>
            </a:extLst>
          </p:cNvPr>
          <p:cNvCxnSpPr>
            <a:cxnSpLocks/>
          </p:cNvCxnSpPr>
          <p:nvPr/>
        </p:nvCxnSpPr>
        <p:spPr>
          <a:xfrm flipV="1">
            <a:off x="3848828" y="4160852"/>
            <a:ext cx="1161661" cy="933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3EDFA0C-990C-5D73-658C-FF57CB44102B}"/>
              </a:ext>
            </a:extLst>
          </p:cNvPr>
          <p:cNvSpPr/>
          <p:nvPr/>
        </p:nvSpPr>
        <p:spPr>
          <a:xfrm>
            <a:off x="5010489" y="3694322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FF65ED1A-A6BA-B0B6-B829-36D0D5547F2F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5817587" y="3694322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CDAFF6E3-EEF8-0E04-90B4-D147822530C4}"/>
              </a:ext>
            </a:extLst>
          </p:cNvPr>
          <p:cNvSpPr/>
          <p:nvPr/>
        </p:nvSpPr>
        <p:spPr>
          <a:xfrm>
            <a:off x="7365691" y="3694322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6C68E123-6CEE-99C2-4D4E-011659BE4539}"/>
              </a:ext>
            </a:extLst>
          </p:cNvPr>
          <p:cNvCxnSpPr>
            <a:stCxn id="10" idx="0"/>
            <a:endCxn id="10" idx="2"/>
          </p:cNvCxnSpPr>
          <p:nvPr/>
        </p:nvCxnSpPr>
        <p:spPr>
          <a:xfrm>
            <a:off x="8172789" y="3694322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F7BFECD-D471-8ACC-0D26-B251E3D648A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218803" y="4151522"/>
            <a:ext cx="1146888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436BF15-E168-7844-0ACB-4C135AC88566}"/>
              </a:ext>
            </a:extLst>
          </p:cNvPr>
          <p:cNvSpPr txBox="1"/>
          <p:nvPr/>
        </p:nvSpPr>
        <p:spPr>
          <a:xfrm>
            <a:off x="2750150" y="3966856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C50F2C7-B971-35FC-860C-9E4862B8D416}"/>
              </a:ext>
            </a:extLst>
          </p:cNvPr>
          <p:cNvSpPr txBox="1"/>
          <p:nvPr/>
        </p:nvSpPr>
        <p:spPr>
          <a:xfrm>
            <a:off x="5170280" y="3966856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199B204-6D06-0551-84A3-5469955DB15D}"/>
              </a:ext>
            </a:extLst>
          </p:cNvPr>
          <p:cNvSpPr txBox="1"/>
          <p:nvPr/>
        </p:nvSpPr>
        <p:spPr>
          <a:xfrm>
            <a:off x="7526645" y="3976186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CAD7B3AF-96FA-D248-2A85-9EACEBC27712}"/>
              </a:ext>
            </a:extLst>
          </p:cNvPr>
          <p:cNvCxnSpPr>
            <a:cxnSpLocks/>
          </p:cNvCxnSpPr>
          <p:nvPr/>
        </p:nvCxnSpPr>
        <p:spPr>
          <a:xfrm>
            <a:off x="8607440" y="4169410"/>
            <a:ext cx="1179545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5A97A1F-5EF9-E9FB-BEB1-70D9BEEC911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426370" y="4151182"/>
            <a:ext cx="1162825" cy="34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99FBCB7-BB92-94E6-0578-4622D90266F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408452" y="2877171"/>
            <a:ext cx="0" cy="5774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8AA9A96-3FF1-5B32-7BB5-E4E8C41582A9}"/>
              </a:ext>
            </a:extLst>
          </p:cNvPr>
          <p:cNvSpPr txBox="1"/>
          <p:nvPr/>
        </p:nvSpPr>
        <p:spPr>
          <a:xfrm>
            <a:off x="4429658" y="2507839"/>
            <a:ext cx="195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delete 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C79D604-2791-49B2-E965-559CD3943810}"/>
              </a:ext>
            </a:extLst>
          </p:cNvPr>
          <p:cNvSpPr txBox="1"/>
          <p:nvPr/>
        </p:nvSpPr>
        <p:spPr>
          <a:xfrm>
            <a:off x="5258386" y="33578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EC194A3-A867-2520-BF88-F65BE683E5CD}"/>
              </a:ext>
            </a:extLst>
          </p:cNvPr>
          <p:cNvSpPr txBox="1"/>
          <p:nvPr/>
        </p:nvSpPr>
        <p:spPr>
          <a:xfrm>
            <a:off x="2830997" y="33249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578706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 </a:t>
            </a:r>
            <a:r>
              <a:rPr lang="en-US" altLang="zh-TW" dirty="0" err="1">
                <a:latin typeface="Consolas" panose="020B0609020204030204" pitchFamily="49" charset="0"/>
              </a:rPr>
              <a:t>heapify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1320D2F-BB41-F3CB-76B8-864983E3A70B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961271B-4056-9D60-3F89-5820D0C41317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3AE6518C-96E9-A910-EF62-BA4942B0C4DF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03D45AC-8336-58A1-DAB4-CCB75887AE49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426810C-D7D2-C660-7C5C-1AD583E39352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59F87C88-6AF5-FE53-56CF-02ADA4EB4EB6}"/>
              </a:ext>
            </a:extLst>
          </p:cNvPr>
          <p:cNvSpPr/>
          <p:nvPr/>
        </p:nvSpPr>
        <p:spPr>
          <a:xfrm>
            <a:off x="3820946" y="427062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D607895-DCE1-7CFB-CF29-168C0B855A05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4231493" y="3874426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3F5E2CAE-AAC6-435D-5E6F-332EA60B8A29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CC941CF-79CD-04DE-E0ED-7161D84F5B7C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46E69299-4D3D-5AAC-2F1C-2C311EE8F0F3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344E921-7F75-8DA9-AE57-3A64C561E5C3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5C79F479-20E2-BAE2-E2BE-A25BE38B9FDB}"/>
              </a:ext>
            </a:extLst>
          </p:cNvPr>
          <p:cNvSpPr/>
          <p:nvPr/>
        </p:nvSpPr>
        <p:spPr>
          <a:xfrm>
            <a:off x="6840936" y="427062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0C0C4F1-D526-7BAD-9D54-0A9B950220D4}"/>
              </a:ext>
            </a:extLst>
          </p:cNvPr>
          <p:cNvCxnSpPr>
            <a:cxnSpLocks/>
            <a:stCxn id="9" idx="5"/>
            <a:endCxn id="17" idx="0"/>
          </p:cNvCxnSpPr>
          <p:nvPr/>
        </p:nvCxnSpPr>
        <p:spPr>
          <a:xfrm>
            <a:off x="7022849" y="3874426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E825FA7-2E45-AFEA-A424-FD50A8CA3A8A}"/>
              </a:ext>
            </a:extLst>
          </p:cNvPr>
          <p:cNvCxnSpPr>
            <a:cxnSpLocks/>
          </p:cNvCxnSpPr>
          <p:nvPr/>
        </p:nvCxnSpPr>
        <p:spPr>
          <a:xfrm flipH="1">
            <a:off x="7022849" y="3093560"/>
            <a:ext cx="392847" cy="253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724AA81-E6E2-B8EC-5AE7-8D261BC51E0F}"/>
              </a:ext>
            </a:extLst>
          </p:cNvPr>
          <p:cNvSpPr txBox="1"/>
          <p:nvPr/>
        </p:nvSpPr>
        <p:spPr>
          <a:xfrm>
            <a:off x="7433397" y="27681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EF32A1A-45E3-8094-1781-FB0163CE79C4}"/>
              </a:ext>
            </a:extLst>
          </p:cNvPr>
          <p:cNvCxnSpPr>
            <a:cxnSpLocks/>
          </p:cNvCxnSpPr>
          <p:nvPr/>
        </p:nvCxnSpPr>
        <p:spPr>
          <a:xfrm flipH="1">
            <a:off x="6582413" y="4143988"/>
            <a:ext cx="392847" cy="25327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A59B9594-0C71-C1B9-CD80-6710EBB659E7}"/>
              </a:ext>
            </a:extLst>
          </p:cNvPr>
          <p:cNvCxnSpPr>
            <a:cxnSpLocks/>
          </p:cNvCxnSpPr>
          <p:nvPr/>
        </p:nvCxnSpPr>
        <p:spPr>
          <a:xfrm flipH="1">
            <a:off x="7555862" y="4143987"/>
            <a:ext cx="392847" cy="25327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9D90251-2AFB-CC3A-619D-81C42011C659}"/>
              </a:ext>
            </a:extLst>
          </p:cNvPr>
          <p:cNvSpPr txBox="1"/>
          <p:nvPr/>
        </p:nvSpPr>
        <p:spPr>
          <a:xfrm>
            <a:off x="7948709" y="377465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largest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6A9C511-803D-5E8E-CE2F-DE356802C185}"/>
              </a:ext>
            </a:extLst>
          </p:cNvPr>
          <p:cNvSpPr txBox="1"/>
          <p:nvPr/>
        </p:nvSpPr>
        <p:spPr>
          <a:xfrm>
            <a:off x="838200" y="1690688"/>
            <a:ext cx="427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largest = max(n, n-&gt;l, n-&gt;r);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69282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 </a:t>
            </a:r>
            <a:r>
              <a:rPr lang="en-US" altLang="zh-TW" dirty="0" err="1">
                <a:latin typeface="Consolas" panose="020B0609020204030204" pitchFamily="49" charset="0"/>
              </a:rPr>
              <a:t>heapify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1320D2F-BB41-F3CB-76B8-864983E3A70B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961271B-4056-9D60-3F89-5820D0C41317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3AE6518C-96E9-A910-EF62-BA4942B0C4DF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03D45AC-8336-58A1-DAB4-CCB75887AE49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426810C-D7D2-C660-7C5C-1AD583E39352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59F87C88-6AF5-FE53-56CF-02ADA4EB4EB6}"/>
              </a:ext>
            </a:extLst>
          </p:cNvPr>
          <p:cNvSpPr/>
          <p:nvPr/>
        </p:nvSpPr>
        <p:spPr>
          <a:xfrm>
            <a:off x="3820946" y="427062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D607895-DCE1-7CFB-CF29-168C0B855A05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4231493" y="3874426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3F5E2CAE-AAC6-435D-5E6F-332EA60B8A29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CC941CF-79CD-04DE-E0ED-7161D84F5B7C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46E69299-4D3D-5AAC-2F1C-2C311EE8F0F3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344E921-7F75-8DA9-AE57-3A64C561E5C3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5C79F479-20E2-BAE2-E2BE-A25BE38B9FDB}"/>
              </a:ext>
            </a:extLst>
          </p:cNvPr>
          <p:cNvSpPr/>
          <p:nvPr/>
        </p:nvSpPr>
        <p:spPr>
          <a:xfrm>
            <a:off x="6840936" y="427062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0C0C4F1-D526-7BAD-9D54-0A9B950220D4}"/>
              </a:ext>
            </a:extLst>
          </p:cNvPr>
          <p:cNvCxnSpPr>
            <a:cxnSpLocks/>
            <a:stCxn id="9" idx="5"/>
            <a:endCxn id="17" idx="0"/>
          </p:cNvCxnSpPr>
          <p:nvPr/>
        </p:nvCxnSpPr>
        <p:spPr>
          <a:xfrm>
            <a:off x="7022849" y="3874426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E825FA7-2E45-AFEA-A424-FD50A8CA3A8A}"/>
              </a:ext>
            </a:extLst>
          </p:cNvPr>
          <p:cNvCxnSpPr>
            <a:cxnSpLocks/>
          </p:cNvCxnSpPr>
          <p:nvPr/>
        </p:nvCxnSpPr>
        <p:spPr>
          <a:xfrm flipH="1">
            <a:off x="7022849" y="3093560"/>
            <a:ext cx="392847" cy="253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724AA81-E6E2-B8EC-5AE7-8D261BC51E0F}"/>
              </a:ext>
            </a:extLst>
          </p:cNvPr>
          <p:cNvSpPr txBox="1"/>
          <p:nvPr/>
        </p:nvSpPr>
        <p:spPr>
          <a:xfrm>
            <a:off x="7433397" y="27681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A59B9594-0C71-C1B9-CD80-6710EBB659E7}"/>
              </a:ext>
            </a:extLst>
          </p:cNvPr>
          <p:cNvCxnSpPr>
            <a:cxnSpLocks/>
          </p:cNvCxnSpPr>
          <p:nvPr/>
        </p:nvCxnSpPr>
        <p:spPr>
          <a:xfrm flipH="1">
            <a:off x="7555862" y="4143987"/>
            <a:ext cx="392847" cy="25327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9D90251-2AFB-CC3A-619D-81C42011C659}"/>
              </a:ext>
            </a:extLst>
          </p:cNvPr>
          <p:cNvSpPr txBox="1"/>
          <p:nvPr/>
        </p:nvSpPr>
        <p:spPr>
          <a:xfrm>
            <a:off x="7948709" y="377465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largest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6495587-C3A9-E1E3-AB16-981649EF0C1D}"/>
              </a:ext>
            </a:extLst>
          </p:cNvPr>
          <p:cNvSpPr txBox="1"/>
          <p:nvPr/>
        </p:nvSpPr>
        <p:spPr>
          <a:xfrm>
            <a:off x="838200" y="1690688"/>
            <a:ext cx="3044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if (n != largest)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	swap(n, largest);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2D5AED2B-ED77-B2D0-4D97-3C515CB6666B}"/>
              </a:ext>
            </a:extLst>
          </p:cNvPr>
          <p:cNvCxnSpPr>
            <a:cxnSpLocks/>
            <a:stCxn id="17" idx="7"/>
            <a:endCxn id="9" idx="6"/>
          </p:cNvCxnSpPr>
          <p:nvPr/>
        </p:nvCxnSpPr>
        <p:spPr>
          <a:xfrm rot="16200000" flipV="1">
            <a:off x="6948397" y="3792021"/>
            <a:ext cx="788087" cy="398689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69619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 </a:t>
            </a:r>
            <a:r>
              <a:rPr lang="en-US" altLang="zh-TW" dirty="0" err="1">
                <a:latin typeface="Consolas" panose="020B0609020204030204" pitchFamily="49" charset="0"/>
              </a:rPr>
              <a:t>heapify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1320D2F-BB41-F3CB-76B8-864983E3A70B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961271B-4056-9D60-3F89-5820D0C41317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3AE6518C-96E9-A910-EF62-BA4942B0C4DF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03D45AC-8336-58A1-DAB4-CCB75887AE49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426810C-D7D2-C660-7C5C-1AD583E39352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59F87C88-6AF5-FE53-56CF-02ADA4EB4EB6}"/>
              </a:ext>
            </a:extLst>
          </p:cNvPr>
          <p:cNvSpPr/>
          <p:nvPr/>
        </p:nvSpPr>
        <p:spPr>
          <a:xfrm>
            <a:off x="3820946" y="427062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D607895-DCE1-7CFB-CF29-168C0B855A05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4231493" y="3874426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3F5E2CAE-AAC6-435D-5E6F-332EA60B8A29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CC941CF-79CD-04DE-E0ED-7161D84F5B7C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46E69299-4D3D-5AAC-2F1C-2C311EE8F0F3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344E921-7F75-8DA9-AE57-3A64C561E5C3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5C79F479-20E2-BAE2-E2BE-A25BE38B9FDB}"/>
              </a:ext>
            </a:extLst>
          </p:cNvPr>
          <p:cNvSpPr/>
          <p:nvPr/>
        </p:nvSpPr>
        <p:spPr>
          <a:xfrm>
            <a:off x="6840936" y="427062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0C0C4F1-D526-7BAD-9D54-0A9B950220D4}"/>
              </a:ext>
            </a:extLst>
          </p:cNvPr>
          <p:cNvCxnSpPr>
            <a:cxnSpLocks/>
            <a:stCxn id="9" idx="5"/>
            <a:endCxn id="17" idx="0"/>
          </p:cNvCxnSpPr>
          <p:nvPr/>
        </p:nvCxnSpPr>
        <p:spPr>
          <a:xfrm>
            <a:off x="7022849" y="3874426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E825FA7-2E45-AFEA-A424-FD50A8CA3A8A}"/>
              </a:ext>
            </a:extLst>
          </p:cNvPr>
          <p:cNvCxnSpPr>
            <a:cxnSpLocks/>
          </p:cNvCxnSpPr>
          <p:nvPr/>
        </p:nvCxnSpPr>
        <p:spPr>
          <a:xfrm flipH="1">
            <a:off x="7022849" y="3093560"/>
            <a:ext cx="392847" cy="253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724AA81-E6E2-B8EC-5AE7-8D261BC51E0F}"/>
              </a:ext>
            </a:extLst>
          </p:cNvPr>
          <p:cNvSpPr txBox="1"/>
          <p:nvPr/>
        </p:nvSpPr>
        <p:spPr>
          <a:xfrm>
            <a:off x="7433397" y="27681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A59B9594-0C71-C1B9-CD80-6710EBB659E7}"/>
              </a:ext>
            </a:extLst>
          </p:cNvPr>
          <p:cNvCxnSpPr>
            <a:cxnSpLocks/>
          </p:cNvCxnSpPr>
          <p:nvPr/>
        </p:nvCxnSpPr>
        <p:spPr>
          <a:xfrm flipH="1">
            <a:off x="7555862" y="4143987"/>
            <a:ext cx="392847" cy="25327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9D90251-2AFB-CC3A-619D-81C42011C659}"/>
              </a:ext>
            </a:extLst>
          </p:cNvPr>
          <p:cNvSpPr txBox="1"/>
          <p:nvPr/>
        </p:nvSpPr>
        <p:spPr>
          <a:xfrm>
            <a:off x="7948709" y="377465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largest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6495587-C3A9-E1E3-AB16-981649EF0C1D}"/>
              </a:ext>
            </a:extLst>
          </p:cNvPr>
          <p:cNvSpPr txBox="1"/>
          <p:nvPr/>
        </p:nvSpPr>
        <p:spPr>
          <a:xfrm>
            <a:off x="838200" y="1690688"/>
            <a:ext cx="3044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if (n != largest)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	swap(n, largest);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2D5AED2B-ED77-B2D0-4D97-3C515CB6666B}"/>
              </a:ext>
            </a:extLst>
          </p:cNvPr>
          <p:cNvCxnSpPr>
            <a:cxnSpLocks/>
            <a:stCxn id="17" idx="7"/>
            <a:endCxn id="9" idx="6"/>
          </p:cNvCxnSpPr>
          <p:nvPr/>
        </p:nvCxnSpPr>
        <p:spPr>
          <a:xfrm rot="16200000" flipV="1">
            <a:off x="6948397" y="3792021"/>
            <a:ext cx="788087" cy="398689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737923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 </a:t>
            </a:r>
            <a:r>
              <a:rPr lang="en-US" altLang="zh-TW" dirty="0" err="1">
                <a:latin typeface="Consolas" panose="020B0609020204030204" pitchFamily="49" charset="0"/>
              </a:rPr>
              <a:t>heapify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1320D2F-BB41-F3CB-76B8-864983E3A70B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961271B-4056-9D60-3F89-5820D0C41317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3AE6518C-96E9-A910-EF62-BA4942B0C4DF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03D45AC-8336-58A1-DAB4-CCB75887AE49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426810C-D7D2-C660-7C5C-1AD583E39352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59F87C88-6AF5-FE53-56CF-02ADA4EB4EB6}"/>
              </a:ext>
            </a:extLst>
          </p:cNvPr>
          <p:cNvSpPr/>
          <p:nvPr/>
        </p:nvSpPr>
        <p:spPr>
          <a:xfrm>
            <a:off x="3820946" y="427062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D607895-DCE1-7CFB-CF29-168C0B855A05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4231493" y="3874426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3F5E2CAE-AAC6-435D-5E6F-332EA60B8A29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CC941CF-79CD-04DE-E0ED-7161D84F5B7C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46E69299-4D3D-5AAC-2F1C-2C311EE8F0F3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344E921-7F75-8DA9-AE57-3A64C561E5C3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5C79F479-20E2-BAE2-E2BE-A25BE38B9FDB}"/>
              </a:ext>
            </a:extLst>
          </p:cNvPr>
          <p:cNvSpPr/>
          <p:nvPr/>
        </p:nvSpPr>
        <p:spPr>
          <a:xfrm>
            <a:off x="6840936" y="427062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0C0C4F1-D526-7BAD-9D54-0A9B950220D4}"/>
              </a:ext>
            </a:extLst>
          </p:cNvPr>
          <p:cNvCxnSpPr>
            <a:cxnSpLocks/>
            <a:stCxn id="9" idx="5"/>
            <a:endCxn id="17" idx="0"/>
          </p:cNvCxnSpPr>
          <p:nvPr/>
        </p:nvCxnSpPr>
        <p:spPr>
          <a:xfrm>
            <a:off x="7022849" y="3874426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E825FA7-2E45-AFEA-A424-FD50A8CA3A8A}"/>
              </a:ext>
            </a:extLst>
          </p:cNvPr>
          <p:cNvCxnSpPr>
            <a:cxnSpLocks/>
          </p:cNvCxnSpPr>
          <p:nvPr/>
        </p:nvCxnSpPr>
        <p:spPr>
          <a:xfrm flipH="1">
            <a:off x="7022849" y="3093560"/>
            <a:ext cx="392847" cy="253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724AA81-E6E2-B8EC-5AE7-8D261BC51E0F}"/>
              </a:ext>
            </a:extLst>
          </p:cNvPr>
          <p:cNvSpPr txBox="1"/>
          <p:nvPr/>
        </p:nvSpPr>
        <p:spPr>
          <a:xfrm>
            <a:off x="7433397" y="27681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A59B9594-0C71-C1B9-CD80-6710EBB659E7}"/>
              </a:ext>
            </a:extLst>
          </p:cNvPr>
          <p:cNvCxnSpPr>
            <a:cxnSpLocks/>
          </p:cNvCxnSpPr>
          <p:nvPr/>
        </p:nvCxnSpPr>
        <p:spPr>
          <a:xfrm flipH="1">
            <a:off x="7555862" y="4143987"/>
            <a:ext cx="392847" cy="25327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9D90251-2AFB-CC3A-619D-81C42011C659}"/>
              </a:ext>
            </a:extLst>
          </p:cNvPr>
          <p:cNvSpPr txBox="1"/>
          <p:nvPr/>
        </p:nvSpPr>
        <p:spPr>
          <a:xfrm>
            <a:off x="7948709" y="377465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largest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6495587-C3A9-E1E3-AB16-981649EF0C1D}"/>
              </a:ext>
            </a:extLst>
          </p:cNvPr>
          <p:cNvSpPr txBox="1"/>
          <p:nvPr/>
        </p:nvSpPr>
        <p:spPr>
          <a:xfrm>
            <a:off x="838200" y="1690688"/>
            <a:ext cx="30444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if (n != largest)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	swap(n, largest);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	</a:t>
            </a:r>
            <a:r>
              <a:rPr lang="en-US" altLang="zh-TW" sz="2000" dirty="0" err="1">
                <a:latin typeface="Consolas" panose="020B0609020204030204" pitchFamily="49" charset="0"/>
              </a:rPr>
              <a:t>heapify</a:t>
            </a:r>
            <a:r>
              <a:rPr lang="en-US" altLang="zh-TW" sz="2000" dirty="0">
                <a:latin typeface="Consolas" panose="020B0609020204030204" pitchFamily="49" charset="0"/>
              </a:rPr>
              <a:t>(largest);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000884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 </a:t>
            </a:r>
            <a:r>
              <a:rPr lang="en-US" altLang="zh-TW" dirty="0" err="1">
                <a:latin typeface="Consolas" panose="020B0609020204030204" pitchFamily="49" charset="0"/>
              </a:rPr>
              <a:t>heapify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1320D2F-BB41-F3CB-76B8-864983E3A70B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961271B-4056-9D60-3F89-5820D0C41317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3AE6518C-96E9-A910-EF62-BA4942B0C4DF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03D45AC-8336-58A1-DAB4-CCB75887AE49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426810C-D7D2-C660-7C5C-1AD583E39352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59F87C88-6AF5-FE53-56CF-02ADA4EB4EB6}"/>
              </a:ext>
            </a:extLst>
          </p:cNvPr>
          <p:cNvSpPr/>
          <p:nvPr/>
        </p:nvSpPr>
        <p:spPr>
          <a:xfrm>
            <a:off x="3820946" y="427062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D607895-DCE1-7CFB-CF29-168C0B855A05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4231493" y="3874426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3F5E2CAE-AAC6-435D-5E6F-332EA60B8A29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CC941CF-79CD-04DE-E0ED-7161D84F5B7C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46E69299-4D3D-5AAC-2F1C-2C311EE8F0F3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344E921-7F75-8DA9-AE57-3A64C561E5C3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5C79F479-20E2-BAE2-E2BE-A25BE38B9FDB}"/>
              </a:ext>
            </a:extLst>
          </p:cNvPr>
          <p:cNvSpPr/>
          <p:nvPr/>
        </p:nvSpPr>
        <p:spPr>
          <a:xfrm>
            <a:off x="6840936" y="427062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0C0C4F1-D526-7BAD-9D54-0A9B950220D4}"/>
              </a:ext>
            </a:extLst>
          </p:cNvPr>
          <p:cNvCxnSpPr>
            <a:cxnSpLocks/>
            <a:stCxn id="9" idx="5"/>
            <a:endCxn id="17" idx="0"/>
          </p:cNvCxnSpPr>
          <p:nvPr/>
        </p:nvCxnSpPr>
        <p:spPr>
          <a:xfrm>
            <a:off x="7022849" y="3874426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A59B9594-0C71-C1B9-CD80-6710EBB659E7}"/>
              </a:ext>
            </a:extLst>
          </p:cNvPr>
          <p:cNvCxnSpPr>
            <a:cxnSpLocks/>
          </p:cNvCxnSpPr>
          <p:nvPr/>
        </p:nvCxnSpPr>
        <p:spPr>
          <a:xfrm flipH="1">
            <a:off x="7555862" y="4143987"/>
            <a:ext cx="392847" cy="253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9D90251-2AFB-CC3A-619D-81C42011C659}"/>
              </a:ext>
            </a:extLst>
          </p:cNvPr>
          <p:cNvSpPr txBox="1"/>
          <p:nvPr/>
        </p:nvSpPr>
        <p:spPr>
          <a:xfrm>
            <a:off x="7948709" y="37746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6495587-C3A9-E1E3-AB16-981649EF0C1D}"/>
              </a:ext>
            </a:extLst>
          </p:cNvPr>
          <p:cNvSpPr txBox="1"/>
          <p:nvPr/>
        </p:nvSpPr>
        <p:spPr>
          <a:xfrm>
            <a:off x="838200" y="1690688"/>
            <a:ext cx="5262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n-&gt;l == NULL and n-&gt;r == NULL, done!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172981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</a:t>
            </a:r>
            <a:r>
              <a:rPr lang="en-US" altLang="zh-TW" dirty="0" err="1">
                <a:latin typeface="Consolas" panose="020B0609020204030204" pitchFamily="49" charset="0"/>
              </a:rPr>
              <a:t>build_heap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1320D2F-BB41-F3CB-76B8-864983E3A70B}"/>
              </a:ext>
            </a:extLst>
          </p:cNvPr>
          <p:cNvSpPr/>
          <p:nvPr/>
        </p:nvSpPr>
        <p:spPr>
          <a:xfrm>
            <a:off x="5368216" y="26452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961271B-4056-9D60-3F89-5820D0C41317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041645" y="331421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3AE6518C-96E9-A910-EF62-BA4942B0C4DF}"/>
              </a:ext>
            </a:extLst>
          </p:cNvPr>
          <p:cNvSpPr/>
          <p:nvPr/>
        </p:nvSpPr>
        <p:spPr>
          <a:xfrm>
            <a:off x="4340797" y="369831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03D45AC-8336-58A1-DAB4-CCB75887AE49}"/>
              </a:ext>
            </a:extLst>
          </p:cNvPr>
          <p:cNvSpPr/>
          <p:nvPr/>
        </p:nvSpPr>
        <p:spPr>
          <a:xfrm>
            <a:off x="6341665" y="369831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426810C-D7D2-C660-7C5C-1AD583E39352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6069064" y="331421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59F87C88-6AF5-FE53-56CF-02ADA4EB4EB6}"/>
              </a:ext>
            </a:extLst>
          </p:cNvPr>
          <p:cNvSpPr/>
          <p:nvPr/>
        </p:nvSpPr>
        <p:spPr>
          <a:xfrm>
            <a:off x="3840610" y="476350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D607895-DCE1-7CFB-CF29-168C0B855A05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4251157" y="4367302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3F5E2CAE-AAC6-435D-5E6F-332EA60B8A29}"/>
              </a:ext>
            </a:extLst>
          </p:cNvPr>
          <p:cNvSpPr/>
          <p:nvPr/>
        </p:nvSpPr>
        <p:spPr>
          <a:xfrm>
            <a:off x="4797062" y="476350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CC941CF-79CD-04DE-E0ED-7161D84F5B7C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5041645" y="4367302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46E69299-4D3D-5AAC-2F1C-2C311EE8F0F3}"/>
              </a:ext>
            </a:extLst>
          </p:cNvPr>
          <p:cNvSpPr/>
          <p:nvPr/>
        </p:nvSpPr>
        <p:spPr>
          <a:xfrm>
            <a:off x="5883530" y="4763505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344E921-7F75-8DA9-AE57-3A64C561E5C3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 flipH="1">
            <a:off x="6294077" y="4367302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5C79F479-20E2-BAE2-E2BE-A25BE38B9FDB}"/>
              </a:ext>
            </a:extLst>
          </p:cNvPr>
          <p:cNvSpPr/>
          <p:nvPr/>
        </p:nvSpPr>
        <p:spPr>
          <a:xfrm>
            <a:off x="6860600" y="476350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0C0C4F1-D526-7BAD-9D54-0A9B950220D4}"/>
              </a:ext>
            </a:extLst>
          </p:cNvPr>
          <p:cNvCxnSpPr>
            <a:cxnSpLocks/>
            <a:stCxn id="9" idx="5"/>
            <a:endCxn id="17" idx="0"/>
          </p:cNvCxnSpPr>
          <p:nvPr/>
        </p:nvCxnSpPr>
        <p:spPr>
          <a:xfrm>
            <a:off x="7042513" y="4367302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B6B8A9AF-8A8A-8B92-8A5A-F23CB499E470}"/>
              </a:ext>
            </a:extLst>
          </p:cNvPr>
          <p:cNvSpPr txBox="1"/>
          <p:nvPr/>
        </p:nvSpPr>
        <p:spPr>
          <a:xfrm>
            <a:off x="838200" y="1692494"/>
            <a:ext cx="10576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假設現在有一顆樹毫無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heap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的性質，該怎麼讓他變成一個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heap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呢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endParaRPr lang="zh-TW" altLang="en-US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7770376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</a:t>
            </a:r>
            <a:r>
              <a:rPr lang="en-US" altLang="zh-TW" dirty="0" err="1">
                <a:latin typeface="Consolas" panose="020B0609020204030204" pitchFamily="49" charset="0"/>
              </a:rPr>
              <a:t>build_heap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70E83C0F-4D2F-02CE-E471-917CEDB28971}"/>
              </a:ext>
            </a:extLst>
          </p:cNvPr>
          <p:cNvSpPr/>
          <p:nvPr/>
        </p:nvSpPr>
        <p:spPr>
          <a:xfrm>
            <a:off x="5368216" y="26452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FE2301D-E447-CB4E-9524-27972B53721E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5041645" y="331421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1AE9FF3E-B143-5145-0846-ED02EE74B568}"/>
              </a:ext>
            </a:extLst>
          </p:cNvPr>
          <p:cNvSpPr/>
          <p:nvPr/>
        </p:nvSpPr>
        <p:spPr>
          <a:xfrm>
            <a:off x="4340797" y="369831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706A84A6-1E7A-98F7-EB58-7FD013865718}"/>
              </a:ext>
            </a:extLst>
          </p:cNvPr>
          <p:cNvSpPr/>
          <p:nvPr/>
        </p:nvSpPr>
        <p:spPr>
          <a:xfrm>
            <a:off x="6341665" y="369831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264777A-BCFD-153C-A24D-5F97BBC8329E}"/>
              </a:ext>
            </a:extLst>
          </p:cNvPr>
          <p:cNvCxnSpPr>
            <a:cxnSpLocks/>
            <a:stCxn id="2" idx="5"/>
            <a:endCxn id="19" idx="1"/>
          </p:cNvCxnSpPr>
          <p:nvPr/>
        </p:nvCxnSpPr>
        <p:spPr>
          <a:xfrm>
            <a:off x="6069064" y="331421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EEB1211E-BDE6-5566-6A75-8AF6589B2CC0}"/>
              </a:ext>
            </a:extLst>
          </p:cNvPr>
          <p:cNvSpPr/>
          <p:nvPr/>
        </p:nvSpPr>
        <p:spPr>
          <a:xfrm>
            <a:off x="3840610" y="4763503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7B8647F-306A-9684-C41E-EDC5F9D2A96E}"/>
              </a:ext>
            </a:extLst>
          </p:cNvPr>
          <p:cNvCxnSpPr>
            <a:cxnSpLocks/>
            <a:stCxn id="5" idx="3"/>
            <a:endCxn id="21" idx="0"/>
          </p:cNvCxnSpPr>
          <p:nvPr/>
        </p:nvCxnSpPr>
        <p:spPr>
          <a:xfrm flipH="1">
            <a:off x="4251157" y="4367302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E0F7259F-128A-DD92-A996-EBFDD16CAF52}"/>
              </a:ext>
            </a:extLst>
          </p:cNvPr>
          <p:cNvSpPr/>
          <p:nvPr/>
        </p:nvSpPr>
        <p:spPr>
          <a:xfrm>
            <a:off x="4797062" y="4763506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4A4C2D4-6482-2450-023B-E415E16DC495}"/>
              </a:ext>
            </a:extLst>
          </p:cNvPr>
          <p:cNvCxnSpPr>
            <a:cxnSpLocks/>
            <a:stCxn id="5" idx="5"/>
            <a:endCxn id="23" idx="0"/>
          </p:cNvCxnSpPr>
          <p:nvPr/>
        </p:nvCxnSpPr>
        <p:spPr>
          <a:xfrm>
            <a:off x="5041645" y="4367302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61338EAE-65B7-703C-14EC-EAEBF4B4392C}"/>
              </a:ext>
            </a:extLst>
          </p:cNvPr>
          <p:cNvSpPr/>
          <p:nvPr/>
        </p:nvSpPr>
        <p:spPr>
          <a:xfrm>
            <a:off x="5883530" y="4763505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3E1B519-47A6-2640-5047-20D82EEEFDA1}"/>
              </a:ext>
            </a:extLst>
          </p:cNvPr>
          <p:cNvCxnSpPr>
            <a:cxnSpLocks/>
            <a:stCxn id="19" idx="3"/>
            <a:endCxn id="25" idx="0"/>
          </p:cNvCxnSpPr>
          <p:nvPr/>
        </p:nvCxnSpPr>
        <p:spPr>
          <a:xfrm flipH="1">
            <a:off x="6294077" y="4367302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82D84941-63DB-50D7-4259-DE478BCC2D81}"/>
              </a:ext>
            </a:extLst>
          </p:cNvPr>
          <p:cNvSpPr/>
          <p:nvPr/>
        </p:nvSpPr>
        <p:spPr>
          <a:xfrm>
            <a:off x="6860600" y="4763504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181040E-33FF-6A61-0F7F-B69640A08AF3}"/>
              </a:ext>
            </a:extLst>
          </p:cNvPr>
          <p:cNvCxnSpPr>
            <a:cxnSpLocks/>
            <a:stCxn id="19" idx="5"/>
            <a:endCxn id="27" idx="0"/>
          </p:cNvCxnSpPr>
          <p:nvPr/>
        </p:nvCxnSpPr>
        <p:spPr>
          <a:xfrm>
            <a:off x="7042513" y="4367302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9F34F2A-1C56-336C-F756-B97294C5FE79}"/>
              </a:ext>
            </a:extLst>
          </p:cNvPr>
          <p:cNvSpPr txBox="1"/>
          <p:nvPr/>
        </p:nvSpPr>
        <p:spPr>
          <a:xfrm>
            <a:off x="838200" y="1692494"/>
            <a:ext cx="10576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假設現在有一顆樹毫無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heap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的性質，該怎麼讓他變成一個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heap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呢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endParaRPr lang="zh-TW" altLang="en-US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筆跡 30">
                <a:extLst>
                  <a:ext uri="{FF2B5EF4-FFF2-40B4-BE49-F238E27FC236}">
                    <a16:creationId xmlns:a16="http://schemas.microsoft.com/office/drawing/2014/main" id="{AC80EF06-2978-CF5B-4292-EA403799AB96}"/>
                  </a:ext>
                </a:extLst>
              </p14:cNvPr>
              <p14:cNvContentPartPr/>
              <p14:nvPr/>
            </p14:nvContentPartPr>
            <p14:xfrm>
              <a:off x="6190897" y="3509261"/>
              <a:ext cx="1126440" cy="1064160"/>
            </p14:xfrm>
          </p:contentPart>
        </mc:Choice>
        <mc:Fallback xmlns="">
          <p:pic>
            <p:nvPicPr>
              <p:cNvPr id="31" name="筆跡 30">
                <a:extLst>
                  <a:ext uri="{FF2B5EF4-FFF2-40B4-BE49-F238E27FC236}">
                    <a16:creationId xmlns:a16="http://schemas.microsoft.com/office/drawing/2014/main" id="{AC80EF06-2978-CF5B-4292-EA403799AB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2257" y="3500621"/>
                <a:ext cx="1144080" cy="1081800"/>
              </a:xfrm>
              <a:prstGeom prst="rect">
                <a:avLst/>
              </a:prstGeom>
            </p:spPr>
          </p:pic>
        </mc:Fallback>
      </mc:AlternateContent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5009CE3-1CFF-38EE-BF5A-6D61C793C52C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7364925" y="3766927"/>
            <a:ext cx="435418" cy="461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0D83C27-7D9E-2FF5-CFAD-666BF382430F}"/>
              </a:ext>
            </a:extLst>
          </p:cNvPr>
          <p:cNvSpPr txBox="1"/>
          <p:nvPr/>
        </p:nvSpPr>
        <p:spPr>
          <a:xfrm>
            <a:off x="7800343" y="3443761"/>
            <a:ext cx="3610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從最後面的非葉節點做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heapify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一直做到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root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904829733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</a:t>
            </a:r>
            <a:r>
              <a:rPr lang="en-US" altLang="zh-TW" dirty="0" err="1">
                <a:latin typeface="Consolas" panose="020B0609020204030204" pitchFamily="49" charset="0"/>
              </a:rPr>
              <a:t>build_heap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70E83C0F-4D2F-02CE-E471-917CEDB28971}"/>
              </a:ext>
            </a:extLst>
          </p:cNvPr>
          <p:cNvSpPr/>
          <p:nvPr/>
        </p:nvSpPr>
        <p:spPr>
          <a:xfrm>
            <a:off x="5368216" y="26452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FE2301D-E447-CB4E-9524-27972B53721E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5041645" y="331421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1AE9FF3E-B143-5145-0846-ED02EE74B568}"/>
              </a:ext>
            </a:extLst>
          </p:cNvPr>
          <p:cNvSpPr/>
          <p:nvPr/>
        </p:nvSpPr>
        <p:spPr>
          <a:xfrm>
            <a:off x="4340797" y="369831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706A84A6-1E7A-98F7-EB58-7FD013865718}"/>
              </a:ext>
            </a:extLst>
          </p:cNvPr>
          <p:cNvSpPr/>
          <p:nvPr/>
        </p:nvSpPr>
        <p:spPr>
          <a:xfrm>
            <a:off x="6341665" y="369831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264777A-BCFD-153C-A24D-5F97BBC8329E}"/>
              </a:ext>
            </a:extLst>
          </p:cNvPr>
          <p:cNvCxnSpPr>
            <a:cxnSpLocks/>
            <a:stCxn id="2" idx="5"/>
            <a:endCxn id="19" idx="1"/>
          </p:cNvCxnSpPr>
          <p:nvPr/>
        </p:nvCxnSpPr>
        <p:spPr>
          <a:xfrm>
            <a:off x="6069064" y="331421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EEB1211E-BDE6-5566-6A75-8AF6589B2CC0}"/>
              </a:ext>
            </a:extLst>
          </p:cNvPr>
          <p:cNvSpPr/>
          <p:nvPr/>
        </p:nvSpPr>
        <p:spPr>
          <a:xfrm>
            <a:off x="3840610" y="4763503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7B8647F-306A-9684-C41E-EDC5F9D2A96E}"/>
              </a:ext>
            </a:extLst>
          </p:cNvPr>
          <p:cNvCxnSpPr>
            <a:cxnSpLocks/>
            <a:stCxn id="5" idx="3"/>
            <a:endCxn id="21" idx="0"/>
          </p:cNvCxnSpPr>
          <p:nvPr/>
        </p:nvCxnSpPr>
        <p:spPr>
          <a:xfrm flipH="1">
            <a:off x="4251157" y="4367302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E0F7259F-128A-DD92-A996-EBFDD16CAF52}"/>
              </a:ext>
            </a:extLst>
          </p:cNvPr>
          <p:cNvSpPr/>
          <p:nvPr/>
        </p:nvSpPr>
        <p:spPr>
          <a:xfrm>
            <a:off x="4797062" y="4763506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4A4C2D4-6482-2450-023B-E415E16DC495}"/>
              </a:ext>
            </a:extLst>
          </p:cNvPr>
          <p:cNvCxnSpPr>
            <a:cxnSpLocks/>
            <a:stCxn id="5" idx="5"/>
            <a:endCxn id="23" idx="0"/>
          </p:cNvCxnSpPr>
          <p:nvPr/>
        </p:nvCxnSpPr>
        <p:spPr>
          <a:xfrm>
            <a:off x="5041645" y="4367302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61338EAE-65B7-703C-14EC-EAEBF4B4392C}"/>
              </a:ext>
            </a:extLst>
          </p:cNvPr>
          <p:cNvSpPr/>
          <p:nvPr/>
        </p:nvSpPr>
        <p:spPr>
          <a:xfrm>
            <a:off x="5883530" y="4763505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3E1B519-47A6-2640-5047-20D82EEEFDA1}"/>
              </a:ext>
            </a:extLst>
          </p:cNvPr>
          <p:cNvCxnSpPr>
            <a:cxnSpLocks/>
            <a:stCxn id="19" idx="3"/>
            <a:endCxn id="25" idx="0"/>
          </p:cNvCxnSpPr>
          <p:nvPr/>
        </p:nvCxnSpPr>
        <p:spPr>
          <a:xfrm flipH="1">
            <a:off x="6294077" y="4367302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82D84941-63DB-50D7-4259-DE478BCC2D81}"/>
              </a:ext>
            </a:extLst>
          </p:cNvPr>
          <p:cNvSpPr/>
          <p:nvPr/>
        </p:nvSpPr>
        <p:spPr>
          <a:xfrm>
            <a:off x="6860600" y="4763504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181040E-33FF-6A61-0F7F-B69640A08AF3}"/>
              </a:ext>
            </a:extLst>
          </p:cNvPr>
          <p:cNvCxnSpPr>
            <a:cxnSpLocks/>
            <a:stCxn id="19" idx="5"/>
            <a:endCxn id="27" idx="0"/>
          </p:cNvCxnSpPr>
          <p:nvPr/>
        </p:nvCxnSpPr>
        <p:spPr>
          <a:xfrm>
            <a:off x="7042513" y="4367302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5009CE3-1CFF-38EE-BF5A-6D61C793C52C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7042513" y="3557794"/>
            <a:ext cx="331681" cy="2552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02EFB286-821B-5498-4400-FA7EF820DC1F}"/>
              </a:ext>
            </a:extLst>
          </p:cNvPr>
          <p:cNvSpPr txBox="1"/>
          <p:nvPr/>
        </p:nvSpPr>
        <p:spPr>
          <a:xfrm>
            <a:off x="838200" y="1690688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latin typeface="Consolas" panose="020B0609020204030204" pitchFamily="49" charset="0"/>
              </a:rPr>
              <a:t>heapify</a:t>
            </a:r>
            <a:r>
              <a:rPr lang="en-US" altLang="zh-TW" sz="2000" dirty="0">
                <a:latin typeface="Consolas" panose="020B0609020204030204" pitchFamily="49" charset="0"/>
              </a:rPr>
              <a:t>(n);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0F39CF5-8CB4-FFA7-462D-9B5428FAC413}"/>
              </a:ext>
            </a:extLst>
          </p:cNvPr>
          <p:cNvSpPr txBox="1"/>
          <p:nvPr/>
        </p:nvSpPr>
        <p:spPr>
          <a:xfrm>
            <a:off x="7349007" y="3244334"/>
            <a:ext cx="33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4411339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</a:t>
            </a:r>
            <a:r>
              <a:rPr lang="en-US" altLang="zh-TW" dirty="0" err="1">
                <a:latin typeface="Consolas" panose="020B0609020204030204" pitchFamily="49" charset="0"/>
              </a:rPr>
              <a:t>build_heap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70E83C0F-4D2F-02CE-E471-917CEDB28971}"/>
              </a:ext>
            </a:extLst>
          </p:cNvPr>
          <p:cNvSpPr/>
          <p:nvPr/>
        </p:nvSpPr>
        <p:spPr>
          <a:xfrm>
            <a:off x="5368216" y="26452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FE2301D-E447-CB4E-9524-27972B53721E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5041645" y="331421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1AE9FF3E-B143-5145-0846-ED02EE74B568}"/>
              </a:ext>
            </a:extLst>
          </p:cNvPr>
          <p:cNvSpPr/>
          <p:nvPr/>
        </p:nvSpPr>
        <p:spPr>
          <a:xfrm>
            <a:off x="4340797" y="369831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706A84A6-1E7A-98F7-EB58-7FD013865718}"/>
              </a:ext>
            </a:extLst>
          </p:cNvPr>
          <p:cNvSpPr/>
          <p:nvPr/>
        </p:nvSpPr>
        <p:spPr>
          <a:xfrm>
            <a:off x="6341665" y="369831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264777A-BCFD-153C-A24D-5F97BBC8329E}"/>
              </a:ext>
            </a:extLst>
          </p:cNvPr>
          <p:cNvCxnSpPr>
            <a:cxnSpLocks/>
            <a:stCxn id="2" idx="5"/>
            <a:endCxn id="19" idx="1"/>
          </p:cNvCxnSpPr>
          <p:nvPr/>
        </p:nvCxnSpPr>
        <p:spPr>
          <a:xfrm>
            <a:off x="6069064" y="331421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EEB1211E-BDE6-5566-6A75-8AF6589B2CC0}"/>
              </a:ext>
            </a:extLst>
          </p:cNvPr>
          <p:cNvSpPr/>
          <p:nvPr/>
        </p:nvSpPr>
        <p:spPr>
          <a:xfrm>
            <a:off x="3840610" y="4763503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7B8647F-306A-9684-C41E-EDC5F9D2A96E}"/>
              </a:ext>
            </a:extLst>
          </p:cNvPr>
          <p:cNvCxnSpPr>
            <a:cxnSpLocks/>
            <a:stCxn id="5" idx="3"/>
            <a:endCxn id="21" idx="0"/>
          </p:cNvCxnSpPr>
          <p:nvPr/>
        </p:nvCxnSpPr>
        <p:spPr>
          <a:xfrm flipH="1">
            <a:off x="4251157" y="4367302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E0F7259F-128A-DD92-A996-EBFDD16CAF52}"/>
              </a:ext>
            </a:extLst>
          </p:cNvPr>
          <p:cNvSpPr/>
          <p:nvPr/>
        </p:nvSpPr>
        <p:spPr>
          <a:xfrm>
            <a:off x="4797062" y="4763506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4A4C2D4-6482-2450-023B-E415E16DC495}"/>
              </a:ext>
            </a:extLst>
          </p:cNvPr>
          <p:cNvCxnSpPr>
            <a:cxnSpLocks/>
            <a:stCxn id="5" idx="5"/>
            <a:endCxn id="23" idx="0"/>
          </p:cNvCxnSpPr>
          <p:nvPr/>
        </p:nvCxnSpPr>
        <p:spPr>
          <a:xfrm>
            <a:off x="5041645" y="4367302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61338EAE-65B7-703C-14EC-EAEBF4B4392C}"/>
              </a:ext>
            </a:extLst>
          </p:cNvPr>
          <p:cNvSpPr/>
          <p:nvPr/>
        </p:nvSpPr>
        <p:spPr>
          <a:xfrm>
            <a:off x="5883530" y="4763505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3E1B519-47A6-2640-5047-20D82EEEFDA1}"/>
              </a:ext>
            </a:extLst>
          </p:cNvPr>
          <p:cNvCxnSpPr>
            <a:cxnSpLocks/>
            <a:stCxn id="19" idx="3"/>
            <a:endCxn id="25" idx="0"/>
          </p:cNvCxnSpPr>
          <p:nvPr/>
        </p:nvCxnSpPr>
        <p:spPr>
          <a:xfrm flipH="1">
            <a:off x="6294077" y="4367302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82D84941-63DB-50D7-4259-DE478BCC2D81}"/>
              </a:ext>
            </a:extLst>
          </p:cNvPr>
          <p:cNvSpPr/>
          <p:nvPr/>
        </p:nvSpPr>
        <p:spPr>
          <a:xfrm>
            <a:off x="6860600" y="4763504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181040E-33FF-6A61-0F7F-B69640A08AF3}"/>
              </a:ext>
            </a:extLst>
          </p:cNvPr>
          <p:cNvCxnSpPr>
            <a:cxnSpLocks/>
            <a:stCxn id="19" idx="5"/>
            <a:endCxn id="27" idx="0"/>
          </p:cNvCxnSpPr>
          <p:nvPr/>
        </p:nvCxnSpPr>
        <p:spPr>
          <a:xfrm>
            <a:off x="7042513" y="4367302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5009CE3-1CFF-38EE-BF5A-6D61C793C52C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7042513" y="3557794"/>
            <a:ext cx="331681" cy="2552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B0F39CF5-8CB4-FFA7-462D-9B5428FAC413}"/>
              </a:ext>
            </a:extLst>
          </p:cNvPr>
          <p:cNvSpPr txBox="1"/>
          <p:nvPr/>
        </p:nvSpPr>
        <p:spPr>
          <a:xfrm>
            <a:off x="7349007" y="3244334"/>
            <a:ext cx="33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A902223-1A33-9607-A5C8-BAB74B450034}"/>
              </a:ext>
            </a:extLst>
          </p:cNvPr>
          <p:cNvCxnSpPr>
            <a:cxnSpLocks/>
          </p:cNvCxnSpPr>
          <p:nvPr/>
        </p:nvCxnSpPr>
        <p:spPr>
          <a:xfrm flipH="1" flipV="1">
            <a:off x="7552507" y="5427374"/>
            <a:ext cx="234641" cy="40132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6DC3EF3-51CE-0E8E-23B7-2DC27CC8E182}"/>
              </a:ext>
            </a:extLst>
          </p:cNvPr>
          <p:cNvCxnSpPr>
            <a:cxnSpLocks/>
            <a:endCxn id="25" idx="5"/>
          </p:cNvCxnSpPr>
          <p:nvPr/>
        </p:nvCxnSpPr>
        <p:spPr>
          <a:xfrm flipH="1" flipV="1">
            <a:off x="6584378" y="5432495"/>
            <a:ext cx="190567" cy="38409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7A0847F-66DD-24AC-EEF3-09CE49E4C989}"/>
              </a:ext>
            </a:extLst>
          </p:cNvPr>
          <p:cNvSpPr txBox="1"/>
          <p:nvPr/>
        </p:nvSpPr>
        <p:spPr>
          <a:xfrm>
            <a:off x="6294077" y="5872180"/>
            <a:ext cx="112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largest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9B8CE31-7E85-A718-6154-E4530EE441C4}"/>
              </a:ext>
            </a:extLst>
          </p:cNvPr>
          <p:cNvSpPr txBox="1"/>
          <p:nvPr/>
        </p:nvSpPr>
        <p:spPr>
          <a:xfrm>
            <a:off x="838200" y="1690688"/>
            <a:ext cx="427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largest = max(n, n-&gt;l, n-&gt;r);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993785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</a:t>
            </a:r>
            <a:r>
              <a:rPr lang="en-US" altLang="zh-TW" dirty="0" err="1">
                <a:latin typeface="Consolas" panose="020B0609020204030204" pitchFamily="49" charset="0"/>
              </a:rPr>
              <a:t>build_heap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70E83C0F-4D2F-02CE-E471-917CEDB28971}"/>
              </a:ext>
            </a:extLst>
          </p:cNvPr>
          <p:cNvSpPr/>
          <p:nvPr/>
        </p:nvSpPr>
        <p:spPr>
          <a:xfrm>
            <a:off x="5368216" y="26452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FE2301D-E447-CB4E-9524-27972B53721E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5041645" y="331421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1AE9FF3E-B143-5145-0846-ED02EE74B568}"/>
              </a:ext>
            </a:extLst>
          </p:cNvPr>
          <p:cNvSpPr/>
          <p:nvPr/>
        </p:nvSpPr>
        <p:spPr>
          <a:xfrm>
            <a:off x="4340797" y="369831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706A84A6-1E7A-98F7-EB58-7FD013865718}"/>
              </a:ext>
            </a:extLst>
          </p:cNvPr>
          <p:cNvSpPr/>
          <p:nvPr/>
        </p:nvSpPr>
        <p:spPr>
          <a:xfrm>
            <a:off x="6341665" y="369831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264777A-BCFD-153C-A24D-5F97BBC8329E}"/>
              </a:ext>
            </a:extLst>
          </p:cNvPr>
          <p:cNvCxnSpPr>
            <a:cxnSpLocks/>
            <a:stCxn id="2" idx="5"/>
            <a:endCxn id="19" idx="1"/>
          </p:cNvCxnSpPr>
          <p:nvPr/>
        </p:nvCxnSpPr>
        <p:spPr>
          <a:xfrm>
            <a:off x="6069064" y="331421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EEB1211E-BDE6-5566-6A75-8AF6589B2CC0}"/>
              </a:ext>
            </a:extLst>
          </p:cNvPr>
          <p:cNvSpPr/>
          <p:nvPr/>
        </p:nvSpPr>
        <p:spPr>
          <a:xfrm>
            <a:off x="3840610" y="4763503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7B8647F-306A-9684-C41E-EDC5F9D2A96E}"/>
              </a:ext>
            </a:extLst>
          </p:cNvPr>
          <p:cNvCxnSpPr>
            <a:cxnSpLocks/>
            <a:stCxn id="5" idx="3"/>
            <a:endCxn id="21" idx="0"/>
          </p:cNvCxnSpPr>
          <p:nvPr/>
        </p:nvCxnSpPr>
        <p:spPr>
          <a:xfrm flipH="1">
            <a:off x="4251157" y="4367302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E0F7259F-128A-DD92-A996-EBFDD16CAF52}"/>
              </a:ext>
            </a:extLst>
          </p:cNvPr>
          <p:cNvSpPr/>
          <p:nvPr/>
        </p:nvSpPr>
        <p:spPr>
          <a:xfrm>
            <a:off x="4797062" y="4763506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4A4C2D4-6482-2450-023B-E415E16DC495}"/>
              </a:ext>
            </a:extLst>
          </p:cNvPr>
          <p:cNvCxnSpPr>
            <a:cxnSpLocks/>
            <a:stCxn id="5" idx="5"/>
            <a:endCxn id="23" idx="0"/>
          </p:cNvCxnSpPr>
          <p:nvPr/>
        </p:nvCxnSpPr>
        <p:spPr>
          <a:xfrm>
            <a:off x="5041645" y="4367302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61338EAE-65B7-703C-14EC-EAEBF4B4392C}"/>
              </a:ext>
            </a:extLst>
          </p:cNvPr>
          <p:cNvSpPr/>
          <p:nvPr/>
        </p:nvSpPr>
        <p:spPr>
          <a:xfrm>
            <a:off x="5883530" y="4763505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3E1B519-47A6-2640-5047-20D82EEEFDA1}"/>
              </a:ext>
            </a:extLst>
          </p:cNvPr>
          <p:cNvCxnSpPr>
            <a:cxnSpLocks/>
            <a:stCxn id="19" idx="3"/>
            <a:endCxn id="25" idx="0"/>
          </p:cNvCxnSpPr>
          <p:nvPr/>
        </p:nvCxnSpPr>
        <p:spPr>
          <a:xfrm flipH="1">
            <a:off x="6294077" y="4367302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82D84941-63DB-50D7-4259-DE478BCC2D81}"/>
              </a:ext>
            </a:extLst>
          </p:cNvPr>
          <p:cNvSpPr/>
          <p:nvPr/>
        </p:nvSpPr>
        <p:spPr>
          <a:xfrm>
            <a:off x="6860600" y="4763504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181040E-33FF-6A61-0F7F-B69640A08AF3}"/>
              </a:ext>
            </a:extLst>
          </p:cNvPr>
          <p:cNvCxnSpPr>
            <a:cxnSpLocks/>
            <a:stCxn id="19" idx="5"/>
            <a:endCxn id="27" idx="0"/>
          </p:cNvCxnSpPr>
          <p:nvPr/>
        </p:nvCxnSpPr>
        <p:spPr>
          <a:xfrm>
            <a:off x="7042513" y="4367302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5009CE3-1CFF-38EE-BF5A-6D61C793C52C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7042513" y="3557794"/>
            <a:ext cx="331681" cy="2552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B0F39CF5-8CB4-FFA7-462D-9B5428FAC413}"/>
              </a:ext>
            </a:extLst>
          </p:cNvPr>
          <p:cNvSpPr txBox="1"/>
          <p:nvPr/>
        </p:nvSpPr>
        <p:spPr>
          <a:xfrm>
            <a:off x="7349007" y="3244334"/>
            <a:ext cx="33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6DC3EF3-51CE-0E8E-23B7-2DC27CC8E182}"/>
              </a:ext>
            </a:extLst>
          </p:cNvPr>
          <p:cNvCxnSpPr>
            <a:cxnSpLocks/>
            <a:endCxn id="25" idx="5"/>
          </p:cNvCxnSpPr>
          <p:nvPr/>
        </p:nvCxnSpPr>
        <p:spPr>
          <a:xfrm flipH="1" flipV="1">
            <a:off x="6584378" y="5432495"/>
            <a:ext cx="190567" cy="38409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7A0847F-66DD-24AC-EEF3-09CE49E4C989}"/>
              </a:ext>
            </a:extLst>
          </p:cNvPr>
          <p:cNvSpPr txBox="1"/>
          <p:nvPr/>
        </p:nvSpPr>
        <p:spPr>
          <a:xfrm>
            <a:off x="6294077" y="5872180"/>
            <a:ext cx="112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largest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B7A83FC-64E5-A6D4-1418-3BC72E828B86}"/>
              </a:ext>
            </a:extLst>
          </p:cNvPr>
          <p:cNvSpPr txBox="1"/>
          <p:nvPr/>
        </p:nvSpPr>
        <p:spPr>
          <a:xfrm>
            <a:off x="838200" y="1690688"/>
            <a:ext cx="3044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if (n != largest)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	swap(n, largest);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12" name="接點: 弧形 11">
            <a:extLst>
              <a:ext uri="{FF2B5EF4-FFF2-40B4-BE49-F238E27FC236}">
                <a16:creationId xmlns:a16="http://schemas.microsoft.com/office/drawing/2014/main" id="{A033CB8A-4591-76AC-9AB1-C9E62EF464DC}"/>
              </a:ext>
            </a:extLst>
          </p:cNvPr>
          <p:cNvCxnSpPr>
            <a:cxnSpLocks/>
            <a:stCxn id="25" idx="1"/>
            <a:endCxn id="19" idx="2"/>
          </p:cNvCxnSpPr>
          <p:nvPr/>
        </p:nvCxnSpPr>
        <p:spPr>
          <a:xfrm rot="5400000" flipH="1" flipV="1">
            <a:off x="5778676" y="4315298"/>
            <a:ext cx="788088" cy="337889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19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4E48266-D08A-6787-54B3-23A09597A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0"/>
            <a:ext cx="3810000" cy="3810000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6EAF6F1C-CB1B-A050-93A9-FB452E408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簽到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5009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6C125F9-3972-DD8D-BDDF-8FC7CD58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singly linked list - delete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B698D8-9029-B3F6-0178-9CB3E6798A43}"/>
              </a:ext>
            </a:extLst>
          </p:cNvPr>
          <p:cNvSpPr/>
          <p:nvPr/>
        </p:nvSpPr>
        <p:spPr>
          <a:xfrm>
            <a:off x="2589195" y="3694322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FAFE671-3157-74E7-E115-67450B7F311A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3396293" y="3694322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48D13E2-3AA7-0615-4281-C868775226A8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848828" y="4151522"/>
            <a:ext cx="3516863" cy="1866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3EDFA0C-990C-5D73-658C-FF57CB44102B}"/>
              </a:ext>
            </a:extLst>
          </p:cNvPr>
          <p:cNvSpPr/>
          <p:nvPr/>
        </p:nvSpPr>
        <p:spPr>
          <a:xfrm>
            <a:off x="4982071" y="2840967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FF65ED1A-A6BA-B0B6-B829-36D0D5547F2F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5789169" y="2840967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CDAFF6E3-EEF8-0E04-90B4-D147822530C4}"/>
              </a:ext>
            </a:extLst>
          </p:cNvPr>
          <p:cNvSpPr/>
          <p:nvPr/>
        </p:nvSpPr>
        <p:spPr>
          <a:xfrm>
            <a:off x="7365691" y="3694322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6C68E123-6CEE-99C2-4D4E-011659BE4539}"/>
              </a:ext>
            </a:extLst>
          </p:cNvPr>
          <p:cNvCxnSpPr>
            <a:stCxn id="10" idx="0"/>
            <a:endCxn id="10" idx="2"/>
          </p:cNvCxnSpPr>
          <p:nvPr/>
        </p:nvCxnSpPr>
        <p:spPr>
          <a:xfrm>
            <a:off x="8172789" y="3694322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F7BFECD-D471-8ACC-0D26-B251E3D648A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242656" y="3313175"/>
            <a:ext cx="1123035" cy="83834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436BF15-E168-7844-0ACB-4C135AC88566}"/>
              </a:ext>
            </a:extLst>
          </p:cNvPr>
          <p:cNvSpPr txBox="1"/>
          <p:nvPr/>
        </p:nvSpPr>
        <p:spPr>
          <a:xfrm>
            <a:off x="2750150" y="3966856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C50F2C7-B971-35FC-860C-9E4862B8D416}"/>
              </a:ext>
            </a:extLst>
          </p:cNvPr>
          <p:cNvSpPr txBox="1"/>
          <p:nvPr/>
        </p:nvSpPr>
        <p:spPr>
          <a:xfrm>
            <a:off x="5141862" y="3113501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199B204-6D06-0551-84A3-5469955DB15D}"/>
              </a:ext>
            </a:extLst>
          </p:cNvPr>
          <p:cNvSpPr txBox="1"/>
          <p:nvPr/>
        </p:nvSpPr>
        <p:spPr>
          <a:xfrm>
            <a:off x="7526645" y="3976186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CAD7B3AF-96FA-D248-2A85-9EACEBC27712}"/>
              </a:ext>
            </a:extLst>
          </p:cNvPr>
          <p:cNvCxnSpPr>
            <a:cxnSpLocks/>
          </p:cNvCxnSpPr>
          <p:nvPr/>
        </p:nvCxnSpPr>
        <p:spPr>
          <a:xfrm>
            <a:off x="8607440" y="4169410"/>
            <a:ext cx="1179545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5A97A1F-5EF9-E9FB-BEB1-70D9BEEC911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426370" y="4151182"/>
            <a:ext cx="1162825" cy="34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99FBCB7-BB92-94E6-0578-4622D90266F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380034" y="2023816"/>
            <a:ext cx="0" cy="5774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8AA9A96-3FF1-5B32-7BB5-E4E8C41582A9}"/>
              </a:ext>
            </a:extLst>
          </p:cNvPr>
          <p:cNvSpPr txBox="1"/>
          <p:nvPr/>
        </p:nvSpPr>
        <p:spPr>
          <a:xfrm>
            <a:off x="4401240" y="1654484"/>
            <a:ext cx="195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delete 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C79D604-2791-49B2-E965-559CD3943810}"/>
              </a:ext>
            </a:extLst>
          </p:cNvPr>
          <p:cNvSpPr txBox="1"/>
          <p:nvPr/>
        </p:nvSpPr>
        <p:spPr>
          <a:xfrm>
            <a:off x="5229968" y="25045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6E63A1-B2C3-792E-9C19-7E4778425B98}"/>
              </a:ext>
            </a:extLst>
          </p:cNvPr>
          <p:cNvSpPr txBox="1"/>
          <p:nvPr/>
        </p:nvSpPr>
        <p:spPr>
          <a:xfrm>
            <a:off x="2830997" y="33249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BFD4F61-593A-108A-BD11-55A53279B941}"/>
              </a:ext>
            </a:extLst>
          </p:cNvPr>
          <p:cNvSpPr txBox="1"/>
          <p:nvPr/>
        </p:nvSpPr>
        <p:spPr>
          <a:xfrm>
            <a:off x="2589195" y="483418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y.next</a:t>
            </a:r>
            <a:r>
              <a:rPr lang="en-US" altLang="zh-TW" dirty="0"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latin typeface="Consolas" panose="020B0609020204030204" pitchFamily="49" charset="0"/>
              </a:rPr>
              <a:t>x.next</a:t>
            </a:r>
            <a:r>
              <a:rPr lang="en-US" altLang="zh-TW" dirty="0">
                <a:latin typeface="Consolas" panose="020B0609020204030204" pitchFamily="49" charset="0"/>
              </a:rPr>
              <a:t>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160576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</a:t>
            </a:r>
            <a:r>
              <a:rPr lang="en-US" altLang="zh-TW" dirty="0" err="1">
                <a:latin typeface="Consolas" panose="020B0609020204030204" pitchFamily="49" charset="0"/>
              </a:rPr>
              <a:t>build_heap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70E83C0F-4D2F-02CE-E471-917CEDB28971}"/>
              </a:ext>
            </a:extLst>
          </p:cNvPr>
          <p:cNvSpPr/>
          <p:nvPr/>
        </p:nvSpPr>
        <p:spPr>
          <a:xfrm>
            <a:off x="5368216" y="26452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FE2301D-E447-CB4E-9524-27972B53721E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5041645" y="331421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1AE9FF3E-B143-5145-0846-ED02EE74B568}"/>
              </a:ext>
            </a:extLst>
          </p:cNvPr>
          <p:cNvSpPr/>
          <p:nvPr/>
        </p:nvSpPr>
        <p:spPr>
          <a:xfrm>
            <a:off x="4340797" y="369831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706A84A6-1E7A-98F7-EB58-7FD013865718}"/>
              </a:ext>
            </a:extLst>
          </p:cNvPr>
          <p:cNvSpPr/>
          <p:nvPr/>
        </p:nvSpPr>
        <p:spPr>
          <a:xfrm>
            <a:off x="6341665" y="3698312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264777A-BCFD-153C-A24D-5F97BBC8329E}"/>
              </a:ext>
            </a:extLst>
          </p:cNvPr>
          <p:cNvCxnSpPr>
            <a:cxnSpLocks/>
            <a:stCxn id="2" idx="5"/>
            <a:endCxn id="19" idx="1"/>
          </p:cNvCxnSpPr>
          <p:nvPr/>
        </p:nvCxnSpPr>
        <p:spPr>
          <a:xfrm>
            <a:off x="6069064" y="331421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EEB1211E-BDE6-5566-6A75-8AF6589B2CC0}"/>
              </a:ext>
            </a:extLst>
          </p:cNvPr>
          <p:cNvSpPr/>
          <p:nvPr/>
        </p:nvSpPr>
        <p:spPr>
          <a:xfrm>
            <a:off x="3840610" y="4763503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7B8647F-306A-9684-C41E-EDC5F9D2A96E}"/>
              </a:ext>
            </a:extLst>
          </p:cNvPr>
          <p:cNvCxnSpPr>
            <a:cxnSpLocks/>
            <a:stCxn id="5" idx="3"/>
            <a:endCxn id="21" idx="0"/>
          </p:cNvCxnSpPr>
          <p:nvPr/>
        </p:nvCxnSpPr>
        <p:spPr>
          <a:xfrm flipH="1">
            <a:off x="4251157" y="4367302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E0F7259F-128A-DD92-A996-EBFDD16CAF52}"/>
              </a:ext>
            </a:extLst>
          </p:cNvPr>
          <p:cNvSpPr/>
          <p:nvPr/>
        </p:nvSpPr>
        <p:spPr>
          <a:xfrm>
            <a:off x="4797062" y="4763506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4A4C2D4-6482-2450-023B-E415E16DC495}"/>
              </a:ext>
            </a:extLst>
          </p:cNvPr>
          <p:cNvCxnSpPr>
            <a:cxnSpLocks/>
            <a:stCxn id="5" idx="5"/>
            <a:endCxn id="23" idx="0"/>
          </p:cNvCxnSpPr>
          <p:nvPr/>
        </p:nvCxnSpPr>
        <p:spPr>
          <a:xfrm>
            <a:off x="5041645" y="4367302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61338EAE-65B7-703C-14EC-EAEBF4B4392C}"/>
              </a:ext>
            </a:extLst>
          </p:cNvPr>
          <p:cNvSpPr/>
          <p:nvPr/>
        </p:nvSpPr>
        <p:spPr>
          <a:xfrm>
            <a:off x="5883530" y="4763505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3E1B519-47A6-2640-5047-20D82EEEFDA1}"/>
              </a:ext>
            </a:extLst>
          </p:cNvPr>
          <p:cNvCxnSpPr>
            <a:cxnSpLocks/>
            <a:stCxn id="19" idx="3"/>
            <a:endCxn id="25" idx="0"/>
          </p:cNvCxnSpPr>
          <p:nvPr/>
        </p:nvCxnSpPr>
        <p:spPr>
          <a:xfrm flipH="1">
            <a:off x="6294077" y="4367302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82D84941-63DB-50D7-4259-DE478BCC2D81}"/>
              </a:ext>
            </a:extLst>
          </p:cNvPr>
          <p:cNvSpPr/>
          <p:nvPr/>
        </p:nvSpPr>
        <p:spPr>
          <a:xfrm>
            <a:off x="6860600" y="4763504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181040E-33FF-6A61-0F7F-B69640A08AF3}"/>
              </a:ext>
            </a:extLst>
          </p:cNvPr>
          <p:cNvCxnSpPr>
            <a:cxnSpLocks/>
            <a:stCxn id="19" idx="5"/>
            <a:endCxn id="27" idx="0"/>
          </p:cNvCxnSpPr>
          <p:nvPr/>
        </p:nvCxnSpPr>
        <p:spPr>
          <a:xfrm>
            <a:off x="7042513" y="4367302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5009CE3-1CFF-38EE-BF5A-6D61C793C52C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7042513" y="3557794"/>
            <a:ext cx="331681" cy="2552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B0F39CF5-8CB4-FFA7-462D-9B5428FAC413}"/>
              </a:ext>
            </a:extLst>
          </p:cNvPr>
          <p:cNvSpPr txBox="1"/>
          <p:nvPr/>
        </p:nvSpPr>
        <p:spPr>
          <a:xfrm>
            <a:off x="7349007" y="3244334"/>
            <a:ext cx="33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6DC3EF3-51CE-0E8E-23B7-2DC27CC8E182}"/>
              </a:ext>
            </a:extLst>
          </p:cNvPr>
          <p:cNvCxnSpPr>
            <a:cxnSpLocks/>
            <a:endCxn id="25" idx="5"/>
          </p:cNvCxnSpPr>
          <p:nvPr/>
        </p:nvCxnSpPr>
        <p:spPr>
          <a:xfrm flipH="1" flipV="1">
            <a:off x="6584378" y="5432495"/>
            <a:ext cx="190567" cy="38409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7A0847F-66DD-24AC-EEF3-09CE49E4C989}"/>
              </a:ext>
            </a:extLst>
          </p:cNvPr>
          <p:cNvSpPr txBox="1"/>
          <p:nvPr/>
        </p:nvSpPr>
        <p:spPr>
          <a:xfrm>
            <a:off x="6294077" y="5872180"/>
            <a:ext cx="112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largest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B7A83FC-64E5-A6D4-1418-3BC72E828B86}"/>
              </a:ext>
            </a:extLst>
          </p:cNvPr>
          <p:cNvSpPr txBox="1"/>
          <p:nvPr/>
        </p:nvSpPr>
        <p:spPr>
          <a:xfrm>
            <a:off x="838200" y="1690688"/>
            <a:ext cx="3044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if (n != largest)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	swap(n, largest);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12" name="接點: 弧形 11">
            <a:extLst>
              <a:ext uri="{FF2B5EF4-FFF2-40B4-BE49-F238E27FC236}">
                <a16:creationId xmlns:a16="http://schemas.microsoft.com/office/drawing/2014/main" id="{A033CB8A-4591-76AC-9AB1-C9E62EF464DC}"/>
              </a:ext>
            </a:extLst>
          </p:cNvPr>
          <p:cNvCxnSpPr>
            <a:cxnSpLocks/>
            <a:stCxn id="25" idx="1"/>
            <a:endCxn id="19" idx="2"/>
          </p:cNvCxnSpPr>
          <p:nvPr/>
        </p:nvCxnSpPr>
        <p:spPr>
          <a:xfrm rot="5400000" flipH="1" flipV="1">
            <a:off x="5778676" y="4315298"/>
            <a:ext cx="788088" cy="337889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562478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</a:t>
            </a:r>
            <a:r>
              <a:rPr lang="en-US" altLang="zh-TW" dirty="0" err="1">
                <a:latin typeface="Consolas" panose="020B0609020204030204" pitchFamily="49" charset="0"/>
              </a:rPr>
              <a:t>build_heap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70E83C0F-4D2F-02CE-E471-917CEDB28971}"/>
              </a:ext>
            </a:extLst>
          </p:cNvPr>
          <p:cNvSpPr/>
          <p:nvPr/>
        </p:nvSpPr>
        <p:spPr>
          <a:xfrm>
            <a:off x="5368216" y="26452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FE2301D-E447-CB4E-9524-27972B53721E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5041645" y="331421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1AE9FF3E-B143-5145-0846-ED02EE74B568}"/>
              </a:ext>
            </a:extLst>
          </p:cNvPr>
          <p:cNvSpPr/>
          <p:nvPr/>
        </p:nvSpPr>
        <p:spPr>
          <a:xfrm>
            <a:off x="4340797" y="369831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706A84A6-1E7A-98F7-EB58-7FD013865718}"/>
              </a:ext>
            </a:extLst>
          </p:cNvPr>
          <p:cNvSpPr/>
          <p:nvPr/>
        </p:nvSpPr>
        <p:spPr>
          <a:xfrm>
            <a:off x="6341665" y="3698312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264777A-BCFD-153C-A24D-5F97BBC8329E}"/>
              </a:ext>
            </a:extLst>
          </p:cNvPr>
          <p:cNvCxnSpPr>
            <a:cxnSpLocks/>
            <a:stCxn id="2" idx="5"/>
            <a:endCxn id="19" idx="1"/>
          </p:cNvCxnSpPr>
          <p:nvPr/>
        </p:nvCxnSpPr>
        <p:spPr>
          <a:xfrm>
            <a:off x="6069064" y="331421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EEB1211E-BDE6-5566-6A75-8AF6589B2CC0}"/>
              </a:ext>
            </a:extLst>
          </p:cNvPr>
          <p:cNvSpPr/>
          <p:nvPr/>
        </p:nvSpPr>
        <p:spPr>
          <a:xfrm>
            <a:off x="3840610" y="4763503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7B8647F-306A-9684-C41E-EDC5F9D2A96E}"/>
              </a:ext>
            </a:extLst>
          </p:cNvPr>
          <p:cNvCxnSpPr>
            <a:cxnSpLocks/>
            <a:stCxn id="5" idx="3"/>
            <a:endCxn id="21" idx="0"/>
          </p:cNvCxnSpPr>
          <p:nvPr/>
        </p:nvCxnSpPr>
        <p:spPr>
          <a:xfrm flipH="1">
            <a:off x="4251157" y="4367302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E0F7259F-128A-DD92-A996-EBFDD16CAF52}"/>
              </a:ext>
            </a:extLst>
          </p:cNvPr>
          <p:cNvSpPr/>
          <p:nvPr/>
        </p:nvSpPr>
        <p:spPr>
          <a:xfrm>
            <a:off x="4797062" y="4763506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4A4C2D4-6482-2450-023B-E415E16DC495}"/>
              </a:ext>
            </a:extLst>
          </p:cNvPr>
          <p:cNvCxnSpPr>
            <a:cxnSpLocks/>
            <a:stCxn id="5" idx="5"/>
            <a:endCxn id="23" idx="0"/>
          </p:cNvCxnSpPr>
          <p:nvPr/>
        </p:nvCxnSpPr>
        <p:spPr>
          <a:xfrm>
            <a:off x="5041645" y="4367302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61338EAE-65B7-703C-14EC-EAEBF4B4392C}"/>
              </a:ext>
            </a:extLst>
          </p:cNvPr>
          <p:cNvSpPr/>
          <p:nvPr/>
        </p:nvSpPr>
        <p:spPr>
          <a:xfrm>
            <a:off x="5883530" y="4763505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3E1B519-47A6-2640-5047-20D82EEEFDA1}"/>
              </a:ext>
            </a:extLst>
          </p:cNvPr>
          <p:cNvCxnSpPr>
            <a:cxnSpLocks/>
            <a:stCxn id="19" idx="3"/>
            <a:endCxn id="25" idx="0"/>
          </p:cNvCxnSpPr>
          <p:nvPr/>
        </p:nvCxnSpPr>
        <p:spPr>
          <a:xfrm flipH="1">
            <a:off x="6294077" y="4367302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82D84941-63DB-50D7-4259-DE478BCC2D81}"/>
              </a:ext>
            </a:extLst>
          </p:cNvPr>
          <p:cNvSpPr/>
          <p:nvPr/>
        </p:nvSpPr>
        <p:spPr>
          <a:xfrm>
            <a:off x="6860600" y="4763504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181040E-33FF-6A61-0F7F-B69640A08AF3}"/>
              </a:ext>
            </a:extLst>
          </p:cNvPr>
          <p:cNvCxnSpPr>
            <a:cxnSpLocks/>
            <a:stCxn id="19" idx="5"/>
            <a:endCxn id="27" idx="0"/>
          </p:cNvCxnSpPr>
          <p:nvPr/>
        </p:nvCxnSpPr>
        <p:spPr>
          <a:xfrm>
            <a:off x="7042513" y="4367302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5009CE3-1CFF-38EE-BF5A-6D61C793C52C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7042513" y="3557794"/>
            <a:ext cx="331681" cy="2552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B0F39CF5-8CB4-FFA7-462D-9B5428FAC413}"/>
              </a:ext>
            </a:extLst>
          </p:cNvPr>
          <p:cNvSpPr txBox="1"/>
          <p:nvPr/>
        </p:nvSpPr>
        <p:spPr>
          <a:xfrm>
            <a:off x="7349007" y="3244334"/>
            <a:ext cx="33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6DC3EF3-51CE-0E8E-23B7-2DC27CC8E182}"/>
              </a:ext>
            </a:extLst>
          </p:cNvPr>
          <p:cNvCxnSpPr>
            <a:cxnSpLocks/>
            <a:endCxn id="25" idx="5"/>
          </p:cNvCxnSpPr>
          <p:nvPr/>
        </p:nvCxnSpPr>
        <p:spPr>
          <a:xfrm flipH="1" flipV="1">
            <a:off x="6584378" y="5432495"/>
            <a:ext cx="190567" cy="38409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7A0847F-66DD-24AC-EEF3-09CE49E4C989}"/>
              </a:ext>
            </a:extLst>
          </p:cNvPr>
          <p:cNvSpPr txBox="1"/>
          <p:nvPr/>
        </p:nvSpPr>
        <p:spPr>
          <a:xfrm>
            <a:off x="6294077" y="5872180"/>
            <a:ext cx="112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largest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2" name="接點: 弧形 11">
            <a:extLst>
              <a:ext uri="{FF2B5EF4-FFF2-40B4-BE49-F238E27FC236}">
                <a16:creationId xmlns:a16="http://schemas.microsoft.com/office/drawing/2014/main" id="{A033CB8A-4591-76AC-9AB1-C9E62EF464DC}"/>
              </a:ext>
            </a:extLst>
          </p:cNvPr>
          <p:cNvCxnSpPr>
            <a:cxnSpLocks/>
            <a:stCxn id="25" idx="1"/>
            <a:endCxn id="19" idx="2"/>
          </p:cNvCxnSpPr>
          <p:nvPr/>
        </p:nvCxnSpPr>
        <p:spPr>
          <a:xfrm rot="5400000" flipH="1" flipV="1">
            <a:off x="5778676" y="4315298"/>
            <a:ext cx="788088" cy="337889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2EAA0B48-BC57-83EB-ADA4-65FEF0E70854}"/>
              </a:ext>
            </a:extLst>
          </p:cNvPr>
          <p:cNvSpPr txBox="1"/>
          <p:nvPr/>
        </p:nvSpPr>
        <p:spPr>
          <a:xfrm>
            <a:off x="838200" y="1690688"/>
            <a:ext cx="30444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if (n != largest)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	swap(n, largest);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	</a:t>
            </a:r>
            <a:r>
              <a:rPr lang="en-US" altLang="zh-TW" sz="2000" dirty="0" err="1">
                <a:latin typeface="Consolas" panose="020B0609020204030204" pitchFamily="49" charset="0"/>
              </a:rPr>
              <a:t>heapify</a:t>
            </a:r>
            <a:r>
              <a:rPr lang="en-US" altLang="zh-TW" sz="2000" dirty="0">
                <a:latin typeface="Consolas" panose="020B0609020204030204" pitchFamily="49" charset="0"/>
              </a:rPr>
              <a:t>(largest);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404663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</a:t>
            </a:r>
            <a:r>
              <a:rPr lang="en-US" altLang="zh-TW" dirty="0" err="1">
                <a:latin typeface="Consolas" panose="020B0609020204030204" pitchFamily="49" charset="0"/>
              </a:rPr>
              <a:t>build_heap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70E83C0F-4D2F-02CE-E471-917CEDB28971}"/>
              </a:ext>
            </a:extLst>
          </p:cNvPr>
          <p:cNvSpPr/>
          <p:nvPr/>
        </p:nvSpPr>
        <p:spPr>
          <a:xfrm>
            <a:off x="5368216" y="26452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FE2301D-E447-CB4E-9524-27972B53721E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5041645" y="331421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1AE9FF3E-B143-5145-0846-ED02EE74B568}"/>
              </a:ext>
            </a:extLst>
          </p:cNvPr>
          <p:cNvSpPr/>
          <p:nvPr/>
        </p:nvSpPr>
        <p:spPr>
          <a:xfrm>
            <a:off x="4340797" y="369831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706A84A6-1E7A-98F7-EB58-7FD013865718}"/>
              </a:ext>
            </a:extLst>
          </p:cNvPr>
          <p:cNvSpPr/>
          <p:nvPr/>
        </p:nvSpPr>
        <p:spPr>
          <a:xfrm>
            <a:off x="6341665" y="3698312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264777A-BCFD-153C-A24D-5F97BBC8329E}"/>
              </a:ext>
            </a:extLst>
          </p:cNvPr>
          <p:cNvCxnSpPr>
            <a:cxnSpLocks/>
            <a:stCxn id="2" idx="5"/>
            <a:endCxn id="19" idx="1"/>
          </p:cNvCxnSpPr>
          <p:nvPr/>
        </p:nvCxnSpPr>
        <p:spPr>
          <a:xfrm>
            <a:off x="6069064" y="331421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EEB1211E-BDE6-5566-6A75-8AF6589B2CC0}"/>
              </a:ext>
            </a:extLst>
          </p:cNvPr>
          <p:cNvSpPr/>
          <p:nvPr/>
        </p:nvSpPr>
        <p:spPr>
          <a:xfrm>
            <a:off x="3840610" y="4763503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7B8647F-306A-9684-C41E-EDC5F9D2A96E}"/>
              </a:ext>
            </a:extLst>
          </p:cNvPr>
          <p:cNvCxnSpPr>
            <a:cxnSpLocks/>
            <a:stCxn id="5" idx="3"/>
            <a:endCxn id="21" idx="0"/>
          </p:cNvCxnSpPr>
          <p:nvPr/>
        </p:nvCxnSpPr>
        <p:spPr>
          <a:xfrm flipH="1">
            <a:off x="4251157" y="4367302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E0F7259F-128A-DD92-A996-EBFDD16CAF52}"/>
              </a:ext>
            </a:extLst>
          </p:cNvPr>
          <p:cNvSpPr/>
          <p:nvPr/>
        </p:nvSpPr>
        <p:spPr>
          <a:xfrm>
            <a:off x="4797062" y="4763506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4A4C2D4-6482-2450-023B-E415E16DC495}"/>
              </a:ext>
            </a:extLst>
          </p:cNvPr>
          <p:cNvCxnSpPr>
            <a:cxnSpLocks/>
            <a:stCxn id="5" idx="5"/>
            <a:endCxn id="23" idx="0"/>
          </p:cNvCxnSpPr>
          <p:nvPr/>
        </p:nvCxnSpPr>
        <p:spPr>
          <a:xfrm>
            <a:off x="5041645" y="4367302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61338EAE-65B7-703C-14EC-EAEBF4B4392C}"/>
              </a:ext>
            </a:extLst>
          </p:cNvPr>
          <p:cNvSpPr/>
          <p:nvPr/>
        </p:nvSpPr>
        <p:spPr>
          <a:xfrm>
            <a:off x="5883530" y="4763505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3E1B519-47A6-2640-5047-20D82EEEFDA1}"/>
              </a:ext>
            </a:extLst>
          </p:cNvPr>
          <p:cNvCxnSpPr>
            <a:cxnSpLocks/>
            <a:stCxn id="19" idx="3"/>
            <a:endCxn id="25" idx="0"/>
          </p:cNvCxnSpPr>
          <p:nvPr/>
        </p:nvCxnSpPr>
        <p:spPr>
          <a:xfrm flipH="1">
            <a:off x="6294077" y="4367302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82D84941-63DB-50D7-4259-DE478BCC2D81}"/>
              </a:ext>
            </a:extLst>
          </p:cNvPr>
          <p:cNvSpPr/>
          <p:nvPr/>
        </p:nvSpPr>
        <p:spPr>
          <a:xfrm>
            <a:off x="6860600" y="4763504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181040E-33FF-6A61-0F7F-B69640A08AF3}"/>
              </a:ext>
            </a:extLst>
          </p:cNvPr>
          <p:cNvCxnSpPr>
            <a:cxnSpLocks/>
            <a:stCxn id="19" idx="5"/>
            <a:endCxn id="27" idx="0"/>
          </p:cNvCxnSpPr>
          <p:nvPr/>
        </p:nvCxnSpPr>
        <p:spPr>
          <a:xfrm>
            <a:off x="7042513" y="4367302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2EAA0B48-BC57-83EB-ADA4-65FEF0E70854}"/>
              </a:ext>
            </a:extLst>
          </p:cNvPr>
          <p:cNvSpPr txBox="1"/>
          <p:nvPr/>
        </p:nvSpPr>
        <p:spPr>
          <a:xfrm>
            <a:off x="838200" y="1688650"/>
            <a:ext cx="6096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現在已經</a:t>
            </a:r>
            <a:r>
              <a:rPr lang="en-US" altLang="zh-TW" sz="20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heapify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完最後一個非葉節點了，</a:t>
            </a:r>
            <a:endParaRPr lang="en-US" altLang="zh-TW" sz="20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接著要從倒數第二個非葉節點一路</a:t>
            </a:r>
            <a:r>
              <a:rPr lang="en-US" altLang="zh-TW" sz="20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heapify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到</a:t>
            </a:r>
            <a:r>
              <a:rPr lang="en-US" altLang="zh-TW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root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32A49994-1359-3753-EF77-604A84134033}"/>
                  </a:ext>
                </a:extLst>
              </p14:cNvPr>
              <p14:cNvContentPartPr/>
              <p14:nvPr/>
            </p14:nvContentPartPr>
            <p14:xfrm>
              <a:off x="4146817" y="3566861"/>
              <a:ext cx="1123560" cy="986040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32A49994-1359-3753-EF77-604A841340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7817" y="3557861"/>
                <a:ext cx="1141200" cy="100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301382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</a:t>
            </a:r>
            <a:r>
              <a:rPr lang="en-US" altLang="zh-TW" dirty="0" err="1">
                <a:latin typeface="Consolas" panose="020B0609020204030204" pitchFamily="49" charset="0"/>
              </a:rPr>
              <a:t>build_heap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70E83C0F-4D2F-02CE-E471-917CEDB28971}"/>
              </a:ext>
            </a:extLst>
          </p:cNvPr>
          <p:cNvSpPr/>
          <p:nvPr/>
        </p:nvSpPr>
        <p:spPr>
          <a:xfrm>
            <a:off x="5368216" y="26452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FE2301D-E447-CB4E-9524-27972B53721E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5041645" y="331421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1AE9FF3E-B143-5145-0846-ED02EE74B568}"/>
              </a:ext>
            </a:extLst>
          </p:cNvPr>
          <p:cNvSpPr/>
          <p:nvPr/>
        </p:nvSpPr>
        <p:spPr>
          <a:xfrm>
            <a:off x="4340797" y="3698312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706A84A6-1E7A-98F7-EB58-7FD013865718}"/>
              </a:ext>
            </a:extLst>
          </p:cNvPr>
          <p:cNvSpPr/>
          <p:nvPr/>
        </p:nvSpPr>
        <p:spPr>
          <a:xfrm>
            <a:off x="6341665" y="3698312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264777A-BCFD-153C-A24D-5F97BBC8329E}"/>
              </a:ext>
            </a:extLst>
          </p:cNvPr>
          <p:cNvCxnSpPr>
            <a:cxnSpLocks/>
            <a:stCxn id="2" idx="5"/>
            <a:endCxn id="19" idx="1"/>
          </p:cNvCxnSpPr>
          <p:nvPr/>
        </p:nvCxnSpPr>
        <p:spPr>
          <a:xfrm>
            <a:off x="6069064" y="331421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EEB1211E-BDE6-5566-6A75-8AF6589B2CC0}"/>
              </a:ext>
            </a:extLst>
          </p:cNvPr>
          <p:cNvSpPr/>
          <p:nvPr/>
        </p:nvSpPr>
        <p:spPr>
          <a:xfrm>
            <a:off x="3840610" y="4763503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7B8647F-306A-9684-C41E-EDC5F9D2A96E}"/>
              </a:ext>
            </a:extLst>
          </p:cNvPr>
          <p:cNvCxnSpPr>
            <a:cxnSpLocks/>
            <a:stCxn id="5" idx="3"/>
            <a:endCxn id="21" idx="0"/>
          </p:cNvCxnSpPr>
          <p:nvPr/>
        </p:nvCxnSpPr>
        <p:spPr>
          <a:xfrm flipH="1">
            <a:off x="4251157" y="4367302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E0F7259F-128A-DD92-A996-EBFDD16CAF52}"/>
              </a:ext>
            </a:extLst>
          </p:cNvPr>
          <p:cNvSpPr/>
          <p:nvPr/>
        </p:nvSpPr>
        <p:spPr>
          <a:xfrm>
            <a:off x="4797062" y="4763506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4A4C2D4-6482-2450-023B-E415E16DC495}"/>
              </a:ext>
            </a:extLst>
          </p:cNvPr>
          <p:cNvCxnSpPr>
            <a:cxnSpLocks/>
            <a:stCxn id="5" idx="5"/>
            <a:endCxn id="23" idx="0"/>
          </p:cNvCxnSpPr>
          <p:nvPr/>
        </p:nvCxnSpPr>
        <p:spPr>
          <a:xfrm>
            <a:off x="5041645" y="4367302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61338EAE-65B7-703C-14EC-EAEBF4B4392C}"/>
              </a:ext>
            </a:extLst>
          </p:cNvPr>
          <p:cNvSpPr/>
          <p:nvPr/>
        </p:nvSpPr>
        <p:spPr>
          <a:xfrm>
            <a:off x="5883530" y="4763505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3E1B519-47A6-2640-5047-20D82EEEFDA1}"/>
              </a:ext>
            </a:extLst>
          </p:cNvPr>
          <p:cNvCxnSpPr>
            <a:cxnSpLocks/>
            <a:stCxn id="19" idx="3"/>
            <a:endCxn id="25" idx="0"/>
          </p:cNvCxnSpPr>
          <p:nvPr/>
        </p:nvCxnSpPr>
        <p:spPr>
          <a:xfrm flipH="1">
            <a:off x="6294077" y="4367302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82D84941-63DB-50D7-4259-DE478BCC2D81}"/>
              </a:ext>
            </a:extLst>
          </p:cNvPr>
          <p:cNvSpPr/>
          <p:nvPr/>
        </p:nvSpPr>
        <p:spPr>
          <a:xfrm>
            <a:off x="6860600" y="4763504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181040E-33FF-6A61-0F7F-B69640A08AF3}"/>
              </a:ext>
            </a:extLst>
          </p:cNvPr>
          <p:cNvCxnSpPr>
            <a:cxnSpLocks/>
            <a:stCxn id="19" idx="5"/>
            <a:endCxn id="27" idx="0"/>
          </p:cNvCxnSpPr>
          <p:nvPr/>
        </p:nvCxnSpPr>
        <p:spPr>
          <a:xfrm>
            <a:off x="7042513" y="4367302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5009CE3-1CFF-38EE-BF5A-6D61C793C52C}"/>
              </a:ext>
            </a:extLst>
          </p:cNvPr>
          <p:cNvCxnSpPr>
            <a:cxnSpLocks/>
            <a:stCxn id="9" idx="2"/>
            <a:endCxn id="5" idx="1"/>
          </p:cNvCxnSpPr>
          <p:nvPr/>
        </p:nvCxnSpPr>
        <p:spPr>
          <a:xfrm>
            <a:off x="4198809" y="3362028"/>
            <a:ext cx="262234" cy="4510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B0F39CF5-8CB4-FFA7-462D-9B5428FAC413}"/>
              </a:ext>
            </a:extLst>
          </p:cNvPr>
          <p:cNvSpPr txBox="1"/>
          <p:nvPr/>
        </p:nvSpPr>
        <p:spPr>
          <a:xfrm>
            <a:off x="4032968" y="2992696"/>
            <a:ext cx="33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6DC3EF3-51CE-0E8E-23B7-2DC27CC8E18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955712" y="3581742"/>
            <a:ext cx="505331" cy="23135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7A0847F-66DD-24AC-EEF3-09CE49E4C989}"/>
              </a:ext>
            </a:extLst>
          </p:cNvPr>
          <p:cNvSpPr txBox="1"/>
          <p:nvPr/>
        </p:nvSpPr>
        <p:spPr>
          <a:xfrm>
            <a:off x="2894112" y="3303051"/>
            <a:ext cx="112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largest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ED81BF7-CF5E-88C8-60BB-B84F08F920B5}"/>
              </a:ext>
            </a:extLst>
          </p:cNvPr>
          <p:cNvSpPr txBox="1"/>
          <p:nvPr/>
        </p:nvSpPr>
        <p:spPr>
          <a:xfrm>
            <a:off x="838200" y="1690688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latin typeface="Consolas" panose="020B0609020204030204" pitchFamily="49" charset="0"/>
              </a:rPr>
              <a:t>heapify</a:t>
            </a:r>
            <a:r>
              <a:rPr lang="en-US" altLang="zh-TW" sz="2000" dirty="0">
                <a:latin typeface="Consolas" panose="020B0609020204030204" pitchFamily="49" charset="0"/>
              </a:rPr>
              <a:t>(n);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n == largest, done!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550132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</a:t>
            </a:r>
            <a:r>
              <a:rPr lang="en-US" altLang="zh-TW" dirty="0" err="1">
                <a:latin typeface="Consolas" panose="020B0609020204030204" pitchFamily="49" charset="0"/>
              </a:rPr>
              <a:t>build_heap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70E83C0F-4D2F-02CE-E471-917CEDB28971}"/>
              </a:ext>
            </a:extLst>
          </p:cNvPr>
          <p:cNvSpPr/>
          <p:nvPr/>
        </p:nvSpPr>
        <p:spPr>
          <a:xfrm>
            <a:off x="5368216" y="26452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FE2301D-E447-CB4E-9524-27972B53721E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5041645" y="331421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1AE9FF3E-B143-5145-0846-ED02EE74B568}"/>
              </a:ext>
            </a:extLst>
          </p:cNvPr>
          <p:cNvSpPr/>
          <p:nvPr/>
        </p:nvSpPr>
        <p:spPr>
          <a:xfrm>
            <a:off x="4340797" y="3698312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706A84A6-1E7A-98F7-EB58-7FD013865718}"/>
              </a:ext>
            </a:extLst>
          </p:cNvPr>
          <p:cNvSpPr/>
          <p:nvPr/>
        </p:nvSpPr>
        <p:spPr>
          <a:xfrm>
            <a:off x="6341665" y="3698312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264777A-BCFD-153C-A24D-5F97BBC8329E}"/>
              </a:ext>
            </a:extLst>
          </p:cNvPr>
          <p:cNvCxnSpPr>
            <a:cxnSpLocks/>
            <a:stCxn id="2" idx="5"/>
            <a:endCxn id="19" idx="1"/>
          </p:cNvCxnSpPr>
          <p:nvPr/>
        </p:nvCxnSpPr>
        <p:spPr>
          <a:xfrm>
            <a:off x="6069064" y="331421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EEB1211E-BDE6-5566-6A75-8AF6589B2CC0}"/>
              </a:ext>
            </a:extLst>
          </p:cNvPr>
          <p:cNvSpPr/>
          <p:nvPr/>
        </p:nvSpPr>
        <p:spPr>
          <a:xfrm>
            <a:off x="3840610" y="4763503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7B8647F-306A-9684-C41E-EDC5F9D2A96E}"/>
              </a:ext>
            </a:extLst>
          </p:cNvPr>
          <p:cNvCxnSpPr>
            <a:cxnSpLocks/>
            <a:stCxn id="5" idx="3"/>
            <a:endCxn id="21" idx="0"/>
          </p:cNvCxnSpPr>
          <p:nvPr/>
        </p:nvCxnSpPr>
        <p:spPr>
          <a:xfrm flipH="1">
            <a:off x="4251157" y="4367302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E0F7259F-128A-DD92-A996-EBFDD16CAF52}"/>
              </a:ext>
            </a:extLst>
          </p:cNvPr>
          <p:cNvSpPr/>
          <p:nvPr/>
        </p:nvSpPr>
        <p:spPr>
          <a:xfrm>
            <a:off x="4797062" y="4763506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4A4C2D4-6482-2450-023B-E415E16DC495}"/>
              </a:ext>
            </a:extLst>
          </p:cNvPr>
          <p:cNvCxnSpPr>
            <a:cxnSpLocks/>
            <a:stCxn id="5" idx="5"/>
            <a:endCxn id="23" idx="0"/>
          </p:cNvCxnSpPr>
          <p:nvPr/>
        </p:nvCxnSpPr>
        <p:spPr>
          <a:xfrm>
            <a:off x="5041645" y="4367302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61338EAE-65B7-703C-14EC-EAEBF4B4392C}"/>
              </a:ext>
            </a:extLst>
          </p:cNvPr>
          <p:cNvSpPr/>
          <p:nvPr/>
        </p:nvSpPr>
        <p:spPr>
          <a:xfrm>
            <a:off x="5883530" y="4763505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3E1B519-47A6-2640-5047-20D82EEEFDA1}"/>
              </a:ext>
            </a:extLst>
          </p:cNvPr>
          <p:cNvCxnSpPr>
            <a:cxnSpLocks/>
            <a:stCxn id="19" idx="3"/>
            <a:endCxn id="25" idx="0"/>
          </p:cNvCxnSpPr>
          <p:nvPr/>
        </p:nvCxnSpPr>
        <p:spPr>
          <a:xfrm flipH="1">
            <a:off x="6294077" y="4367302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82D84941-63DB-50D7-4259-DE478BCC2D81}"/>
              </a:ext>
            </a:extLst>
          </p:cNvPr>
          <p:cNvSpPr/>
          <p:nvPr/>
        </p:nvSpPr>
        <p:spPr>
          <a:xfrm>
            <a:off x="6860600" y="4763504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181040E-33FF-6A61-0F7F-B69640A08AF3}"/>
              </a:ext>
            </a:extLst>
          </p:cNvPr>
          <p:cNvCxnSpPr>
            <a:cxnSpLocks/>
            <a:stCxn id="19" idx="5"/>
            <a:endCxn id="27" idx="0"/>
          </p:cNvCxnSpPr>
          <p:nvPr/>
        </p:nvCxnSpPr>
        <p:spPr>
          <a:xfrm>
            <a:off x="7042513" y="4367302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5009CE3-1CFF-38EE-BF5A-6D61C793C52C}"/>
              </a:ext>
            </a:extLst>
          </p:cNvPr>
          <p:cNvCxnSpPr>
            <a:cxnSpLocks/>
            <a:endCxn id="2" idx="7"/>
          </p:cNvCxnSpPr>
          <p:nvPr/>
        </p:nvCxnSpPr>
        <p:spPr>
          <a:xfrm flipH="1">
            <a:off x="6069064" y="2504318"/>
            <a:ext cx="446817" cy="2556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B0F39CF5-8CB4-FFA7-462D-9B5428FAC413}"/>
              </a:ext>
            </a:extLst>
          </p:cNvPr>
          <p:cNvSpPr txBox="1"/>
          <p:nvPr/>
        </p:nvSpPr>
        <p:spPr>
          <a:xfrm>
            <a:off x="6508560" y="2200730"/>
            <a:ext cx="33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553AD16-55A8-50E2-972D-CA6A2372E595}"/>
              </a:ext>
            </a:extLst>
          </p:cNvPr>
          <p:cNvSpPr txBox="1"/>
          <p:nvPr/>
        </p:nvSpPr>
        <p:spPr>
          <a:xfrm>
            <a:off x="838200" y="1690688"/>
            <a:ext cx="17363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latin typeface="Consolas" panose="020B0609020204030204" pitchFamily="49" charset="0"/>
              </a:rPr>
              <a:t>heapify</a:t>
            </a:r>
            <a:r>
              <a:rPr lang="en-US" altLang="zh-TW" sz="2000" dirty="0">
                <a:latin typeface="Consolas" panose="020B0609020204030204" pitchFamily="49" charset="0"/>
              </a:rPr>
              <a:t>(n);</a:t>
            </a:r>
          </a:p>
          <a:p>
            <a:endParaRPr lang="en-US" altLang="zh-TW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894878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</a:t>
            </a:r>
            <a:r>
              <a:rPr lang="en-US" altLang="zh-TW" dirty="0" err="1">
                <a:latin typeface="Consolas" panose="020B0609020204030204" pitchFamily="49" charset="0"/>
              </a:rPr>
              <a:t>build_heap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70E83C0F-4D2F-02CE-E471-917CEDB28971}"/>
              </a:ext>
            </a:extLst>
          </p:cNvPr>
          <p:cNvSpPr/>
          <p:nvPr/>
        </p:nvSpPr>
        <p:spPr>
          <a:xfrm>
            <a:off x="5368216" y="26452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FE2301D-E447-CB4E-9524-27972B53721E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5041645" y="331421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1AE9FF3E-B143-5145-0846-ED02EE74B568}"/>
              </a:ext>
            </a:extLst>
          </p:cNvPr>
          <p:cNvSpPr/>
          <p:nvPr/>
        </p:nvSpPr>
        <p:spPr>
          <a:xfrm>
            <a:off x="4340797" y="3698312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706A84A6-1E7A-98F7-EB58-7FD013865718}"/>
              </a:ext>
            </a:extLst>
          </p:cNvPr>
          <p:cNvSpPr/>
          <p:nvPr/>
        </p:nvSpPr>
        <p:spPr>
          <a:xfrm>
            <a:off x="6341665" y="3698312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264777A-BCFD-153C-A24D-5F97BBC8329E}"/>
              </a:ext>
            </a:extLst>
          </p:cNvPr>
          <p:cNvCxnSpPr>
            <a:cxnSpLocks/>
            <a:stCxn id="2" idx="5"/>
            <a:endCxn id="19" idx="1"/>
          </p:cNvCxnSpPr>
          <p:nvPr/>
        </p:nvCxnSpPr>
        <p:spPr>
          <a:xfrm>
            <a:off x="6069064" y="331421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EEB1211E-BDE6-5566-6A75-8AF6589B2CC0}"/>
              </a:ext>
            </a:extLst>
          </p:cNvPr>
          <p:cNvSpPr/>
          <p:nvPr/>
        </p:nvSpPr>
        <p:spPr>
          <a:xfrm>
            <a:off x="3840610" y="4763503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7B8647F-306A-9684-C41E-EDC5F9D2A96E}"/>
              </a:ext>
            </a:extLst>
          </p:cNvPr>
          <p:cNvCxnSpPr>
            <a:cxnSpLocks/>
            <a:stCxn id="5" idx="3"/>
            <a:endCxn id="21" idx="0"/>
          </p:cNvCxnSpPr>
          <p:nvPr/>
        </p:nvCxnSpPr>
        <p:spPr>
          <a:xfrm flipH="1">
            <a:off x="4251157" y="4367302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E0F7259F-128A-DD92-A996-EBFDD16CAF52}"/>
              </a:ext>
            </a:extLst>
          </p:cNvPr>
          <p:cNvSpPr/>
          <p:nvPr/>
        </p:nvSpPr>
        <p:spPr>
          <a:xfrm>
            <a:off x="4797062" y="4763506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4A4C2D4-6482-2450-023B-E415E16DC495}"/>
              </a:ext>
            </a:extLst>
          </p:cNvPr>
          <p:cNvCxnSpPr>
            <a:cxnSpLocks/>
            <a:stCxn id="5" idx="5"/>
            <a:endCxn id="23" idx="0"/>
          </p:cNvCxnSpPr>
          <p:nvPr/>
        </p:nvCxnSpPr>
        <p:spPr>
          <a:xfrm>
            <a:off x="5041645" y="4367302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61338EAE-65B7-703C-14EC-EAEBF4B4392C}"/>
              </a:ext>
            </a:extLst>
          </p:cNvPr>
          <p:cNvSpPr/>
          <p:nvPr/>
        </p:nvSpPr>
        <p:spPr>
          <a:xfrm>
            <a:off x="5883530" y="4763505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3E1B519-47A6-2640-5047-20D82EEEFDA1}"/>
              </a:ext>
            </a:extLst>
          </p:cNvPr>
          <p:cNvCxnSpPr>
            <a:cxnSpLocks/>
            <a:stCxn id="19" idx="3"/>
            <a:endCxn id="25" idx="0"/>
          </p:cNvCxnSpPr>
          <p:nvPr/>
        </p:nvCxnSpPr>
        <p:spPr>
          <a:xfrm flipH="1">
            <a:off x="6294077" y="4367302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82D84941-63DB-50D7-4259-DE478BCC2D81}"/>
              </a:ext>
            </a:extLst>
          </p:cNvPr>
          <p:cNvSpPr/>
          <p:nvPr/>
        </p:nvSpPr>
        <p:spPr>
          <a:xfrm>
            <a:off x="6860600" y="4763504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181040E-33FF-6A61-0F7F-B69640A08AF3}"/>
              </a:ext>
            </a:extLst>
          </p:cNvPr>
          <p:cNvCxnSpPr>
            <a:cxnSpLocks/>
            <a:stCxn id="19" idx="5"/>
            <a:endCxn id="27" idx="0"/>
          </p:cNvCxnSpPr>
          <p:nvPr/>
        </p:nvCxnSpPr>
        <p:spPr>
          <a:xfrm>
            <a:off x="7042513" y="4367302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5009CE3-1CFF-38EE-BF5A-6D61C793C52C}"/>
              </a:ext>
            </a:extLst>
          </p:cNvPr>
          <p:cNvCxnSpPr>
            <a:cxnSpLocks/>
            <a:endCxn id="2" idx="7"/>
          </p:cNvCxnSpPr>
          <p:nvPr/>
        </p:nvCxnSpPr>
        <p:spPr>
          <a:xfrm flipH="1">
            <a:off x="6069064" y="2504318"/>
            <a:ext cx="446817" cy="2556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B0F39CF5-8CB4-FFA7-462D-9B5428FAC413}"/>
              </a:ext>
            </a:extLst>
          </p:cNvPr>
          <p:cNvSpPr txBox="1"/>
          <p:nvPr/>
        </p:nvSpPr>
        <p:spPr>
          <a:xfrm>
            <a:off x="6508560" y="2200730"/>
            <a:ext cx="33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6DC3EF3-51CE-0E8E-23B7-2DC27CC8E182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7042513" y="3487717"/>
            <a:ext cx="469332" cy="32537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7A0847F-66DD-24AC-EEF3-09CE49E4C989}"/>
              </a:ext>
            </a:extLst>
          </p:cNvPr>
          <p:cNvSpPr txBox="1"/>
          <p:nvPr/>
        </p:nvSpPr>
        <p:spPr>
          <a:xfrm>
            <a:off x="7511845" y="3194324"/>
            <a:ext cx="112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largest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5" name="接點: 弧形 14">
            <a:extLst>
              <a:ext uri="{FF2B5EF4-FFF2-40B4-BE49-F238E27FC236}">
                <a16:creationId xmlns:a16="http://schemas.microsoft.com/office/drawing/2014/main" id="{4B9E09CB-3B71-7F76-56D7-FAE6F6C765C0}"/>
              </a:ext>
            </a:extLst>
          </p:cNvPr>
          <p:cNvCxnSpPr>
            <a:cxnSpLocks/>
            <a:stCxn id="19" idx="0"/>
            <a:endCxn id="2" idx="6"/>
          </p:cNvCxnSpPr>
          <p:nvPr/>
        </p:nvCxnSpPr>
        <p:spPr>
          <a:xfrm rot="16200000" flipV="1">
            <a:off x="6140163" y="3086263"/>
            <a:ext cx="661197" cy="562902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B154AA0-78D2-32D8-7B09-5513335CC2F2}"/>
              </a:ext>
            </a:extLst>
          </p:cNvPr>
          <p:cNvSpPr txBox="1"/>
          <p:nvPr/>
        </p:nvSpPr>
        <p:spPr>
          <a:xfrm>
            <a:off x="838200" y="170201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Consolas" panose="020B0609020204030204" pitchFamily="49" charset="0"/>
              </a:rPr>
              <a:t>if (n != largest)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	swap(n, largest);</a:t>
            </a:r>
            <a:endParaRPr lang="zh-TW" alt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507900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</a:t>
            </a:r>
            <a:r>
              <a:rPr lang="en-US" altLang="zh-TW" dirty="0" err="1">
                <a:latin typeface="Consolas" panose="020B0609020204030204" pitchFamily="49" charset="0"/>
              </a:rPr>
              <a:t>build_heap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70E83C0F-4D2F-02CE-E471-917CEDB28971}"/>
              </a:ext>
            </a:extLst>
          </p:cNvPr>
          <p:cNvSpPr/>
          <p:nvPr/>
        </p:nvSpPr>
        <p:spPr>
          <a:xfrm>
            <a:off x="5368216" y="2645229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FE2301D-E447-CB4E-9524-27972B53721E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5041645" y="331421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1AE9FF3E-B143-5145-0846-ED02EE74B568}"/>
              </a:ext>
            </a:extLst>
          </p:cNvPr>
          <p:cNvSpPr/>
          <p:nvPr/>
        </p:nvSpPr>
        <p:spPr>
          <a:xfrm>
            <a:off x="4340797" y="3698312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706A84A6-1E7A-98F7-EB58-7FD013865718}"/>
              </a:ext>
            </a:extLst>
          </p:cNvPr>
          <p:cNvSpPr/>
          <p:nvPr/>
        </p:nvSpPr>
        <p:spPr>
          <a:xfrm>
            <a:off x="6341665" y="369831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264777A-BCFD-153C-A24D-5F97BBC8329E}"/>
              </a:ext>
            </a:extLst>
          </p:cNvPr>
          <p:cNvCxnSpPr>
            <a:cxnSpLocks/>
            <a:stCxn id="2" idx="5"/>
            <a:endCxn id="19" idx="1"/>
          </p:cNvCxnSpPr>
          <p:nvPr/>
        </p:nvCxnSpPr>
        <p:spPr>
          <a:xfrm>
            <a:off x="6069064" y="331421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EEB1211E-BDE6-5566-6A75-8AF6589B2CC0}"/>
              </a:ext>
            </a:extLst>
          </p:cNvPr>
          <p:cNvSpPr/>
          <p:nvPr/>
        </p:nvSpPr>
        <p:spPr>
          <a:xfrm>
            <a:off x="3840610" y="4763503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7B8647F-306A-9684-C41E-EDC5F9D2A96E}"/>
              </a:ext>
            </a:extLst>
          </p:cNvPr>
          <p:cNvCxnSpPr>
            <a:cxnSpLocks/>
            <a:stCxn id="5" idx="3"/>
            <a:endCxn id="21" idx="0"/>
          </p:cNvCxnSpPr>
          <p:nvPr/>
        </p:nvCxnSpPr>
        <p:spPr>
          <a:xfrm flipH="1">
            <a:off x="4251157" y="4367302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E0F7259F-128A-DD92-A996-EBFDD16CAF52}"/>
              </a:ext>
            </a:extLst>
          </p:cNvPr>
          <p:cNvSpPr/>
          <p:nvPr/>
        </p:nvSpPr>
        <p:spPr>
          <a:xfrm>
            <a:off x="4797062" y="4763506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4A4C2D4-6482-2450-023B-E415E16DC495}"/>
              </a:ext>
            </a:extLst>
          </p:cNvPr>
          <p:cNvCxnSpPr>
            <a:cxnSpLocks/>
            <a:stCxn id="5" idx="5"/>
            <a:endCxn id="23" idx="0"/>
          </p:cNvCxnSpPr>
          <p:nvPr/>
        </p:nvCxnSpPr>
        <p:spPr>
          <a:xfrm>
            <a:off x="5041645" y="4367302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61338EAE-65B7-703C-14EC-EAEBF4B4392C}"/>
              </a:ext>
            </a:extLst>
          </p:cNvPr>
          <p:cNvSpPr/>
          <p:nvPr/>
        </p:nvSpPr>
        <p:spPr>
          <a:xfrm>
            <a:off x="5883530" y="4763505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3E1B519-47A6-2640-5047-20D82EEEFDA1}"/>
              </a:ext>
            </a:extLst>
          </p:cNvPr>
          <p:cNvCxnSpPr>
            <a:cxnSpLocks/>
            <a:stCxn id="19" idx="3"/>
            <a:endCxn id="25" idx="0"/>
          </p:cNvCxnSpPr>
          <p:nvPr/>
        </p:nvCxnSpPr>
        <p:spPr>
          <a:xfrm flipH="1">
            <a:off x="6294077" y="4367302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82D84941-63DB-50D7-4259-DE478BCC2D81}"/>
              </a:ext>
            </a:extLst>
          </p:cNvPr>
          <p:cNvSpPr/>
          <p:nvPr/>
        </p:nvSpPr>
        <p:spPr>
          <a:xfrm>
            <a:off x="6860600" y="4763504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181040E-33FF-6A61-0F7F-B69640A08AF3}"/>
              </a:ext>
            </a:extLst>
          </p:cNvPr>
          <p:cNvCxnSpPr>
            <a:cxnSpLocks/>
            <a:stCxn id="19" idx="5"/>
            <a:endCxn id="27" idx="0"/>
          </p:cNvCxnSpPr>
          <p:nvPr/>
        </p:nvCxnSpPr>
        <p:spPr>
          <a:xfrm>
            <a:off x="7042513" y="4367302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5009CE3-1CFF-38EE-BF5A-6D61C793C52C}"/>
              </a:ext>
            </a:extLst>
          </p:cNvPr>
          <p:cNvCxnSpPr>
            <a:cxnSpLocks/>
            <a:endCxn id="2" idx="7"/>
          </p:cNvCxnSpPr>
          <p:nvPr/>
        </p:nvCxnSpPr>
        <p:spPr>
          <a:xfrm flipH="1">
            <a:off x="6069064" y="2504318"/>
            <a:ext cx="446817" cy="2556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B0F39CF5-8CB4-FFA7-462D-9B5428FAC413}"/>
              </a:ext>
            </a:extLst>
          </p:cNvPr>
          <p:cNvSpPr txBox="1"/>
          <p:nvPr/>
        </p:nvSpPr>
        <p:spPr>
          <a:xfrm>
            <a:off x="6508560" y="2200730"/>
            <a:ext cx="33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6DC3EF3-51CE-0E8E-23B7-2DC27CC8E182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7042513" y="3487717"/>
            <a:ext cx="469332" cy="32537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7A0847F-66DD-24AC-EEF3-09CE49E4C989}"/>
              </a:ext>
            </a:extLst>
          </p:cNvPr>
          <p:cNvSpPr txBox="1"/>
          <p:nvPr/>
        </p:nvSpPr>
        <p:spPr>
          <a:xfrm>
            <a:off x="7511845" y="3194324"/>
            <a:ext cx="112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largest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5" name="接點: 弧形 14">
            <a:extLst>
              <a:ext uri="{FF2B5EF4-FFF2-40B4-BE49-F238E27FC236}">
                <a16:creationId xmlns:a16="http://schemas.microsoft.com/office/drawing/2014/main" id="{4B9E09CB-3B71-7F76-56D7-FAE6F6C765C0}"/>
              </a:ext>
            </a:extLst>
          </p:cNvPr>
          <p:cNvCxnSpPr>
            <a:cxnSpLocks/>
            <a:stCxn id="19" idx="0"/>
            <a:endCxn id="2" idx="6"/>
          </p:cNvCxnSpPr>
          <p:nvPr/>
        </p:nvCxnSpPr>
        <p:spPr>
          <a:xfrm rot="16200000" flipV="1">
            <a:off x="6140163" y="3086263"/>
            <a:ext cx="661197" cy="562902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B154AA0-78D2-32D8-7B09-5513335CC2F2}"/>
              </a:ext>
            </a:extLst>
          </p:cNvPr>
          <p:cNvSpPr txBox="1"/>
          <p:nvPr/>
        </p:nvSpPr>
        <p:spPr>
          <a:xfrm>
            <a:off x="838200" y="1702017"/>
            <a:ext cx="29275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Consolas" panose="020B0609020204030204" pitchFamily="49" charset="0"/>
              </a:rPr>
              <a:t>if (n != largest)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	swap(n, largest);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	</a:t>
            </a:r>
            <a:r>
              <a:rPr lang="en-US" altLang="zh-TW" sz="1800" dirty="0" err="1">
                <a:latin typeface="Consolas" panose="020B0609020204030204" pitchFamily="49" charset="0"/>
              </a:rPr>
              <a:t>heapify</a:t>
            </a:r>
            <a:r>
              <a:rPr lang="en-US" altLang="zh-TW" sz="1800" dirty="0">
                <a:latin typeface="Consolas" panose="020B0609020204030204" pitchFamily="49" charset="0"/>
              </a:rPr>
              <a:t>(largest);</a:t>
            </a:r>
            <a:endParaRPr lang="zh-TW" alt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334194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</a:t>
            </a:r>
            <a:r>
              <a:rPr lang="en-US" altLang="zh-TW" dirty="0" err="1">
                <a:latin typeface="Consolas" panose="020B0609020204030204" pitchFamily="49" charset="0"/>
              </a:rPr>
              <a:t>build_heap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70E83C0F-4D2F-02CE-E471-917CEDB28971}"/>
              </a:ext>
            </a:extLst>
          </p:cNvPr>
          <p:cNvSpPr/>
          <p:nvPr/>
        </p:nvSpPr>
        <p:spPr>
          <a:xfrm>
            <a:off x="5368216" y="2645229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FE2301D-E447-CB4E-9524-27972B53721E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5041645" y="331421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1AE9FF3E-B143-5145-0846-ED02EE74B568}"/>
              </a:ext>
            </a:extLst>
          </p:cNvPr>
          <p:cNvSpPr/>
          <p:nvPr/>
        </p:nvSpPr>
        <p:spPr>
          <a:xfrm>
            <a:off x="4340797" y="3698312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706A84A6-1E7A-98F7-EB58-7FD013865718}"/>
              </a:ext>
            </a:extLst>
          </p:cNvPr>
          <p:cNvSpPr/>
          <p:nvPr/>
        </p:nvSpPr>
        <p:spPr>
          <a:xfrm>
            <a:off x="6341665" y="369831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264777A-BCFD-153C-A24D-5F97BBC8329E}"/>
              </a:ext>
            </a:extLst>
          </p:cNvPr>
          <p:cNvCxnSpPr>
            <a:cxnSpLocks/>
            <a:stCxn id="2" idx="5"/>
            <a:endCxn id="19" idx="1"/>
          </p:cNvCxnSpPr>
          <p:nvPr/>
        </p:nvCxnSpPr>
        <p:spPr>
          <a:xfrm>
            <a:off x="6069064" y="331421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EEB1211E-BDE6-5566-6A75-8AF6589B2CC0}"/>
              </a:ext>
            </a:extLst>
          </p:cNvPr>
          <p:cNvSpPr/>
          <p:nvPr/>
        </p:nvSpPr>
        <p:spPr>
          <a:xfrm>
            <a:off x="3840610" y="4763503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7B8647F-306A-9684-C41E-EDC5F9D2A96E}"/>
              </a:ext>
            </a:extLst>
          </p:cNvPr>
          <p:cNvCxnSpPr>
            <a:cxnSpLocks/>
            <a:stCxn id="5" idx="3"/>
            <a:endCxn id="21" idx="0"/>
          </p:cNvCxnSpPr>
          <p:nvPr/>
        </p:nvCxnSpPr>
        <p:spPr>
          <a:xfrm flipH="1">
            <a:off x="4251157" y="4367302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E0F7259F-128A-DD92-A996-EBFDD16CAF52}"/>
              </a:ext>
            </a:extLst>
          </p:cNvPr>
          <p:cNvSpPr/>
          <p:nvPr/>
        </p:nvSpPr>
        <p:spPr>
          <a:xfrm>
            <a:off x="4797062" y="4763506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4A4C2D4-6482-2450-023B-E415E16DC495}"/>
              </a:ext>
            </a:extLst>
          </p:cNvPr>
          <p:cNvCxnSpPr>
            <a:cxnSpLocks/>
            <a:stCxn id="5" idx="5"/>
            <a:endCxn id="23" idx="0"/>
          </p:cNvCxnSpPr>
          <p:nvPr/>
        </p:nvCxnSpPr>
        <p:spPr>
          <a:xfrm>
            <a:off x="5041645" y="4367302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61338EAE-65B7-703C-14EC-EAEBF4B4392C}"/>
              </a:ext>
            </a:extLst>
          </p:cNvPr>
          <p:cNvSpPr/>
          <p:nvPr/>
        </p:nvSpPr>
        <p:spPr>
          <a:xfrm>
            <a:off x="5883530" y="4763505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3E1B519-47A6-2640-5047-20D82EEEFDA1}"/>
              </a:ext>
            </a:extLst>
          </p:cNvPr>
          <p:cNvCxnSpPr>
            <a:cxnSpLocks/>
            <a:stCxn id="19" idx="3"/>
            <a:endCxn id="25" idx="0"/>
          </p:cNvCxnSpPr>
          <p:nvPr/>
        </p:nvCxnSpPr>
        <p:spPr>
          <a:xfrm flipH="1">
            <a:off x="6294077" y="4367302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82D84941-63DB-50D7-4259-DE478BCC2D81}"/>
              </a:ext>
            </a:extLst>
          </p:cNvPr>
          <p:cNvSpPr/>
          <p:nvPr/>
        </p:nvSpPr>
        <p:spPr>
          <a:xfrm>
            <a:off x="6860600" y="4763504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181040E-33FF-6A61-0F7F-B69640A08AF3}"/>
              </a:ext>
            </a:extLst>
          </p:cNvPr>
          <p:cNvCxnSpPr>
            <a:cxnSpLocks/>
            <a:stCxn id="19" idx="5"/>
            <a:endCxn id="27" idx="0"/>
          </p:cNvCxnSpPr>
          <p:nvPr/>
        </p:nvCxnSpPr>
        <p:spPr>
          <a:xfrm>
            <a:off x="7042513" y="4367302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5009CE3-1CFF-38EE-BF5A-6D61C793C52C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7042513" y="3498885"/>
            <a:ext cx="357785" cy="3142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B0F39CF5-8CB4-FFA7-462D-9B5428FAC413}"/>
              </a:ext>
            </a:extLst>
          </p:cNvPr>
          <p:cNvSpPr txBox="1"/>
          <p:nvPr/>
        </p:nvSpPr>
        <p:spPr>
          <a:xfrm>
            <a:off x="7400298" y="3151448"/>
            <a:ext cx="33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6DC3EF3-51CE-0E8E-23B7-2DC27CC8E182}"/>
              </a:ext>
            </a:extLst>
          </p:cNvPr>
          <p:cNvCxnSpPr>
            <a:cxnSpLocks/>
            <a:endCxn id="25" idx="5"/>
          </p:cNvCxnSpPr>
          <p:nvPr/>
        </p:nvCxnSpPr>
        <p:spPr>
          <a:xfrm flipH="1" flipV="1">
            <a:off x="6584378" y="5432495"/>
            <a:ext cx="255863" cy="39620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7A0847F-66DD-24AC-EEF3-09CE49E4C989}"/>
              </a:ext>
            </a:extLst>
          </p:cNvPr>
          <p:cNvSpPr txBox="1"/>
          <p:nvPr/>
        </p:nvSpPr>
        <p:spPr>
          <a:xfrm>
            <a:off x="6840241" y="5872818"/>
            <a:ext cx="112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largest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5" name="接點: 弧形 14">
            <a:extLst>
              <a:ext uri="{FF2B5EF4-FFF2-40B4-BE49-F238E27FC236}">
                <a16:creationId xmlns:a16="http://schemas.microsoft.com/office/drawing/2014/main" id="{4B9E09CB-3B71-7F76-56D7-FAE6F6C765C0}"/>
              </a:ext>
            </a:extLst>
          </p:cNvPr>
          <p:cNvCxnSpPr>
            <a:cxnSpLocks/>
            <a:stCxn id="25" idx="1"/>
            <a:endCxn id="19" idx="2"/>
          </p:cNvCxnSpPr>
          <p:nvPr/>
        </p:nvCxnSpPr>
        <p:spPr>
          <a:xfrm rot="5400000" flipH="1" flipV="1">
            <a:off x="5778676" y="4315298"/>
            <a:ext cx="788088" cy="337889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B154AA0-78D2-32D8-7B09-5513335CC2F2}"/>
              </a:ext>
            </a:extLst>
          </p:cNvPr>
          <p:cNvSpPr txBox="1"/>
          <p:nvPr/>
        </p:nvSpPr>
        <p:spPr>
          <a:xfrm>
            <a:off x="838200" y="1702017"/>
            <a:ext cx="29275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Consolas" panose="020B0609020204030204" pitchFamily="49" charset="0"/>
              </a:rPr>
              <a:t>if (n != largest)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	swap(n, largest);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	</a:t>
            </a:r>
            <a:r>
              <a:rPr lang="en-US" altLang="zh-TW" sz="1800" dirty="0" err="1">
                <a:latin typeface="Consolas" panose="020B0609020204030204" pitchFamily="49" charset="0"/>
              </a:rPr>
              <a:t>heapify</a:t>
            </a:r>
            <a:r>
              <a:rPr lang="en-US" altLang="zh-TW" sz="1800" dirty="0">
                <a:latin typeface="Consolas" panose="020B0609020204030204" pitchFamily="49" charset="0"/>
              </a:rPr>
              <a:t>(largest);</a:t>
            </a:r>
            <a:endParaRPr lang="zh-TW" alt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420217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</a:t>
            </a:r>
            <a:r>
              <a:rPr lang="en-US" altLang="zh-TW" dirty="0" err="1">
                <a:latin typeface="Consolas" panose="020B0609020204030204" pitchFamily="49" charset="0"/>
              </a:rPr>
              <a:t>build_heap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70E83C0F-4D2F-02CE-E471-917CEDB28971}"/>
              </a:ext>
            </a:extLst>
          </p:cNvPr>
          <p:cNvSpPr/>
          <p:nvPr/>
        </p:nvSpPr>
        <p:spPr>
          <a:xfrm>
            <a:off x="5368216" y="2645229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FE2301D-E447-CB4E-9524-27972B53721E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5041645" y="331421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1AE9FF3E-B143-5145-0846-ED02EE74B568}"/>
              </a:ext>
            </a:extLst>
          </p:cNvPr>
          <p:cNvSpPr/>
          <p:nvPr/>
        </p:nvSpPr>
        <p:spPr>
          <a:xfrm>
            <a:off x="4340797" y="3698312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706A84A6-1E7A-98F7-EB58-7FD013865718}"/>
              </a:ext>
            </a:extLst>
          </p:cNvPr>
          <p:cNvSpPr/>
          <p:nvPr/>
        </p:nvSpPr>
        <p:spPr>
          <a:xfrm>
            <a:off x="6341665" y="3698312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264777A-BCFD-153C-A24D-5F97BBC8329E}"/>
              </a:ext>
            </a:extLst>
          </p:cNvPr>
          <p:cNvCxnSpPr>
            <a:cxnSpLocks/>
            <a:stCxn id="2" idx="5"/>
            <a:endCxn id="19" idx="1"/>
          </p:cNvCxnSpPr>
          <p:nvPr/>
        </p:nvCxnSpPr>
        <p:spPr>
          <a:xfrm>
            <a:off x="6069064" y="331421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EEB1211E-BDE6-5566-6A75-8AF6589B2CC0}"/>
              </a:ext>
            </a:extLst>
          </p:cNvPr>
          <p:cNvSpPr/>
          <p:nvPr/>
        </p:nvSpPr>
        <p:spPr>
          <a:xfrm>
            <a:off x="3840610" y="4763503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7B8647F-306A-9684-C41E-EDC5F9D2A96E}"/>
              </a:ext>
            </a:extLst>
          </p:cNvPr>
          <p:cNvCxnSpPr>
            <a:cxnSpLocks/>
            <a:stCxn id="5" idx="3"/>
            <a:endCxn id="21" idx="0"/>
          </p:cNvCxnSpPr>
          <p:nvPr/>
        </p:nvCxnSpPr>
        <p:spPr>
          <a:xfrm flipH="1">
            <a:off x="4251157" y="4367302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E0F7259F-128A-DD92-A996-EBFDD16CAF52}"/>
              </a:ext>
            </a:extLst>
          </p:cNvPr>
          <p:cNvSpPr/>
          <p:nvPr/>
        </p:nvSpPr>
        <p:spPr>
          <a:xfrm>
            <a:off x="4797062" y="4763506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4A4C2D4-6482-2450-023B-E415E16DC495}"/>
              </a:ext>
            </a:extLst>
          </p:cNvPr>
          <p:cNvCxnSpPr>
            <a:cxnSpLocks/>
            <a:stCxn id="5" idx="5"/>
            <a:endCxn id="23" idx="0"/>
          </p:cNvCxnSpPr>
          <p:nvPr/>
        </p:nvCxnSpPr>
        <p:spPr>
          <a:xfrm>
            <a:off x="5041645" y="4367302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61338EAE-65B7-703C-14EC-EAEBF4B4392C}"/>
              </a:ext>
            </a:extLst>
          </p:cNvPr>
          <p:cNvSpPr/>
          <p:nvPr/>
        </p:nvSpPr>
        <p:spPr>
          <a:xfrm>
            <a:off x="5883530" y="4763505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3E1B519-47A6-2640-5047-20D82EEEFDA1}"/>
              </a:ext>
            </a:extLst>
          </p:cNvPr>
          <p:cNvCxnSpPr>
            <a:cxnSpLocks/>
            <a:stCxn id="19" idx="3"/>
            <a:endCxn id="25" idx="0"/>
          </p:cNvCxnSpPr>
          <p:nvPr/>
        </p:nvCxnSpPr>
        <p:spPr>
          <a:xfrm flipH="1">
            <a:off x="6294077" y="4367302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82D84941-63DB-50D7-4259-DE478BCC2D81}"/>
              </a:ext>
            </a:extLst>
          </p:cNvPr>
          <p:cNvSpPr/>
          <p:nvPr/>
        </p:nvSpPr>
        <p:spPr>
          <a:xfrm>
            <a:off x="6860600" y="4763504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181040E-33FF-6A61-0F7F-B69640A08AF3}"/>
              </a:ext>
            </a:extLst>
          </p:cNvPr>
          <p:cNvCxnSpPr>
            <a:cxnSpLocks/>
            <a:stCxn id="19" idx="5"/>
            <a:endCxn id="27" idx="0"/>
          </p:cNvCxnSpPr>
          <p:nvPr/>
        </p:nvCxnSpPr>
        <p:spPr>
          <a:xfrm>
            <a:off x="7042513" y="4367302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5009CE3-1CFF-38EE-BF5A-6D61C793C52C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7042513" y="3498885"/>
            <a:ext cx="357785" cy="3142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B0F39CF5-8CB4-FFA7-462D-9B5428FAC413}"/>
              </a:ext>
            </a:extLst>
          </p:cNvPr>
          <p:cNvSpPr txBox="1"/>
          <p:nvPr/>
        </p:nvSpPr>
        <p:spPr>
          <a:xfrm>
            <a:off x="7400298" y="3151448"/>
            <a:ext cx="33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6DC3EF3-51CE-0E8E-23B7-2DC27CC8E182}"/>
              </a:ext>
            </a:extLst>
          </p:cNvPr>
          <p:cNvCxnSpPr>
            <a:cxnSpLocks/>
            <a:endCxn id="25" idx="5"/>
          </p:cNvCxnSpPr>
          <p:nvPr/>
        </p:nvCxnSpPr>
        <p:spPr>
          <a:xfrm flipH="1" flipV="1">
            <a:off x="6584378" y="5432495"/>
            <a:ext cx="255863" cy="39620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7A0847F-66DD-24AC-EEF3-09CE49E4C989}"/>
              </a:ext>
            </a:extLst>
          </p:cNvPr>
          <p:cNvSpPr txBox="1"/>
          <p:nvPr/>
        </p:nvSpPr>
        <p:spPr>
          <a:xfrm>
            <a:off x="6840241" y="5872818"/>
            <a:ext cx="112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largest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5" name="接點: 弧形 14">
            <a:extLst>
              <a:ext uri="{FF2B5EF4-FFF2-40B4-BE49-F238E27FC236}">
                <a16:creationId xmlns:a16="http://schemas.microsoft.com/office/drawing/2014/main" id="{4B9E09CB-3B71-7F76-56D7-FAE6F6C765C0}"/>
              </a:ext>
            </a:extLst>
          </p:cNvPr>
          <p:cNvCxnSpPr>
            <a:cxnSpLocks/>
            <a:stCxn id="25" idx="1"/>
            <a:endCxn id="19" idx="2"/>
          </p:cNvCxnSpPr>
          <p:nvPr/>
        </p:nvCxnSpPr>
        <p:spPr>
          <a:xfrm rot="5400000" flipH="1" flipV="1">
            <a:off x="5778676" y="4315298"/>
            <a:ext cx="788088" cy="337889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B154AA0-78D2-32D8-7B09-5513335CC2F2}"/>
              </a:ext>
            </a:extLst>
          </p:cNvPr>
          <p:cNvSpPr txBox="1"/>
          <p:nvPr/>
        </p:nvSpPr>
        <p:spPr>
          <a:xfrm>
            <a:off x="838200" y="1702017"/>
            <a:ext cx="29275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Consolas" panose="020B0609020204030204" pitchFamily="49" charset="0"/>
              </a:rPr>
              <a:t>if (n != largest)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	swap(n, largest);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	</a:t>
            </a:r>
            <a:r>
              <a:rPr lang="en-US" altLang="zh-TW" sz="1800" dirty="0" err="1">
                <a:latin typeface="Consolas" panose="020B0609020204030204" pitchFamily="49" charset="0"/>
              </a:rPr>
              <a:t>heapify</a:t>
            </a:r>
            <a:r>
              <a:rPr lang="en-US" altLang="zh-TW" sz="1800" dirty="0">
                <a:latin typeface="Consolas" panose="020B0609020204030204" pitchFamily="49" charset="0"/>
              </a:rPr>
              <a:t>(largest);</a:t>
            </a:r>
            <a:endParaRPr lang="zh-TW" alt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980889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421C16-AE50-9324-964B-40C2695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</a:t>
            </a:r>
            <a:r>
              <a:rPr lang="en-US" altLang="zh-TW" dirty="0" err="1">
                <a:latin typeface="Consolas" panose="020B0609020204030204" pitchFamily="49" charset="0"/>
              </a:rPr>
              <a:t>build_heap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70E83C0F-4D2F-02CE-E471-917CEDB28971}"/>
              </a:ext>
            </a:extLst>
          </p:cNvPr>
          <p:cNvSpPr/>
          <p:nvPr/>
        </p:nvSpPr>
        <p:spPr>
          <a:xfrm>
            <a:off x="5368216" y="2645229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FE2301D-E447-CB4E-9524-27972B53721E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5041645" y="331421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1AE9FF3E-B143-5145-0846-ED02EE74B568}"/>
              </a:ext>
            </a:extLst>
          </p:cNvPr>
          <p:cNvSpPr/>
          <p:nvPr/>
        </p:nvSpPr>
        <p:spPr>
          <a:xfrm>
            <a:off x="4340797" y="3698312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706A84A6-1E7A-98F7-EB58-7FD013865718}"/>
              </a:ext>
            </a:extLst>
          </p:cNvPr>
          <p:cNvSpPr/>
          <p:nvPr/>
        </p:nvSpPr>
        <p:spPr>
          <a:xfrm>
            <a:off x="6341665" y="3698312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264777A-BCFD-153C-A24D-5F97BBC8329E}"/>
              </a:ext>
            </a:extLst>
          </p:cNvPr>
          <p:cNvCxnSpPr>
            <a:cxnSpLocks/>
            <a:stCxn id="2" idx="5"/>
            <a:endCxn id="19" idx="1"/>
          </p:cNvCxnSpPr>
          <p:nvPr/>
        </p:nvCxnSpPr>
        <p:spPr>
          <a:xfrm>
            <a:off x="6069064" y="331421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EEB1211E-BDE6-5566-6A75-8AF6589B2CC0}"/>
              </a:ext>
            </a:extLst>
          </p:cNvPr>
          <p:cNvSpPr/>
          <p:nvPr/>
        </p:nvSpPr>
        <p:spPr>
          <a:xfrm>
            <a:off x="3840610" y="4763503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7B8647F-306A-9684-C41E-EDC5F9D2A96E}"/>
              </a:ext>
            </a:extLst>
          </p:cNvPr>
          <p:cNvCxnSpPr>
            <a:cxnSpLocks/>
            <a:stCxn id="5" idx="3"/>
            <a:endCxn id="21" idx="0"/>
          </p:cNvCxnSpPr>
          <p:nvPr/>
        </p:nvCxnSpPr>
        <p:spPr>
          <a:xfrm flipH="1">
            <a:off x="4251157" y="4367302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E0F7259F-128A-DD92-A996-EBFDD16CAF52}"/>
              </a:ext>
            </a:extLst>
          </p:cNvPr>
          <p:cNvSpPr/>
          <p:nvPr/>
        </p:nvSpPr>
        <p:spPr>
          <a:xfrm>
            <a:off x="4797062" y="4763506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4A4C2D4-6482-2450-023B-E415E16DC495}"/>
              </a:ext>
            </a:extLst>
          </p:cNvPr>
          <p:cNvCxnSpPr>
            <a:cxnSpLocks/>
            <a:stCxn id="5" idx="5"/>
            <a:endCxn id="23" idx="0"/>
          </p:cNvCxnSpPr>
          <p:nvPr/>
        </p:nvCxnSpPr>
        <p:spPr>
          <a:xfrm>
            <a:off x="5041645" y="4367302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61338EAE-65B7-703C-14EC-EAEBF4B4392C}"/>
              </a:ext>
            </a:extLst>
          </p:cNvPr>
          <p:cNvSpPr/>
          <p:nvPr/>
        </p:nvSpPr>
        <p:spPr>
          <a:xfrm>
            <a:off x="5883530" y="4763505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3E1B519-47A6-2640-5047-20D82EEEFDA1}"/>
              </a:ext>
            </a:extLst>
          </p:cNvPr>
          <p:cNvCxnSpPr>
            <a:cxnSpLocks/>
            <a:stCxn id="19" idx="3"/>
            <a:endCxn id="25" idx="0"/>
          </p:cNvCxnSpPr>
          <p:nvPr/>
        </p:nvCxnSpPr>
        <p:spPr>
          <a:xfrm flipH="1">
            <a:off x="6294077" y="4367302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82D84941-63DB-50D7-4259-DE478BCC2D81}"/>
              </a:ext>
            </a:extLst>
          </p:cNvPr>
          <p:cNvSpPr/>
          <p:nvPr/>
        </p:nvSpPr>
        <p:spPr>
          <a:xfrm>
            <a:off x="6860600" y="4763504"/>
            <a:ext cx="821094" cy="783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181040E-33FF-6A61-0F7F-B69640A08AF3}"/>
              </a:ext>
            </a:extLst>
          </p:cNvPr>
          <p:cNvCxnSpPr>
            <a:cxnSpLocks/>
            <a:stCxn id="19" idx="5"/>
            <a:endCxn id="27" idx="0"/>
          </p:cNvCxnSpPr>
          <p:nvPr/>
        </p:nvCxnSpPr>
        <p:spPr>
          <a:xfrm>
            <a:off x="7042513" y="4367302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B154AA0-78D2-32D8-7B09-5513335CC2F2}"/>
              </a:ext>
            </a:extLst>
          </p:cNvPr>
          <p:cNvSpPr txBox="1"/>
          <p:nvPr/>
        </p:nvSpPr>
        <p:spPr>
          <a:xfrm>
            <a:off x="838200" y="1702017"/>
            <a:ext cx="2927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Consolas" panose="020B0609020204030204" pitchFamily="49" charset="0"/>
              </a:rPr>
              <a:t>done!</a:t>
            </a:r>
            <a:endParaRPr lang="zh-TW" alt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341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6C125F9-3972-DD8D-BDDF-8FC7CD58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singly linked list - delete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B698D8-9029-B3F6-0178-9CB3E6798A43}"/>
              </a:ext>
            </a:extLst>
          </p:cNvPr>
          <p:cNvSpPr/>
          <p:nvPr/>
        </p:nvSpPr>
        <p:spPr>
          <a:xfrm>
            <a:off x="2589195" y="3694322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FAFE671-3157-74E7-E115-67450B7F311A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3396293" y="3694322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48D13E2-3AA7-0615-4281-C868775226A8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848828" y="4151522"/>
            <a:ext cx="3516863" cy="1866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3EDFA0C-990C-5D73-658C-FF57CB44102B}"/>
              </a:ext>
            </a:extLst>
          </p:cNvPr>
          <p:cNvSpPr/>
          <p:nvPr/>
        </p:nvSpPr>
        <p:spPr>
          <a:xfrm>
            <a:off x="4982071" y="2840967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FF65ED1A-A6BA-B0B6-B829-36D0D5547F2F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5789169" y="2840967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CDAFF6E3-EEF8-0E04-90B4-D147822530C4}"/>
              </a:ext>
            </a:extLst>
          </p:cNvPr>
          <p:cNvSpPr/>
          <p:nvPr/>
        </p:nvSpPr>
        <p:spPr>
          <a:xfrm>
            <a:off x="7365691" y="3694322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6C68E123-6CEE-99C2-4D4E-011659BE4539}"/>
              </a:ext>
            </a:extLst>
          </p:cNvPr>
          <p:cNvCxnSpPr>
            <a:stCxn id="10" idx="0"/>
            <a:endCxn id="10" idx="2"/>
          </p:cNvCxnSpPr>
          <p:nvPr/>
        </p:nvCxnSpPr>
        <p:spPr>
          <a:xfrm>
            <a:off x="8172789" y="3694322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F7BFECD-D471-8ACC-0D26-B251E3D648A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242656" y="3313175"/>
            <a:ext cx="1123035" cy="83834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436BF15-E168-7844-0ACB-4C135AC88566}"/>
              </a:ext>
            </a:extLst>
          </p:cNvPr>
          <p:cNvSpPr txBox="1"/>
          <p:nvPr/>
        </p:nvSpPr>
        <p:spPr>
          <a:xfrm>
            <a:off x="2750150" y="3966856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C50F2C7-B971-35FC-860C-9E4862B8D416}"/>
              </a:ext>
            </a:extLst>
          </p:cNvPr>
          <p:cNvSpPr txBox="1"/>
          <p:nvPr/>
        </p:nvSpPr>
        <p:spPr>
          <a:xfrm>
            <a:off x="5141862" y="3113501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199B204-6D06-0551-84A3-5469955DB15D}"/>
              </a:ext>
            </a:extLst>
          </p:cNvPr>
          <p:cNvSpPr txBox="1"/>
          <p:nvPr/>
        </p:nvSpPr>
        <p:spPr>
          <a:xfrm>
            <a:off x="7526645" y="3976186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CAD7B3AF-96FA-D248-2A85-9EACEBC27712}"/>
              </a:ext>
            </a:extLst>
          </p:cNvPr>
          <p:cNvCxnSpPr>
            <a:cxnSpLocks/>
          </p:cNvCxnSpPr>
          <p:nvPr/>
        </p:nvCxnSpPr>
        <p:spPr>
          <a:xfrm>
            <a:off x="8607440" y="4169410"/>
            <a:ext cx="1179545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5A97A1F-5EF9-E9FB-BEB1-70D9BEEC911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426370" y="4151182"/>
            <a:ext cx="1162825" cy="34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99FBCB7-BB92-94E6-0578-4622D90266F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380034" y="2023816"/>
            <a:ext cx="0" cy="5774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8AA9A96-3FF1-5B32-7BB5-E4E8C41582A9}"/>
              </a:ext>
            </a:extLst>
          </p:cNvPr>
          <p:cNvSpPr txBox="1"/>
          <p:nvPr/>
        </p:nvSpPr>
        <p:spPr>
          <a:xfrm>
            <a:off x="4401240" y="1654484"/>
            <a:ext cx="195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delete 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C79D604-2791-49B2-E965-559CD3943810}"/>
              </a:ext>
            </a:extLst>
          </p:cNvPr>
          <p:cNvSpPr txBox="1"/>
          <p:nvPr/>
        </p:nvSpPr>
        <p:spPr>
          <a:xfrm>
            <a:off x="5229968" y="25045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6E63A1-B2C3-792E-9C19-7E4778425B98}"/>
              </a:ext>
            </a:extLst>
          </p:cNvPr>
          <p:cNvSpPr txBox="1"/>
          <p:nvPr/>
        </p:nvSpPr>
        <p:spPr>
          <a:xfrm>
            <a:off x="2830997" y="33249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BFD4F61-593A-108A-BD11-55A53279B941}"/>
              </a:ext>
            </a:extLst>
          </p:cNvPr>
          <p:cNvSpPr txBox="1"/>
          <p:nvPr/>
        </p:nvSpPr>
        <p:spPr>
          <a:xfrm>
            <a:off x="6650730" y="238520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free(x);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83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20" grpId="0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0388C1FC-5BF7-4A18-3581-A8ED6C42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E78893ED-2165-EA98-F236-9FB6EBC99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插入一個新資料，同時維護好這棵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heap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的性質。</a:t>
            </a:r>
          </a:p>
        </p:txBody>
      </p:sp>
    </p:spTree>
    <p:extLst>
      <p:ext uri="{BB962C8B-B14F-4D97-AF65-F5344CB8AC3E}">
        <p14:creationId xmlns:p14="http://schemas.microsoft.com/office/powerpoint/2010/main" val="3282536563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0388C1FC-5BF7-4A18-3581-A8ED6C42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E78893ED-2165-EA98-F236-9FB6EBC99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插入一個新資料，同時維護好這棵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heap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的性質。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一開始，新資料要放在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heap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空位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36337496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0388C1FC-5BF7-4A18-3581-A8ED6C42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E78893ED-2165-EA98-F236-9FB6EBC99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插入一個新資料，同時維護好這棵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heap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的性質。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一開始，新資料要放在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heap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空位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CC78DDBC-8EDE-B08C-C581-E9FA332D1EAE}"/>
              </a:ext>
            </a:extLst>
          </p:cNvPr>
          <p:cNvSpPr/>
          <p:nvPr/>
        </p:nvSpPr>
        <p:spPr>
          <a:xfrm>
            <a:off x="8308061" y="318600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D44FE53-33DA-8A94-78BE-66431696751B}"/>
              </a:ext>
            </a:extLst>
          </p:cNvPr>
          <p:cNvCxnSpPr>
            <a:cxnSpLocks/>
            <a:stCxn id="17" idx="3"/>
            <a:endCxn id="19" idx="7"/>
          </p:cNvCxnSpPr>
          <p:nvPr/>
        </p:nvCxnSpPr>
        <p:spPr>
          <a:xfrm flipH="1">
            <a:off x="7981490" y="385499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D442C5EB-2760-2BA9-EED5-3E3E2122550D}"/>
              </a:ext>
            </a:extLst>
          </p:cNvPr>
          <p:cNvSpPr/>
          <p:nvPr/>
        </p:nvSpPr>
        <p:spPr>
          <a:xfrm>
            <a:off x="7280642" y="423908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5D4A7DF8-FAFF-977F-6CCD-5B9A5D28EA7D}"/>
              </a:ext>
            </a:extLst>
          </p:cNvPr>
          <p:cNvSpPr/>
          <p:nvPr/>
        </p:nvSpPr>
        <p:spPr>
          <a:xfrm>
            <a:off x="9281510" y="423908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73012CB5-B029-5379-CDBA-28980B247278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>
          <a:xfrm>
            <a:off x="9008909" y="385499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37ACB074-7B14-C4E2-0010-92D6460B0B6D}"/>
              </a:ext>
            </a:extLst>
          </p:cNvPr>
          <p:cNvSpPr/>
          <p:nvPr/>
        </p:nvSpPr>
        <p:spPr>
          <a:xfrm>
            <a:off x="6780455" y="530427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65092517-CEA4-4DF2-97C0-2B0BA3F844A8}"/>
              </a:ext>
            </a:extLst>
          </p:cNvPr>
          <p:cNvCxnSpPr>
            <a:cxnSpLocks/>
            <a:stCxn id="19" idx="3"/>
            <a:endCxn id="22" idx="0"/>
          </p:cNvCxnSpPr>
          <p:nvPr/>
        </p:nvCxnSpPr>
        <p:spPr>
          <a:xfrm flipH="1">
            <a:off x="7191002" y="4908076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FC6F0F1C-3A0E-91E9-18CB-F4B39C103ACF}"/>
              </a:ext>
            </a:extLst>
          </p:cNvPr>
          <p:cNvSpPr/>
          <p:nvPr/>
        </p:nvSpPr>
        <p:spPr>
          <a:xfrm>
            <a:off x="7736907" y="530428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F32E9C5-0143-C6D6-9B5A-A6E1A197697A}"/>
              </a:ext>
            </a:extLst>
          </p:cNvPr>
          <p:cNvCxnSpPr>
            <a:cxnSpLocks/>
            <a:stCxn id="19" idx="5"/>
            <a:endCxn id="24" idx="0"/>
          </p:cNvCxnSpPr>
          <p:nvPr/>
        </p:nvCxnSpPr>
        <p:spPr>
          <a:xfrm>
            <a:off x="7981490" y="490807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A756D022-5DAE-FB4F-5A2A-1C53610EDEA5}"/>
              </a:ext>
            </a:extLst>
          </p:cNvPr>
          <p:cNvSpPr/>
          <p:nvPr/>
        </p:nvSpPr>
        <p:spPr>
          <a:xfrm>
            <a:off x="8823375" y="530427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C4A6F4E2-037D-C3A8-9709-DDAAA2EB188D}"/>
              </a:ext>
            </a:extLst>
          </p:cNvPr>
          <p:cNvCxnSpPr>
            <a:cxnSpLocks/>
            <a:stCxn id="20" idx="3"/>
            <a:endCxn id="26" idx="0"/>
          </p:cNvCxnSpPr>
          <p:nvPr/>
        </p:nvCxnSpPr>
        <p:spPr>
          <a:xfrm flipH="1">
            <a:off x="9233922" y="490807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" name="筆跡 31">
                <a:extLst>
                  <a:ext uri="{FF2B5EF4-FFF2-40B4-BE49-F238E27FC236}">
                    <a16:creationId xmlns:a16="http://schemas.microsoft.com/office/drawing/2014/main" id="{948BD2D0-3A6B-79F8-D597-FF0DD7F39F3B}"/>
                  </a:ext>
                </a:extLst>
              </p14:cNvPr>
              <p14:cNvContentPartPr/>
              <p14:nvPr/>
            </p14:nvContentPartPr>
            <p14:xfrm>
              <a:off x="9854977" y="5126021"/>
              <a:ext cx="884880" cy="852840"/>
            </p14:xfrm>
          </p:contentPart>
        </mc:Choice>
        <mc:Fallback xmlns="">
          <p:pic>
            <p:nvPicPr>
              <p:cNvPr id="32" name="筆跡 31">
                <a:extLst>
                  <a:ext uri="{FF2B5EF4-FFF2-40B4-BE49-F238E27FC236}">
                    <a16:creationId xmlns:a16="http://schemas.microsoft.com/office/drawing/2014/main" id="{948BD2D0-3A6B-79F8-D597-FF0DD7F39F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5977" y="5117021"/>
                <a:ext cx="902520" cy="87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筆跡 32">
                <a:extLst>
                  <a:ext uri="{FF2B5EF4-FFF2-40B4-BE49-F238E27FC236}">
                    <a16:creationId xmlns:a16="http://schemas.microsoft.com/office/drawing/2014/main" id="{8BD7F361-C85D-E21E-9460-76CB9803964C}"/>
                  </a:ext>
                </a:extLst>
              </p14:cNvPr>
              <p14:cNvContentPartPr/>
              <p14:nvPr/>
            </p14:nvContentPartPr>
            <p14:xfrm>
              <a:off x="9895640" y="5019080"/>
              <a:ext cx="121680" cy="141480"/>
            </p14:xfrm>
          </p:contentPart>
        </mc:Choice>
        <mc:Fallback xmlns="">
          <p:pic>
            <p:nvPicPr>
              <p:cNvPr id="33" name="筆跡 32">
                <a:extLst>
                  <a:ext uri="{FF2B5EF4-FFF2-40B4-BE49-F238E27FC236}">
                    <a16:creationId xmlns:a16="http://schemas.microsoft.com/office/drawing/2014/main" id="{8BD7F361-C85D-E21E-9460-76CB980396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87000" y="5010080"/>
                <a:ext cx="13932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筆跡 33">
                <a:extLst>
                  <a:ext uri="{FF2B5EF4-FFF2-40B4-BE49-F238E27FC236}">
                    <a16:creationId xmlns:a16="http://schemas.microsoft.com/office/drawing/2014/main" id="{D595361B-48DC-19BF-4C46-3AA86C29217C}"/>
                  </a:ext>
                </a:extLst>
              </p14:cNvPr>
              <p14:cNvContentPartPr/>
              <p14:nvPr/>
            </p14:nvContentPartPr>
            <p14:xfrm>
              <a:off x="9895640" y="5033480"/>
              <a:ext cx="191520" cy="114480"/>
            </p14:xfrm>
          </p:contentPart>
        </mc:Choice>
        <mc:Fallback xmlns="">
          <p:pic>
            <p:nvPicPr>
              <p:cNvPr id="34" name="筆跡 33">
                <a:extLst>
                  <a:ext uri="{FF2B5EF4-FFF2-40B4-BE49-F238E27FC236}">
                    <a16:creationId xmlns:a16="http://schemas.microsoft.com/office/drawing/2014/main" id="{D595361B-48DC-19BF-4C46-3AA86C29217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87000" y="5024840"/>
                <a:ext cx="209160" cy="13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1351740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0388C1FC-5BF7-4A18-3581-A8ED6C42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E78893ED-2165-EA98-F236-9FB6EBC99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插入一個新資料，同時維護好這棵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heap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的性質。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一開始，新資料要放在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heap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空位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CC78DDBC-8EDE-B08C-C581-E9FA332D1EAE}"/>
              </a:ext>
            </a:extLst>
          </p:cNvPr>
          <p:cNvSpPr/>
          <p:nvPr/>
        </p:nvSpPr>
        <p:spPr>
          <a:xfrm>
            <a:off x="8308061" y="318600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D44FE53-33DA-8A94-78BE-66431696751B}"/>
              </a:ext>
            </a:extLst>
          </p:cNvPr>
          <p:cNvCxnSpPr>
            <a:cxnSpLocks/>
            <a:stCxn id="17" idx="3"/>
            <a:endCxn id="19" idx="7"/>
          </p:cNvCxnSpPr>
          <p:nvPr/>
        </p:nvCxnSpPr>
        <p:spPr>
          <a:xfrm flipH="1">
            <a:off x="7981490" y="385499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D442C5EB-2760-2BA9-EED5-3E3E2122550D}"/>
              </a:ext>
            </a:extLst>
          </p:cNvPr>
          <p:cNvSpPr/>
          <p:nvPr/>
        </p:nvSpPr>
        <p:spPr>
          <a:xfrm>
            <a:off x="7280642" y="423908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5D4A7DF8-FAFF-977F-6CCD-5B9A5D28EA7D}"/>
              </a:ext>
            </a:extLst>
          </p:cNvPr>
          <p:cNvSpPr/>
          <p:nvPr/>
        </p:nvSpPr>
        <p:spPr>
          <a:xfrm>
            <a:off x="9281510" y="423908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73012CB5-B029-5379-CDBA-28980B247278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>
          <a:xfrm>
            <a:off x="9008909" y="385499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37ACB074-7B14-C4E2-0010-92D6460B0B6D}"/>
              </a:ext>
            </a:extLst>
          </p:cNvPr>
          <p:cNvSpPr/>
          <p:nvPr/>
        </p:nvSpPr>
        <p:spPr>
          <a:xfrm>
            <a:off x="6780455" y="530427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65092517-CEA4-4DF2-97C0-2B0BA3F844A8}"/>
              </a:ext>
            </a:extLst>
          </p:cNvPr>
          <p:cNvCxnSpPr>
            <a:cxnSpLocks/>
            <a:stCxn id="19" idx="3"/>
            <a:endCxn id="22" idx="0"/>
          </p:cNvCxnSpPr>
          <p:nvPr/>
        </p:nvCxnSpPr>
        <p:spPr>
          <a:xfrm flipH="1">
            <a:off x="7191002" y="4908076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FC6F0F1C-3A0E-91E9-18CB-F4B39C103ACF}"/>
              </a:ext>
            </a:extLst>
          </p:cNvPr>
          <p:cNvSpPr/>
          <p:nvPr/>
        </p:nvSpPr>
        <p:spPr>
          <a:xfrm>
            <a:off x="7736907" y="530428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F32E9C5-0143-C6D6-9B5A-A6E1A197697A}"/>
              </a:ext>
            </a:extLst>
          </p:cNvPr>
          <p:cNvCxnSpPr>
            <a:cxnSpLocks/>
            <a:stCxn id="19" idx="5"/>
            <a:endCxn id="24" idx="0"/>
          </p:cNvCxnSpPr>
          <p:nvPr/>
        </p:nvCxnSpPr>
        <p:spPr>
          <a:xfrm>
            <a:off x="7981490" y="490807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" name="筆跡 31">
                <a:extLst>
                  <a:ext uri="{FF2B5EF4-FFF2-40B4-BE49-F238E27FC236}">
                    <a16:creationId xmlns:a16="http://schemas.microsoft.com/office/drawing/2014/main" id="{948BD2D0-3A6B-79F8-D597-FF0DD7F39F3B}"/>
                  </a:ext>
                </a:extLst>
              </p14:cNvPr>
              <p14:cNvContentPartPr/>
              <p14:nvPr/>
            </p14:nvContentPartPr>
            <p14:xfrm>
              <a:off x="8865747" y="5232198"/>
              <a:ext cx="884880" cy="852840"/>
            </p14:xfrm>
          </p:contentPart>
        </mc:Choice>
        <mc:Fallback xmlns="">
          <p:pic>
            <p:nvPicPr>
              <p:cNvPr id="32" name="筆跡 31">
                <a:extLst>
                  <a:ext uri="{FF2B5EF4-FFF2-40B4-BE49-F238E27FC236}">
                    <a16:creationId xmlns:a16="http://schemas.microsoft.com/office/drawing/2014/main" id="{948BD2D0-3A6B-79F8-D597-FF0DD7F39F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56747" y="5223198"/>
                <a:ext cx="902520" cy="87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3291400B-275B-77F4-43B8-49A3478BE23D}"/>
                  </a:ext>
                </a:extLst>
              </p14:cNvPr>
              <p14:cNvContentPartPr/>
              <p14:nvPr/>
            </p14:nvContentPartPr>
            <p14:xfrm>
              <a:off x="9405680" y="4998920"/>
              <a:ext cx="63720" cy="16740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3291400B-275B-77F4-43B8-49A3478BE2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6680" y="4989920"/>
                <a:ext cx="813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438B2557-2BFC-009C-CF50-8A1F13CD75A7}"/>
                  </a:ext>
                </a:extLst>
              </p14:cNvPr>
              <p14:cNvContentPartPr/>
              <p14:nvPr/>
            </p14:nvContentPartPr>
            <p14:xfrm>
              <a:off x="9296240" y="5110160"/>
              <a:ext cx="227880" cy="9540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438B2557-2BFC-009C-CF50-8A1F13CD75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87240" y="5101160"/>
                <a:ext cx="245520" cy="11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6828341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0388C1FC-5BF7-4A18-3581-A8ED6C42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E78893ED-2165-EA98-F236-9FB6EBC99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插入一個新資料，同時維護好這棵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heap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的性質。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一開始，新資料要放在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heap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空位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06451A99-4353-2AFF-BDC4-0C2A65DCA1AB}"/>
              </a:ext>
            </a:extLst>
          </p:cNvPr>
          <p:cNvSpPr/>
          <p:nvPr/>
        </p:nvSpPr>
        <p:spPr>
          <a:xfrm>
            <a:off x="8308061" y="318600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BD90FF7-53C8-105E-1330-878FE46C5BB4}"/>
              </a:ext>
            </a:extLst>
          </p:cNvPr>
          <p:cNvCxnSpPr>
            <a:cxnSpLocks/>
            <a:stCxn id="26" idx="3"/>
            <a:endCxn id="28" idx="7"/>
          </p:cNvCxnSpPr>
          <p:nvPr/>
        </p:nvCxnSpPr>
        <p:spPr>
          <a:xfrm flipH="1">
            <a:off x="7981490" y="385499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52E54F8-0F72-8539-06B2-BE8E72135B98}"/>
              </a:ext>
            </a:extLst>
          </p:cNvPr>
          <p:cNvSpPr/>
          <p:nvPr/>
        </p:nvSpPr>
        <p:spPr>
          <a:xfrm>
            <a:off x="7280642" y="423908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ED345391-4E3C-78B5-434C-2140C604DCE4}"/>
              </a:ext>
            </a:extLst>
          </p:cNvPr>
          <p:cNvSpPr/>
          <p:nvPr/>
        </p:nvSpPr>
        <p:spPr>
          <a:xfrm>
            <a:off x="9281510" y="423908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D8049089-3CF6-10D1-E324-C01E6A33871A}"/>
              </a:ext>
            </a:extLst>
          </p:cNvPr>
          <p:cNvCxnSpPr>
            <a:cxnSpLocks/>
            <a:stCxn id="26" idx="5"/>
            <a:endCxn id="29" idx="1"/>
          </p:cNvCxnSpPr>
          <p:nvPr/>
        </p:nvCxnSpPr>
        <p:spPr>
          <a:xfrm>
            <a:off x="9008909" y="385499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>
            <a:extLst>
              <a:ext uri="{FF2B5EF4-FFF2-40B4-BE49-F238E27FC236}">
                <a16:creationId xmlns:a16="http://schemas.microsoft.com/office/drawing/2014/main" id="{CACEAFAD-588B-FC4E-1143-A69F8FBFFD59}"/>
              </a:ext>
            </a:extLst>
          </p:cNvPr>
          <p:cNvSpPr/>
          <p:nvPr/>
        </p:nvSpPr>
        <p:spPr>
          <a:xfrm>
            <a:off x="6780455" y="530427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B277E11C-D863-356E-0B1B-EE715B578BB1}"/>
              </a:ext>
            </a:extLst>
          </p:cNvPr>
          <p:cNvCxnSpPr>
            <a:cxnSpLocks/>
            <a:stCxn id="28" idx="3"/>
            <a:endCxn id="31" idx="0"/>
          </p:cNvCxnSpPr>
          <p:nvPr/>
        </p:nvCxnSpPr>
        <p:spPr>
          <a:xfrm flipH="1">
            <a:off x="7191002" y="4908076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28812896-2DD7-DB6B-0822-47F2A1490AF4}"/>
              </a:ext>
            </a:extLst>
          </p:cNvPr>
          <p:cNvSpPr/>
          <p:nvPr/>
        </p:nvSpPr>
        <p:spPr>
          <a:xfrm>
            <a:off x="7736907" y="530428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23F15AFE-83B3-6AE8-E38B-B489248A8BC0}"/>
              </a:ext>
            </a:extLst>
          </p:cNvPr>
          <p:cNvCxnSpPr>
            <a:cxnSpLocks/>
            <a:stCxn id="28" idx="5"/>
            <a:endCxn id="34" idx="0"/>
          </p:cNvCxnSpPr>
          <p:nvPr/>
        </p:nvCxnSpPr>
        <p:spPr>
          <a:xfrm>
            <a:off x="7981490" y="490807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>
            <a:extLst>
              <a:ext uri="{FF2B5EF4-FFF2-40B4-BE49-F238E27FC236}">
                <a16:creationId xmlns:a16="http://schemas.microsoft.com/office/drawing/2014/main" id="{E3475E9E-8E19-4D43-E203-8A268A1A68C3}"/>
              </a:ext>
            </a:extLst>
          </p:cNvPr>
          <p:cNvSpPr/>
          <p:nvPr/>
        </p:nvSpPr>
        <p:spPr>
          <a:xfrm>
            <a:off x="8823375" y="530427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71467839-47E7-D9A0-BD39-07FCA55E061F}"/>
              </a:ext>
            </a:extLst>
          </p:cNvPr>
          <p:cNvCxnSpPr>
            <a:cxnSpLocks/>
            <a:stCxn id="29" idx="3"/>
            <a:endCxn id="36" idx="0"/>
          </p:cNvCxnSpPr>
          <p:nvPr/>
        </p:nvCxnSpPr>
        <p:spPr>
          <a:xfrm flipH="1">
            <a:off x="9233922" y="490807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FA8F299A-3805-22DB-74B9-07126C88C3AF}"/>
              </a:ext>
            </a:extLst>
          </p:cNvPr>
          <p:cNvCxnSpPr>
            <a:cxnSpLocks/>
            <a:stCxn id="29" idx="5"/>
            <a:endCxn id="42" idx="0"/>
          </p:cNvCxnSpPr>
          <p:nvPr/>
        </p:nvCxnSpPr>
        <p:spPr>
          <a:xfrm>
            <a:off x="9982358" y="4908076"/>
            <a:ext cx="2275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9D423CA1-8F77-DE69-3100-04E9C1F70EAF}"/>
              </a:ext>
            </a:extLst>
          </p:cNvPr>
          <p:cNvSpPr/>
          <p:nvPr/>
        </p:nvSpPr>
        <p:spPr>
          <a:xfrm>
            <a:off x="9799397" y="530427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9" name="筆跡 48">
                <a:extLst>
                  <a:ext uri="{FF2B5EF4-FFF2-40B4-BE49-F238E27FC236}">
                    <a16:creationId xmlns:a16="http://schemas.microsoft.com/office/drawing/2014/main" id="{3A72C82D-9953-E215-7142-44249B8A67D2}"/>
                  </a:ext>
                </a:extLst>
              </p14:cNvPr>
              <p14:cNvContentPartPr/>
              <p14:nvPr/>
            </p14:nvContentPartPr>
            <p14:xfrm>
              <a:off x="6163520" y="6064160"/>
              <a:ext cx="901080" cy="673200"/>
            </p14:xfrm>
          </p:contentPart>
        </mc:Choice>
        <mc:Fallback xmlns="">
          <p:pic>
            <p:nvPicPr>
              <p:cNvPr id="49" name="筆跡 48">
                <a:extLst>
                  <a:ext uri="{FF2B5EF4-FFF2-40B4-BE49-F238E27FC236}">
                    <a16:creationId xmlns:a16="http://schemas.microsoft.com/office/drawing/2014/main" id="{3A72C82D-9953-E215-7142-44249B8A67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4880" y="6055160"/>
                <a:ext cx="918720" cy="69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群組 51">
            <a:extLst>
              <a:ext uri="{FF2B5EF4-FFF2-40B4-BE49-F238E27FC236}">
                <a16:creationId xmlns:a16="http://schemas.microsoft.com/office/drawing/2014/main" id="{97CD2A7E-F320-294D-CEC1-5D93AE153322}"/>
              </a:ext>
            </a:extLst>
          </p:cNvPr>
          <p:cNvGrpSpPr/>
          <p:nvPr/>
        </p:nvGrpSpPr>
        <p:grpSpPr>
          <a:xfrm>
            <a:off x="6501920" y="5801360"/>
            <a:ext cx="214200" cy="209880"/>
            <a:chOff x="6501920" y="5801360"/>
            <a:chExt cx="21420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0" name="筆跡 49">
                  <a:extLst>
                    <a:ext uri="{FF2B5EF4-FFF2-40B4-BE49-F238E27FC236}">
                      <a16:creationId xmlns:a16="http://schemas.microsoft.com/office/drawing/2014/main" id="{85F1BD57-F86C-71E3-ADE7-D8B0CBC0F10E}"/>
                    </a:ext>
                  </a:extLst>
                </p14:cNvPr>
                <p14:cNvContentPartPr/>
                <p14:nvPr/>
              </p14:nvContentPartPr>
              <p14:xfrm>
                <a:off x="6581840" y="5801360"/>
                <a:ext cx="134280" cy="166320"/>
              </p14:xfrm>
            </p:contentPart>
          </mc:Choice>
          <mc:Fallback xmlns="">
            <p:pic>
              <p:nvPicPr>
                <p:cNvPr id="50" name="筆跡 49">
                  <a:extLst>
                    <a:ext uri="{FF2B5EF4-FFF2-40B4-BE49-F238E27FC236}">
                      <a16:creationId xmlns:a16="http://schemas.microsoft.com/office/drawing/2014/main" id="{85F1BD57-F86C-71E3-ADE7-D8B0CBC0F10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73200" y="5792360"/>
                  <a:ext cx="1519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1" name="筆跡 50">
                  <a:extLst>
                    <a:ext uri="{FF2B5EF4-FFF2-40B4-BE49-F238E27FC236}">
                      <a16:creationId xmlns:a16="http://schemas.microsoft.com/office/drawing/2014/main" id="{829194BC-462C-C7B7-44A2-CBA8BF1D5BBA}"/>
                    </a:ext>
                  </a:extLst>
                </p14:cNvPr>
                <p14:cNvContentPartPr/>
                <p14:nvPr/>
              </p14:nvContentPartPr>
              <p14:xfrm>
                <a:off x="6501920" y="5959760"/>
                <a:ext cx="140400" cy="51480"/>
              </p14:xfrm>
            </p:contentPart>
          </mc:Choice>
          <mc:Fallback xmlns="">
            <p:pic>
              <p:nvPicPr>
                <p:cNvPr id="51" name="筆跡 50">
                  <a:extLst>
                    <a:ext uri="{FF2B5EF4-FFF2-40B4-BE49-F238E27FC236}">
                      <a16:creationId xmlns:a16="http://schemas.microsoft.com/office/drawing/2014/main" id="{829194BC-462C-C7B7-44A2-CBA8BF1D5B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93280" y="5950760"/>
                  <a:ext cx="158040" cy="69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32677591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7BD7B3-FCF4-E604-026B-A11C9F101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插入一個新資料，同時維護好這棵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heap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的性質。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一開始，新資料要放在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heap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空位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接著，與父節點比較大小，如果新資料比較大，父節點就要換下去，一直這樣做，直到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root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或是新資料比父節點小。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C0FFFD6-7BAE-5FF3-E415-A3DCAC888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68366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C0FFFD6-7BAE-5FF3-E415-A3DCAC888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F0EB91B-4A1B-CE34-047B-86CC6C8346EC}"/>
              </a:ext>
            </a:extLst>
          </p:cNvPr>
          <p:cNvSpPr/>
          <p:nvPr/>
        </p:nvSpPr>
        <p:spPr>
          <a:xfrm>
            <a:off x="5476371" y="214378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43E50BE-DA8B-5DC4-6CA2-9550A6972C70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149800" y="2812774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DACEA23E-6047-4450-B1FA-B4E6603B0775}"/>
              </a:ext>
            </a:extLst>
          </p:cNvPr>
          <p:cNvSpPr/>
          <p:nvPr/>
        </p:nvSpPr>
        <p:spPr>
          <a:xfrm>
            <a:off x="4448952" y="31968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290F5305-912D-1A8D-16BA-50FA739CC337}"/>
              </a:ext>
            </a:extLst>
          </p:cNvPr>
          <p:cNvSpPr/>
          <p:nvPr/>
        </p:nvSpPr>
        <p:spPr>
          <a:xfrm>
            <a:off x="6449820" y="31968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F8C1450-EA63-EA65-2CEC-C7235C7C26DA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6177219" y="2812774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15CC1F13-F0D6-47CE-3B30-CBD1EC992263}"/>
              </a:ext>
            </a:extLst>
          </p:cNvPr>
          <p:cNvSpPr/>
          <p:nvPr/>
        </p:nvSpPr>
        <p:spPr>
          <a:xfrm>
            <a:off x="3948765" y="426205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10FA680-B468-A404-9CBB-F0CAC2981549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 flipH="1">
            <a:off x="4359312" y="3865857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D658EC5-08ED-BC21-7744-9A5729B34711}"/>
              </a:ext>
            </a:extLst>
          </p:cNvPr>
          <p:cNvSpPr/>
          <p:nvPr/>
        </p:nvSpPr>
        <p:spPr>
          <a:xfrm>
            <a:off x="4905217" y="426206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E981A8A-8C77-2D25-2EE0-4EB234D340A5}"/>
              </a:ext>
            </a:extLst>
          </p:cNvPr>
          <p:cNvCxnSpPr>
            <a:cxnSpLocks/>
            <a:stCxn id="10" idx="5"/>
            <a:endCxn id="15" idx="0"/>
          </p:cNvCxnSpPr>
          <p:nvPr/>
        </p:nvCxnSpPr>
        <p:spPr>
          <a:xfrm>
            <a:off x="5149800" y="3865857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CC61C19D-C6A8-C562-AFD5-BF4BF1CB9A5E}"/>
              </a:ext>
            </a:extLst>
          </p:cNvPr>
          <p:cNvSpPr/>
          <p:nvPr/>
        </p:nvSpPr>
        <p:spPr>
          <a:xfrm>
            <a:off x="5991685" y="426206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5C7E366-507A-E384-B0BF-4ED15BB0C409}"/>
              </a:ext>
            </a:extLst>
          </p:cNvPr>
          <p:cNvCxnSpPr>
            <a:cxnSpLocks/>
            <a:stCxn id="11" idx="3"/>
            <a:endCxn id="17" idx="0"/>
          </p:cNvCxnSpPr>
          <p:nvPr/>
        </p:nvCxnSpPr>
        <p:spPr>
          <a:xfrm flipH="1">
            <a:off x="6402232" y="3865857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48FDC2C2-EA0B-237B-9035-2FDE7B29BA2D}"/>
              </a:ext>
            </a:extLst>
          </p:cNvPr>
          <p:cNvSpPr/>
          <p:nvPr/>
        </p:nvSpPr>
        <p:spPr>
          <a:xfrm>
            <a:off x="6968755" y="426205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BB745CC-662D-202E-90A5-46477B60CC66}"/>
              </a:ext>
            </a:extLst>
          </p:cNvPr>
          <p:cNvCxnSpPr>
            <a:cxnSpLocks/>
            <a:stCxn id="11" idx="5"/>
            <a:endCxn id="19" idx="0"/>
          </p:cNvCxnSpPr>
          <p:nvPr/>
        </p:nvCxnSpPr>
        <p:spPr>
          <a:xfrm>
            <a:off x="7150668" y="3865857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41869B3-9258-5A41-86A8-88C94AEC9C51}"/>
              </a:ext>
            </a:extLst>
          </p:cNvPr>
          <p:cNvSpPr txBox="1"/>
          <p:nvPr/>
        </p:nvSpPr>
        <p:spPr>
          <a:xfrm>
            <a:off x="838200" y="169068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insert(11);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780716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C0FFFD6-7BAE-5FF3-E415-A3DCAC888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F0EB91B-4A1B-CE34-047B-86CC6C8346EC}"/>
              </a:ext>
            </a:extLst>
          </p:cNvPr>
          <p:cNvSpPr/>
          <p:nvPr/>
        </p:nvSpPr>
        <p:spPr>
          <a:xfrm>
            <a:off x="5476371" y="214378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43E50BE-DA8B-5DC4-6CA2-9550A6972C70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149800" y="2812774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DACEA23E-6047-4450-B1FA-B4E6603B0775}"/>
              </a:ext>
            </a:extLst>
          </p:cNvPr>
          <p:cNvSpPr/>
          <p:nvPr/>
        </p:nvSpPr>
        <p:spPr>
          <a:xfrm>
            <a:off x="4448952" y="31968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290F5305-912D-1A8D-16BA-50FA739CC337}"/>
              </a:ext>
            </a:extLst>
          </p:cNvPr>
          <p:cNvSpPr/>
          <p:nvPr/>
        </p:nvSpPr>
        <p:spPr>
          <a:xfrm>
            <a:off x="6449820" y="31968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F8C1450-EA63-EA65-2CEC-C7235C7C26DA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6177219" y="2812774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15CC1F13-F0D6-47CE-3B30-CBD1EC992263}"/>
              </a:ext>
            </a:extLst>
          </p:cNvPr>
          <p:cNvSpPr/>
          <p:nvPr/>
        </p:nvSpPr>
        <p:spPr>
          <a:xfrm>
            <a:off x="3948765" y="426205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10FA680-B468-A404-9CBB-F0CAC2981549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 flipH="1">
            <a:off x="4359312" y="3865857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D658EC5-08ED-BC21-7744-9A5729B34711}"/>
              </a:ext>
            </a:extLst>
          </p:cNvPr>
          <p:cNvSpPr/>
          <p:nvPr/>
        </p:nvSpPr>
        <p:spPr>
          <a:xfrm>
            <a:off x="4905217" y="426206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E981A8A-8C77-2D25-2EE0-4EB234D340A5}"/>
              </a:ext>
            </a:extLst>
          </p:cNvPr>
          <p:cNvCxnSpPr>
            <a:cxnSpLocks/>
            <a:stCxn id="10" idx="5"/>
            <a:endCxn id="15" idx="0"/>
          </p:cNvCxnSpPr>
          <p:nvPr/>
        </p:nvCxnSpPr>
        <p:spPr>
          <a:xfrm>
            <a:off x="5149800" y="3865857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CC61C19D-C6A8-C562-AFD5-BF4BF1CB9A5E}"/>
              </a:ext>
            </a:extLst>
          </p:cNvPr>
          <p:cNvSpPr/>
          <p:nvPr/>
        </p:nvSpPr>
        <p:spPr>
          <a:xfrm>
            <a:off x="5991685" y="426206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5C7E366-507A-E384-B0BF-4ED15BB0C409}"/>
              </a:ext>
            </a:extLst>
          </p:cNvPr>
          <p:cNvCxnSpPr>
            <a:cxnSpLocks/>
            <a:stCxn id="11" idx="3"/>
            <a:endCxn id="17" idx="0"/>
          </p:cNvCxnSpPr>
          <p:nvPr/>
        </p:nvCxnSpPr>
        <p:spPr>
          <a:xfrm flipH="1">
            <a:off x="6402232" y="3865857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48FDC2C2-EA0B-237B-9035-2FDE7B29BA2D}"/>
              </a:ext>
            </a:extLst>
          </p:cNvPr>
          <p:cNvSpPr/>
          <p:nvPr/>
        </p:nvSpPr>
        <p:spPr>
          <a:xfrm>
            <a:off x="6968755" y="426205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BB745CC-662D-202E-90A5-46477B60CC66}"/>
              </a:ext>
            </a:extLst>
          </p:cNvPr>
          <p:cNvCxnSpPr>
            <a:cxnSpLocks/>
            <a:stCxn id="11" idx="5"/>
            <a:endCxn id="19" idx="0"/>
          </p:cNvCxnSpPr>
          <p:nvPr/>
        </p:nvCxnSpPr>
        <p:spPr>
          <a:xfrm>
            <a:off x="7150668" y="3865857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41869B3-9258-5A41-86A8-88C94AEC9C51}"/>
              </a:ext>
            </a:extLst>
          </p:cNvPr>
          <p:cNvSpPr txBox="1"/>
          <p:nvPr/>
        </p:nvSpPr>
        <p:spPr>
          <a:xfrm>
            <a:off x="838200" y="1690688"/>
            <a:ext cx="550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first, find the empty place, and place it.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2D59437B-1924-C783-C9B7-9C6DE74E4C92}"/>
              </a:ext>
            </a:extLst>
          </p:cNvPr>
          <p:cNvGrpSpPr/>
          <p:nvPr/>
        </p:nvGrpSpPr>
        <p:grpSpPr>
          <a:xfrm>
            <a:off x="3336817" y="4935581"/>
            <a:ext cx="665280" cy="1033560"/>
            <a:chOff x="3336817" y="4935581"/>
            <a:chExt cx="665280" cy="103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3" name="筆跡 22">
                  <a:extLst>
                    <a:ext uri="{FF2B5EF4-FFF2-40B4-BE49-F238E27FC236}">
                      <a16:creationId xmlns:a16="http://schemas.microsoft.com/office/drawing/2014/main" id="{B571D309-DDDD-662C-E3B6-A8E147DA847E}"/>
                    </a:ext>
                  </a:extLst>
                </p14:cNvPr>
                <p14:cNvContentPartPr/>
                <p14:nvPr/>
              </p14:nvContentPartPr>
              <p14:xfrm>
                <a:off x="3336817" y="5307461"/>
                <a:ext cx="588600" cy="661680"/>
              </p14:xfrm>
            </p:contentPart>
          </mc:Choice>
          <mc:Fallback xmlns="">
            <p:pic>
              <p:nvPicPr>
                <p:cNvPr id="23" name="筆跡 22">
                  <a:extLst>
                    <a:ext uri="{FF2B5EF4-FFF2-40B4-BE49-F238E27FC236}">
                      <a16:creationId xmlns:a16="http://schemas.microsoft.com/office/drawing/2014/main" id="{B571D309-DDDD-662C-E3B6-A8E147DA847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27817" y="5298461"/>
                  <a:ext cx="606240" cy="67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筆跡 23">
                  <a:extLst>
                    <a:ext uri="{FF2B5EF4-FFF2-40B4-BE49-F238E27FC236}">
                      <a16:creationId xmlns:a16="http://schemas.microsoft.com/office/drawing/2014/main" id="{B49BB102-15B3-7941-1F0D-5DCCD589C4D4}"/>
                    </a:ext>
                  </a:extLst>
                </p14:cNvPr>
                <p14:cNvContentPartPr/>
                <p14:nvPr/>
              </p14:nvContentPartPr>
              <p14:xfrm>
                <a:off x="3798697" y="4935581"/>
                <a:ext cx="203400" cy="313200"/>
              </p14:xfrm>
            </p:contentPart>
          </mc:Choice>
          <mc:Fallback xmlns="">
            <p:pic>
              <p:nvPicPr>
                <p:cNvPr id="24" name="筆跡 23">
                  <a:extLst>
                    <a:ext uri="{FF2B5EF4-FFF2-40B4-BE49-F238E27FC236}">
                      <a16:creationId xmlns:a16="http://schemas.microsoft.com/office/drawing/2014/main" id="{B49BB102-15B3-7941-1F0D-5DCCD589C4D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89697" y="4926581"/>
                  <a:ext cx="22104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筆跡 24">
                  <a:extLst>
                    <a:ext uri="{FF2B5EF4-FFF2-40B4-BE49-F238E27FC236}">
                      <a16:creationId xmlns:a16="http://schemas.microsoft.com/office/drawing/2014/main" id="{52BE2AE3-DE46-6A1A-07EF-BC09CB1FE526}"/>
                    </a:ext>
                  </a:extLst>
                </p14:cNvPr>
                <p14:cNvContentPartPr/>
                <p14:nvPr/>
              </p14:nvContentPartPr>
              <p14:xfrm>
                <a:off x="3706537" y="5167421"/>
                <a:ext cx="183240" cy="83880"/>
              </p14:xfrm>
            </p:contentPart>
          </mc:Choice>
          <mc:Fallback xmlns="">
            <p:pic>
              <p:nvPicPr>
                <p:cNvPr id="25" name="筆跡 24">
                  <a:extLst>
                    <a:ext uri="{FF2B5EF4-FFF2-40B4-BE49-F238E27FC236}">
                      <a16:creationId xmlns:a16="http://schemas.microsoft.com/office/drawing/2014/main" id="{52BE2AE3-DE46-6A1A-07EF-BC09CB1FE52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97537" y="5158421"/>
                  <a:ext cx="200880" cy="101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39536151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C0FFFD6-7BAE-5FF3-E415-A3DCAC888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F0EB91B-4A1B-CE34-047B-86CC6C8346EC}"/>
              </a:ext>
            </a:extLst>
          </p:cNvPr>
          <p:cNvSpPr/>
          <p:nvPr/>
        </p:nvSpPr>
        <p:spPr>
          <a:xfrm>
            <a:off x="5476371" y="214378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43E50BE-DA8B-5DC4-6CA2-9550A6972C70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149800" y="2812774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DACEA23E-6047-4450-B1FA-B4E6603B0775}"/>
              </a:ext>
            </a:extLst>
          </p:cNvPr>
          <p:cNvSpPr/>
          <p:nvPr/>
        </p:nvSpPr>
        <p:spPr>
          <a:xfrm>
            <a:off x="4448952" y="31968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290F5305-912D-1A8D-16BA-50FA739CC337}"/>
              </a:ext>
            </a:extLst>
          </p:cNvPr>
          <p:cNvSpPr/>
          <p:nvPr/>
        </p:nvSpPr>
        <p:spPr>
          <a:xfrm>
            <a:off x="6449820" y="31968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F8C1450-EA63-EA65-2CEC-C7235C7C26DA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6177219" y="2812774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15CC1F13-F0D6-47CE-3B30-CBD1EC992263}"/>
              </a:ext>
            </a:extLst>
          </p:cNvPr>
          <p:cNvSpPr/>
          <p:nvPr/>
        </p:nvSpPr>
        <p:spPr>
          <a:xfrm>
            <a:off x="3948765" y="426205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10FA680-B468-A404-9CBB-F0CAC2981549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 flipH="1">
            <a:off x="4359312" y="3865857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D658EC5-08ED-BC21-7744-9A5729B34711}"/>
              </a:ext>
            </a:extLst>
          </p:cNvPr>
          <p:cNvSpPr/>
          <p:nvPr/>
        </p:nvSpPr>
        <p:spPr>
          <a:xfrm>
            <a:off x="4905217" y="426206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E981A8A-8C77-2D25-2EE0-4EB234D340A5}"/>
              </a:ext>
            </a:extLst>
          </p:cNvPr>
          <p:cNvCxnSpPr>
            <a:cxnSpLocks/>
            <a:stCxn id="10" idx="5"/>
            <a:endCxn id="15" idx="0"/>
          </p:cNvCxnSpPr>
          <p:nvPr/>
        </p:nvCxnSpPr>
        <p:spPr>
          <a:xfrm>
            <a:off x="5149800" y="3865857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CC61C19D-C6A8-C562-AFD5-BF4BF1CB9A5E}"/>
              </a:ext>
            </a:extLst>
          </p:cNvPr>
          <p:cNvSpPr/>
          <p:nvPr/>
        </p:nvSpPr>
        <p:spPr>
          <a:xfrm>
            <a:off x="5991685" y="426206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5C7E366-507A-E384-B0BF-4ED15BB0C409}"/>
              </a:ext>
            </a:extLst>
          </p:cNvPr>
          <p:cNvCxnSpPr>
            <a:cxnSpLocks/>
            <a:stCxn id="11" idx="3"/>
            <a:endCxn id="17" idx="0"/>
          </p:cNvCxnSpPr>
          <p:nvPr/>
        </p:nvCxnSpPr>
        <p:spPr>
          <a:xfrm flipH="1">
            <a:off x="6402232" y="3865857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48FDC2C2-EA0B-237B-9035-2FDE7B29BA2D}"/>
              </a:ext>
            </a:extLst>
          </p:cNvPr>
          <p:cNvSpPr/>
          <p:nvPr/>
        </p:nvSpPr>
        <p:spPr>
          <a:xfrm>
            <a:off x="6968755" y="426205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BB745CC-662D-202E-90A5-46477B60CC66}"/>
              </a:ext>
            </a:extLst>
          </p:cNvPr>
          <p:cNvCxnSpPr>
            <a:cxnSpLocks/>
            <a:stCxn id="11" idx="5"/>
            <a:endCxn id="19" idx="0"/>
          </p:cNvCxnSpPr>
          <p:nvPr/>
        </p:nvCxnSpPr>
        <p:spPr>
          <a:xfrm>
            <a:off x="7150668" y="3865857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41869B3-9258-5A41-86A8-88C94AEC9C51}"/>
              </a:ext>
            </a:extLst>
          </p:cNvPr>
          <p:cNvSpPr txBox="1"/>
          <p:nvPr/>
        </p:nvSpPr>
        <p:spPr>
          <a:xfrm>
            <a:off x="838200" y="1690688"/>
            <a:ext cx="550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first, find the empty place, and place it.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8620C4B3-8666-0EC5-CAEC-655E35C5ED0A}"/>
              </a:ext>
            </a:extLst>
          </p:cNvPr>
          <p:cNvCxnSpPr>
            <a:cxnSpLocks/>
            <a:stCxn id="13" idx="3"/>
            <a:endCxn id="6" idx="7"/>
          </p:cNvCxnSpPr>
          <p:nvPr/>
        </p:nvCxnSpPr>
        <p:spPr>
          <a:xfrm flipH="1">
            <a:off x="3828519" y="4931048"/>
            <a:ext cx="240492" cy="35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670429EE-3554-E1C7-1D8B-74770E14F4D7}"/>
              </a:ext>
            </a:extLst>
          </p:cNvPr>
          <p:cNvSpPr/>
          <p:nvPr/>
        </p:nvSpPr>
        <p:spPr>
          <a:xfrm>
            <a:off x="3127671" y="516731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5710207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C0FFFD6-7BAE-5FF3-E415-A3DCAC888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F0EB91B-4A1B-CE34-047B-86CC6C8346EC}"/>
              </a:ext>
            </a:extLst>
          </p:cNvPr>
          <p:cNvSpPr/>
          <p:nvPr/>
        </p:nvSpPr>
        <p:spPr>
          <a:xfrm>
            <a:off x="5476371" y="214378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43E50BE-DA8B-5DC4-6CA2-9550A6972C70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149800" y="2812774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DACEA23E-6047-4450-B1FA-B4E6603B0775}"/>
              </a:ext>
            </a:extLst>
          </p:cNvPr>
          <p:cNvSpPr/>
          <p:nvPr/>
        </p:nvSpPr>
        <p:spPr>
          <a:xfrm>
            <a:off x="4448952" y="31968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290F5305-912D-1A8D-16BA-50FA739CC337}"/>
              </a:ext>
            </a:extLst>
          </p:cNvPr>
          <p:cNvSpPr/>
          <p:nvPr/>
        </p:nvSpPr>
        <p:spPr>
          <a:xfrm>
            <a:off x="6449820" y="31968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F8C1450-EA63-EA65-2CEC-C7235C7C26DA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6177219" y="2812774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15CC1F13-F0D6-47CE-3B30-CBD1EC992263}"/>
              </a:ext>
            </a:extLst>
          </p:cNvPr>
          <p:cNvSpPr/>
          <p:nvPr/>
        </p:nvSpPr>
        <p:spPr>
          <a:xfrm>
            <a:off x="3948765" y="426205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10FA680-B468-A404-9CBB-F0CAC2981549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 flipH="1">
            <a:off x="4359312" y="3865857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D658EC5-08ED-BC21-7744-9A5729B34711}"/>
              </a:ext>
            </a:extLst>
          </p:cNvPr>
          <p:cNvSpPr/>
          <p:nvPr/>
        </p:nvSpPr>
        <p:spPr>
          <a:xfrm>
            <a:off x="4905217" y="426206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E981A8A-8C77-2D25-2EE0-4EB234D340A5}"/>
              </a:ext>
            </a:extLst>
          </p:cNvPr>
          <p:cNvCxnSpPr>
            <a:cxnSpLocks/>
            <a:stCxn id="10" idx="5"/>
            <a:endCxn id="15" idx="0"/>
          </p:cNvCxnSpPr>
          <p:nvPr/>
        </p:nvCxnSpPr>
        <p:spPr>
          <a:xfrm>
            <a:off x="5149800" y="3865857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CC61C19D-C6A8-C562-AFD5-BF4BF1CB9A5E}"/>
              </a:ext>
            </a:extLst>
          </p:cNvPr>
          <p:cNvSpPr/>
          <p:nvPr/>
        </p:nvSpPr>
        <p:spPr>
          <a:xfrm>
            <a:off x="5991685" y="426206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5C7E366-507A-E384-B0BF-4ED15BB0C409}"/>
              </a:ext>
            </a:extLst>
          </p:cNvPr>
          <p:cNvCxnSpPr>
            <a:cxnSpLocks/>
            <a:stCxn id="11" idx="3"/>
            <a:endCxn id="17" idx="0"/>
          </p:cNvCxnSpPr>
          <p:nvPr/>
        </p:nvCxnSpPr>
        <p:spPr>
          <a:xfrm flipH="1">
            <a:off x="6402232" y="3865857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48FDC2C2-EA0B-237B-9035-2FDE7B29BA2D}"/>
              </a:ext>
            </a:extLst>
          </p:cNvPr>
          <p:cNvSpPr/>
          <p:nvPr/>
        </p:nvSpPr>
        <p:spPr>
          <a:xfrm>
            <a:off x="6968755" y="426205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BB745CC-662D-202E-90A5-46477B60CC66}"/>
              </a:ext>
            </a:extLst>
          </p:cNvPr>
          <p:cNvCxnSpPr>
            <a:cxnSpLocks/>
            <a:stCxn id="11" idx="5"/>
            <a:endCxn id="19" idx="0"/>
          </p:cNvCxnSpPr>
          <p:nvPr/>
        </p:nvCxnSpPr>
        <p:spPr>
          <a:xfrm>
            <a:off x="7150668" y="3865857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8620C4B3-8666-0EC5-CAEC-655E35C5ED0A}"/>
              </a:ext>
            </a:extLst>
          </p:cNvPr>
          <p:cNvCxnSpPr>
            <a:cxnSpLocks/>
            <a:stCxn id="13" idx="3"/>
            <a:endCxn id="6" idx="7"/>
          </p:cNvCxnSpPr>
          <p:nvPr/>
        </p:nvCxnSpPr>
        <p:spPr>
          <a:xfrm flipH="1">
            <a:off x="3828519" y="4931048"/>
            <a:ext cx="240492" cy="35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670429EE-3554-E1C7-1D8B-74770E14F4D7}"/>
              </a:ext>
            </a:extLst>
          </p:cNvPr>
          <p:cNvSpPr/>
          <p:nvPr/>
        </p:nvSpPr>
        <p:spPr>
          <a:xfrm>
            <a:off x="3127671" y="516731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11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9BC173C-94E1-26C7-6E77-C1F91AD20243}"/>
              </a:ext>
            </a:extLst>
          </p:cNvPr>
          <p:cNvSpPr txBox="1"/>
          <p:nvPr/>
        </p:nvSpPr>
        <p:spPr>
          <a:xfrm>
            <a:off x="838200" y="1690688"/>
            <a:ext cx="2039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if (x &gt; y)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swap(x, y);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4520B7-6F3C-74DE-33FB-EFEA64BA6F31}"/>
              </a:ext>
            </a:extLst>
          </p:cNvPr>
          <p:cNvSpPr txBox="1"/>
          <p:nvPr/>
        </p:nvSpPr>
        <p:spPr>
          <a:xfrm>
            <a:off x="2747730" y="47979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6E689F6-FDEB-3F49-5F03-4988D3C62F3D}"/>
              </a:ext>
            </a:extLst>
          </p:cNvPr>
          <p:cNvSpPr txBox="1"/>
          <p:nvPr/>
        </p:nvSpPr>
        <p:spPr>
          <a:xfrm>
            <a:off x="3467406" y="40773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896837D-3135-2ED8-04C5-2F5959F573EA}"/>
              </a:ext>
            </a:extLst>
          </p:cNvPr>
          <p:cNvCxnSpPr>
            <a:cxnSpLocks/>
          </p:cNvCxnSpPr>
          <p:nvPr/>
        </p:nvCxnSpPr>
        <p:spPr>
          <a:xfrm>
            <a:off x="3771696" y="4328356"/>
            <a:ext cx="208780" cy="177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77C48F7-724B-FD6D-D3CE-AC118BF033C0}"/>
              </a:ext>
            </a:extLst>
          </p:cNvPr>
          <p:cNvCxnSpPr>
            <a:cxnSpLocks/>
          </p:cNvCxnSpPr>
          <p:nvPr/>
        </p:nvCxnSpPr>
        <p:spPr>
          <a:xfrm>
            <a:off x="3023281" y="5130435"/>
            <a:ext cx="208780" cy="177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接點: 弧形 30">
            <a:extLst>
              <a:ext uri="{FF2B5EF4-FFF2-40B4-BE49-F238E27FC236}">
                <a16:creationId xmlns:a16="http://schemas.microsoft.com/office/drawing/2014/main" id="{A4F92AF7-05E2-3D59-1B7B-88FD34AB2670}"/>
              </a:ext>
            </a:extLst>
          </p:cNvPr>
          <p:cNvCxnSpPr>
            <a:cxnSpLocks/>
            <a:stCxn id="6" idx="0"/>
            <a:endCxn id="13" idx="2"/>
          </p:cNvCxnSpPr>
          <p:nvPr/>
        </p:nvCxnSpPr>
        <p:spPr>
          <a:xfrm rot="5400000" flipH="1" flipV="1">
            <a:off x="3486807" y="4705355"/>
            <a:ext cx="513368" cy="410547"/>
          </a:xfrm>
          <a:prstGeom prst="curvedConnector2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517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B614AD-D500-73C8-F850-BB19A91A3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singly linked list - delete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2B067D9-2BE7-82F2-4D11-8AB1E23C4491}"/>
              </a:ext>
            </a:extLst>
          </p:cNvPr>
          <p:cNvSpPr txBox="1"/>
          <p:nvPr/>
        </p:nvSpPr>
        <p:spPr>
          <a:xfrm>
            <a:off x="838200" y="1690688"/>
            <a:ext cx="1111782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delete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invaild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position to delete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pos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find the node to be deleted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x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y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x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y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z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80820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C0FFFD6-7BAE-5FF3-E415-A3DCAC888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F0EB91B-4A1B-CE34-047B-86CC6C8346EC}"/>
              </a:ext>
            </a:extLst>
          </p:cNvPr>
          <p:cNvSpPr/>
          <p:nvPr/>
        </p:nvSpPr>
        <p:spPr>
          <a:xfrm>
            <a:off x="5476371" y="214378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43E50BE-DA8B-5DC4-6CA2-9550A6972C70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149800" y="2812774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DACEA23E-6047-4450-B1FA-B4E6603B0775}"/>
              </a:ext>
            </a:extLst>
          </p:cNvPr>
          <p:cNvSpPr/>
          <p:nvPr/>
        </p:nvSpPr>
        <p:spPr>
          <a:xfrm>
            <a:off x="4448952" y="31968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290F5305-912D-1A8D-16BA-50FA739CC337}"/>
              </a:ext>
            </a:extLst>
          </p:cNvPr>
          <p:cNvSpPr/>
          <p:nvPr/>
        </p:nvSpPr>
        <p:spPr>
          <a:xfrm>
            <a:off x="6449820" y="31968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F8C1450-EA63-EA65-2CEC-C7235C7C26DA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6177219" y="2812774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15CC1F13-F0D6-47CE-3B30-CBD1EC992263}"/>
              </a:ext>
            </a:extLst>
          </p:cNvPr>
          <p:cNvSpPr/>
          <p:nvPr/>
        </p:nvSpPr>
        <p:spPr>
          <a:xfrm>
            <a:off x="3948765" y="426205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11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10FA680-B468-A404-9CBB-F0CAC2981549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 flipH="1">
            <a:off x="4359312" y="3865857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D658EC5-08ED-BC21-7744-9A5729B34711}"/>
              </a:ext>
            </a:extLst>
          </p:cNvPr>
          <p:cNvSpPr/>
          <p:nvPr/>
        </p:nvSpPr>
        <p:spPr>
          <a:xfrm>
            <a:off x="4905217" y="426206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E981A8A-8C77-2D25-2EE0-4EB234D340A5}"/>
              </a:ext>
            </a:extLst>
          </p:cNvPr>
          <p:cNvCxnSpPr>
            <a:cxnSpLocks/>
            <a:stCxn id="10" idx="5"/>
            <a:endCxn id="15" idx="0"/>
          </p:cNvCxnSpPr>
          <p:nvPr/>
        </p:nvCxnSpPr>
        <p:spPr>
          <a:xfrm>
            <a:off x="5149800" y="3865857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CC61C19D-C6A8-C562-AFD5-BF4BF1CB9A5E}"/>
              </a:ext>
            </a:extLst>
          </p:cNvPr>
          <p:cNvSpPr/>
          <p:nvPr/>
        </p:nvSpPr>
        <p:spPr>
          <a:xfrm>
            <a:off x="5991685" y="426206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5C7E366-507A-E384-B0BF-4ED15BB0C409}"/>
              </a:ext>
            </a:extLst>
          </p:cNvPr>
          <p:cNvCxnSpPr>
            <a:cxnSpLocks/>
            <a:stCxn id="11" idx="3"/>
            <a:endCxn id="17" idx="0"/>
          </p:cNvCxnSpPr>
          <p:nvPr/>
        </p:nvCxnSpPr>
        <p:spPr>
          <a:xfrm flipH="1">
            <a:off x="6402232" y="3865857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48FDC2C2-EA0B-237B-9035-2FDE7B29BA2D}"/>
              </a:ext>
            </a:extLst>
          </p:cNvPr>
          <p:cNvSpPr/>
          <p:nvPr/>
        </p:nvSpPr>
        <p:spPr>
          <a:xfrm>
            <a:off x="6968755" y="426205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BB745CC-662D-202E-90A5-46477B60CC66}"/>
              </a:ext>
            </a:extLst>
          </p:cNvPr>
          <p:cNvCxnSpPr>
            <a:cxnSpLocks/>
            <a:stCxn id="11" idx="5"/>
            <a:endCxn id="19" idx="0"/>
          </p:cNvCxnSpPr>
          <p:nvPr/>
        </p:nvCxnSpPr>
        <p:spPr>
          <a:xfrm>
            <a:off x="7150668" y="3865857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8620C4B3-8666-0EC5-CAEC-655E35C5ED0A}"/>
              </a:ext>
            </a:extLst>
          </p:cNvPr>
          <p:cNvCxnSpPr>
            <a:cxnSpLocks/>
            <a:stCxn id="13" idx="3"/>
            <a:endCxn id="6" idx="7"/>
          </p:cNvCxnSpPr>
          <p:nvPr/>
        </p:nvCxnSpPr>
        <p:spPr>
          <a:xfrm flipH="1">
            <a:off x="3828519" y="4931048"/>
            <a:ext cx="240492" cy="35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670429EE-3554-E1C7-1D8B-74770E14F4D7}"/>
              </a:ext>
            </a:extLst>
          </p:cNvPr>
          <p:cNvSpPr/>
          <p:nvPr/>
        </p:nvSpPr>
        <p:spPr>
          <a:xfrm>
            <a:off x="3127671" y="516731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9BC173C-94E1-26C7-6E77-C1F91AD20243}"/>
              </a:ext>
            </a:extLst>
          </p:cNvPr>
          <p:cNvSpPr txBox="1"/>
          <p:nvPr/>
        </p:nvSpPr>
        <p:spPr>
          <a:xfrm>
            <a:off x="838200" y="1690688"/>
            <a:ext cx="2039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if (x &gt; y)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swap(x, y);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4520B7-6F3C-74DE-33FB-EFEA64BA6F31}"/>
              </a:ext>
            </a:extLst>
          </p:cNvPr>
          <p:cNvSpPr txBox="1"/>
          <p:nvPr/>
        </p:nvSpPr>
        <p:spPr>
          <a:xfrm>
            <a:off x="2747730" y="47979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6E689F6-FDEB-3F49-5F03-4988D3C62F3D}"/>
              </a:ext>
            </a:extLst>
          </p:cNvPr>
          <p:cNvSpPr txBox="1"/>
          <p:nvPr/>
        </p:nvSpPr>
        <p:spPr>
          <a:xfrm>
            <a:off x="3467406" y="40773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896837D-3135-2ED8-04C5-2F5959F573EA}"/>
              </a:ext>
            </a:extLst>
          </p:cNvPr>
          <p:cNvCxnSpPr>
            <a:cxnSpLocks/>
          </p:cNvCxnSpPr>
          <p:nvPr/>
        </p:nvCxnSpPr>
        <p:spPr>
          <a:xfrm>
            <a:off x="3771696" y="4328356"/>
            <a:ext cx="208780" cy="177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77C48F7-724B-FD6D-D3CE-AC118BF033C0}"/>
              </a:ext>
            </a:extLst>
          </p:cNvPr>
          <p:cNvCxnSpPr>
            <a:cxnSpLocks/>
          </p:cNvCxnSpPr>
          <p:nvPr/>
        </p:nvCxnSpPr>
        <p:spPr>
          <a:xfrm>
            <a:off x="3023281" y="5130435"/>
            <a:ext cx="208780" cy="177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接點: 弧形 2">
            <a:extLst>
              <a:ext uri="{FF2B5EF4-FFF2-40B4-BE49-F238E27FC236}">
                <a16:creationId xmlns:a16="http://schemas.microsoft.com/office/drawing/2014/main" id="{5973CF1B-EB66-B1B2-386E-B33EED9FD3B1}"/>
              </a:ext>
            </a:extLst>
          </p:cNvPr>
          <p:cNvCxnSpPr>
            <a:cxnSpLocks/>
            <a:stCxn id="6" idx="0"/>
            <a:endCxn id="13" idx="2"/>
          </p:cNvCxnSpPr>
          <p:nvPr/>
        </p:nvCxnSpPr>
        <p:spPr>
          <a:xfrm rot="5400000" flipH="1" flipV="1">
            <a:off x="3486807" y="4705355"/>
            <a:ext cx="513368" cy="410547"/>
          </a:xfrm>
          <a:prstGeom prst="curvedConnector2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164200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C0FFFD6-7BAE-5FF3-E415-A3DCAC888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F0EB91B-4A1B-CE34-047B-86CC6C8346EC}"/>
              </a:ext>
            </a:extLst>
          </p:cNvPr>
          <p:cNvSpPr/>
          <p:nvPr/>
        </p:nvSpPr>
        <p:spPr>
          <a:xfrm>
            <a:off x="5476371" y="214378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43E50BE-DA8B-5DC4-6CA2-9550A6972C70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149800" y="2812774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DACEA23E-6047-4450-B1FA-B4E6603B0775}"/>
              </a:ext>
            </a:extLst>
          </p:cNvPr>
          <p:cNvSpPr/>
          <p:nvPr/>
        </p:nvSpPr>
        <p:spPr>
          <a:xfrm>
            <a:off x="4448952" y="31968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290F5305-912D-1A8D-16BA-50FA739CC337}"/>
              </a:ext>
            </a:extLst>
          </p:cNvPr>
          <p:cNvSpPr/>
          <p:nvPr/>
        </p:nvSpPr>
        <p:spPr>
          <a:xfrm>
            <a:off x="6449820" y="31968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F8C1450-EA63-EA65-2CEC-C7235C7C26DA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6177219" y="2812774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15CC1F13-F0D6-47CE-3B30-CBD1EC992263}"/>
              </a:ext>
            </a:extLst>
          </p:cNvPr>
          <p:cNvSpPr/>
          <p:nvPr/>
        </p:nvSpPr>
        <p:spPr>
          <a:xfrm>
            <a:off x="3948765" y="426205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11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10FA680-B468-A404-9CBB-F0CAC2981549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 flipH="1">
            <a:off x="4359312" y="3865857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D658EC5-08ED-BC21-7744-9A5729B34711}"/>
              </a:ext>
            </a:extLst>
          </p:cNvPr>
          <p:cNvSpPr/>
          <p:nvPr/>
        </p:nvSpPr>
        <p:spPr>
          <a:xfrm>
            <a:off x="4905217" y="426206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E981A8A-8C77-2D25-2EE0-4EB234D340A5}"/>
              </a:ext>
            </a:extLst>
          </p:cNvPr>
          <p:cNvCxnSpPr>
            <a:cxnSpLocks/>
            <a:stCxn id="10" idx="5"/>
            <a:endCxn id="15" idx="0"/>
          </p:cNvCxnSpPr>
          <p:nvPr/>
        </p:nvCxnSpPr>
        <p:spPr>
          <a:xfrm>
            <a:off x="5149800" y="3865857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CC61C19D-C6A8-C562-AFD5-BF4BF1CB9A5E}"/>
              </a:ext>
            </a:extLst>
          </p:cNvPr>
          <p:cNvSpPr/>
          <p:nvPr/>
        </p:nvSpPr>
        <p:spPr>
          <a:xfrm>
            <a:off x="5991685" y="426206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5C7E366-507A-E384-B0BF-4ED15BB0C409}"/>
              </a:ext>
            </a:extLst>
          </p:cNvPr>
          <p:cNvCxnSpPr>
            <a:cxnSpLocks/>
            <a:stCxn id="11" idx="3"/>
            <a:endCxn id="17" idx="0"/>
          </p:cNvCxnSpPr>
          <p:nvPr/>
        </p:nvCxnSpPr>
        <p:spPr>
          <a:xfrm flipH="1">
            <a:off x="6402232" y="3865857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48FDC2C2-EA0B-237B-9035-2FDE7B29BA2D}"/>
              </a:ext>
            </a:extLst>
          </p:cNvPr>
          <p:cNvSpPr/>
          <p:nvPr/>
        </p:nvSpPr>
        <p:spPr>
          <a:xfrm>
            <a:off x="6968755" y="426205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BB745CC-662D-202E-90A5-46477B60CC66}"/>
              </a:ext>
            </a:extLst>
          </p:cNvPr>
          <p:cNvCxnSpPr>
            <a:cxnSpLocks/>
            <a:stCxn id="11" idx="5"/>
            <a:endCxn id="19" idx="0"/>
          </p:cNvCxnSpPr>
          <p:nvPr/>
        </p:nvCxnSpPr>
        <p:spPr>
          <a:xfrm>
            <a:off x="7150668" y="3865857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8620C4B3-8666-0EC5-CAEC-655E35C5ED0A}"/>
              </a:ext>
            </a:extLst>
          </p:cNvPr>
          <p:cNvCxnSpPr>
            <a:cxnSpLocks/>
            <a:stCxn id="13" idx="3"/>
            <a:endCxn id="6" idx="7"/>
          </p:cNvCxnSpPr>
          <p:nvPr/>
        </p:nvCxnSpPr>
        <p:spPr>
          <a:xfrm flipH="1">
            <a:off x="3828519" y="4931048"/>
            <a:ext cx="240492" cy="35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670429EE-3554-E1C7-1D8B-74770E14F4D7}"/>
              </a:ext>
            </a:extLst>
          </p:cNvPr>
          <p:cNvSpPr/>
          <p:nvPr/>
        </p:nvSpPr>
        <p:spPr>
          <a:xfrm>
            <a:off x="3127671" y="516731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9BC173C-94E1-26C7-6E77-C1F91AD20243}"/>
              </a:ext>
            </a:extLst>
          </p:cNvPr>
          <p:cNvSpPr txBox="1"/>
          <p:nvPr/>
        </p:nvSpPr>
        <p:spPr>
          <a:xfrm>
            <a:off x="838200" y="1690688"/>
            <a:ext cx="20393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if (x &gt; y)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swap(x, y);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x </a:t>
            </a:r>
            <a:r>
              <a:rPr lang="en-US" altLang="zh-TW" dirty="0" err="1">
                <a:latin typeface="Consolas" panose="020B0609020204030204" pitchFamily="49" charset="0"/>
              </a:rPr>
              <a:t>goup</a:t>
            </a:r>
            <a:r>
              <a:rPr lang="en-US" altLang="zh-TW" dirty="0">
                <a:latin typeface="Consolas" panose="020B0609020204030204" pitchFamily="49" charset="0"/>
              </a:rPr>
              <a:t>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4520B7-6F3C-74DE-33FB-EFEA64BA6F31}"/>
              </a:ext>
            </a:extLst>
          </p:cNvPr>
          <p:cNvSpPr txBox="1"/>
          <p:nvPr/>
        </p:nvSpPr>
        <p:spPr>
          <a:xfrm>
            <a:off x="2747730" y="47979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6E689F6-FDEB-3F49-5F03-4988D3C62F3D}"/>
              </a:ext>
            </a:extLst>
          </p:cNvPr>
          <p:cNvSpPr txBox="1"/>
          <p:nvPr/>
        </p:nvSpPr>
        <p:spPr>
          <a:xfrm>
            <a:off x="3467406" y="40773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896837D-3135-2ED8-04C5-2F5959F573EA}"/>
              </a:ext>
            </a:extLst>
          </p:cNvPr>
          <p:cNvCxnSpPr>
            <a:cxnSpLocks/>
          </p:cNvCxnSpPr>
          <p:nvPr/>
        </p:nvCxnSpPr>
        <p:spPr>
          <a:xfrm>
            <a:off x="3771696" y="4328356"/>
            <a:ext cx="208780" cy="177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77C48F7-724B-FD6D-D3CE-AC118BF033C0}"/>
              </a:ext>
            </a:extLst>
          </p:cNvPr>
          <p:cNvCxnSpPr>
            <a:cxnSpLocks/>
          </p:cNvCxnSpPr>
          <p:nvPr/>
        </p:nvCxnSpPr>
        <p:spPr>
          <a:xfrm>
            <a:off x="3023281" y="5130435"/>
            <a:ext cx="208780" cy="177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接點: 弧形 2">
            <a:extLst>
              <a:ext uri="{FF2B5EF4-FFF2-40B4-BE49-F238E27FC236}">
                <a16:creationId xmlns:a16="http://schemas.microsoft.com/office/drawing/2014/main" id="{34293577-C0EC-9CA7-4891-9FC7FCA7E6CB}"/>
              </a:ext>
            </a:extLst>
          </p:cNvPr>
          <p:cNvCxnSpPr>
            <a:cxnSpLocks/>
            <a:stCxn id="6" idx="0"/>
            <a:endCxn id="13" idx="2"/>
          </p:cNvCxnSpPr>
          <p:nvPr/>
        </p:nvCxnSpPr>
        <p:spPr>
          <a:xfrm rot="5400000" flipH="1" flipV="1">
            <a:off x="3486807" y="4705355"/>
            <a:ext cx="513368" cy="410547"/>
          </a:xfrm>
          <a:prstGeom prst="curvedConnector2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083599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C0FFFD6-7BAE-5FF3-E415-A3DCAC888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F0EB91B-4A1B-CE34-047B-86CC6C8346EC}"/>
              </a:ext>
            </a:extLst>
          </p:cNvPr>
          <p:cNvSpPr/>
          <p:nvPr/>
        </p:nvSpPr>
        <p:spPr>
          <a:xfrm>
            <a:off x="5476371" y="214378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43E50BE-DA8B-5DC4-6CA2-9550A6972C70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149800" y="2812774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DACEA23E-6047-4450-B1FA-B4E6603B0775}"/>
              </a:ext>
            </a:extLst>
          </p:cNvPr>
          <p:cNvSpPr/>
          <p:nvPr/>
        </p:nvSpPr>
        <p:spPr>
          <a:xfrm>
            <a:off x="4448952" y="31968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290F5305-912D-1A8D-16BA-50FA739CC337}"/>
              </a:ext>
            </a:extLst>
          </p:cNvPr>
          <p:cNvSpPr/>
          <p:nvPr/>
        </p:nvSpPr>
        <p:spPr>
          <a:xfrm>
            <a:off x="6449820" y="31968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F8C1450-EA63-EA65-2CEC-C7235C7C26DA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6177219" y="2812774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15CC1F13-F0D6-47CE-3B30-CBD1EC992263}"/>
              </a:ext>
            </a:extLst>
          </p:cNvPr>
          <p:cNvSpPr/>
          <p:nvPr/>
        </p:nvSpPr>
        <p:spPr>
          <a:xfrm>
            <a:off x="3948765" y="426205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11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10FA680-B468-A404-9CBB-F0CAC2981549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 flipH="1">
            <a:off x="4359312" y="3865857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D658EC5-08ED-BC21-7744-9A5729B34711}"/>
              </a:ext>
            </a:extLst>
          </p:cNvPr>
          <p:cNvSpPr/>
          <p:nvPr/>
        </p:nvSpPr>
        <p:spPr>
          <a:xfrm>
            <a:off x="4905217" y="426206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E981A8A-8C77-2D25-2EE0-4EB234D340A5}"/>
              </a:ext>
            </a:extLst>
          </p:cNvPr>
          <p:cNvCxnSpPr>
            <a:cxnSpLocks/>
            <a:stCxn id="10" idx="5"/>
            <a:endCxn id="15" idx="0"/>
          </p:cNvCxnSpPr>
          <p:nvPr/>
        </p:nvCxnSpPr>
        <p:spPr>
          <a:xfrm>
            <a:off x="5149800" y="3865857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CC61C19D-C6A8-C562-AFD5-BF4BF1CB9A5E}"/>
              </a:ext>
            </a:extLst>
          </p:cNvPr>
          <p:cNvSpPr/>
          <p:nvPr/>
        </p:nvSpPr>
        <p:spPr>
          <a:xfrm>
            <a:off x="5991685" y="426206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5C7E366-507A-E384-B0BF-4ED15BB0C409}"/>
              </a:ext>
            </a:extLst>
          </p:cNvPr>
          <p:cNvCxnSpPr>
            <a:cxnSpLocks/>
            <a:stCxn id="11" idx="3"/>
            <a:endCxn id="17" idx="0"/>
          </p:cNvCxnSpPr>
          <p:nvPr/>
        </p:nvCxnSpPr>
        <p:spPr>
          <a:xfrm flipH="1">
            <a:off x="6402232" y="3865857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48FDC2C2-EA0B-237B-9035-2FDE7B29BA2D}"/>
              </a:ext>
            </a:extLst>
          </p:cNvPr>
          <p:cNvSpPr/>
          <p:nvPr/>
        </p:nvSpPr>
        <p:spPr>
          <a:xfrm>
            <a:off x="6968755" y="426205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BB745CC-662D-202E-90A5-46477B60CC66}"/>
              </a:ext>
            </a:extLst>
          </p:cNvPr>
          <p:cNvCxnSpPr>
            <a:cxnSpLocks/>
            <a:stCxn id="11" idx="5"/>
            <a:endCxn id="19" idx="0"/>
          </p:cNvCxnSpPr>
          <p:nvPr/>
        </p:nvCxnSpPr>
        <p:spPr>
          <a:xfrm>
            <a:off x="7150668" y="3865857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8620C4B3-8666-0EC5-CAEC-655E35C5ED0A}"/>
              </a:ext>
            </a:extLst>
          </p:cNvPr>
          <p:cNvCxnSpPr>
            <a:cxnSpLocks/>
            <a:stCxn id="13" idx="3"/>
            <a:endCxn id="6" idx="7"/>
          </p:cNvCxnSpPr>
          <p:nvPr/>
        </p:nvCxnSpPr>
        <p:spPr>
          <a:xfrm flipH="1">
            <a:off x="3828519" y="4931048"/>
            <a:ext cx="240492" cy="35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670429EE-3554-E1C7-1D8B-74770E14F4D7}"/>
              </a:ext>
            </a:extLst>
          </p:cNvPr>
          <p:cNvSpPr/>
          <p:nvPr/>
        </p:nvSpPr>
        <p:spPr>
          <a:xfrm>
            <a:off x="3127671" y="516731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9BC173C-94E1-26C7-6E77-C1F91AD20243}"/>
              </a:ext>
            </a:extLst>
          </p:cNvPr>
          <p:cNvSpPr txBox="1"/>
          <p:nvPr/>
        </p:nvSpPr>
        <p:spPr>
          <a:xfrm>
            <a:off x="838200" y="1690688"/>
            <a:ext cx="20393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if (x &gt; y)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swap(x, y);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x </a:t>
            </a:r>
            <a:r>
              <a:rPr lang="en-US" altLang="zh-TW" dirty="0" err="1">
                <a:latin typeface="Consolas" panose="020B0609020204030204" pitchFamily="49" charset="0"/>
              </a:rPr>
              <a:t>goup</a:t>
            </a:r>
            <a:r>
              <a:rPr lang="en-US" altLang="zh-TW" dirty="0">
                <a:latin typeface="Consolas" panose="020B0609020204030204" pitchFamily="49" charset="0"/>
              </a:rPr>
              <a:t>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4520B7-6F3C-74DE-33FB-EFEA64BA6F31}"/>
              </a:ext>
            </a:extLst>
          </p:cNvPr>
          <p:cNvSpPr txBox="1"/>
          <p:nvPr/>
        </p:nvSpPr>
        <p:spPr>
          <a:xfrm>
            <a:off x="4004547" y="29400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6E689F6-FDEB-3F49-5F03-4988D3C62F3D}"/>
              </a:ext>
            </a:extLst>
          </p:cNvPr>
          <p:cNvSpPr txBox="1"/>
          <p:nvPr/>
        </p:nvSpPr>
        <p:spPr>
          <a:xfrm>
            <a:off x="3467406" y="40773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896837D-3135-2ED8-04C5-2F5959F573EA}"/>
              </a:ext>
            </a:extLst>
          </p:cNvPr>
          <p:cNvCxnSpPr>
            <a:cxnSpLocks/>
          </p:cNvCxnSpPr>
          <p:nvPr/>
        </p:nvCxnSpPr>
        <p:spPr>
          <a:xfrm>
            <a:off x="3771696" y="4328356"/>
            <a:ext cx="208780" cy="177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77C48F7-724B-FD6D-D3CE-AC118BF033C0}"/>
              </a:ext>
            </a:extLst>
          </p:cNvPr>
          <p:cNvCxnSpPr>
            <a:cxnSpLocks/>
          </p:cNvCxnSpPr>
          <p:nvPr/>
        </p:nvCxnSpPr>
        <p:spPr>
          <a:xfrm>
            <a:off x="4276152" y="3265388"/>
            <a:ext cx="208780" cy="177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接點: 弧形 2">
            <a:extLst>
              <a:ext uri="{FF2B5EF4-FFF2-40B4-BE49-F238E27FC236}">
                <a16:creationId xmlns:a16="http://schemas.microsoft.com/office/drawing/2014/main" id="{34293577-C0EC-9CA7-4891-9FC7FCA7E6CB}"/>
              </a:ext>
            </a:extLst>
          </p:cNvPr>
          <p:cNvCxnSpPr>
            <a:cxnSpLocks/>
            <a:stCxn id="13" idx="1"/>
            <a:endCxn id="10" idx="2"/>
          </p:cNvCxnSpPr>
          <p:nvPr/>
        </p:nvCxnSpPr>
        <p:spPr>
          <a:xfrm rot="5400000" flipH="1" flipV="1">
            <a:off x="3864938" y="3792826"/>
            <a:ext cx="788086" cy="379941"/>
          </a:xfrm>
          <a:prstGeom prst="curvedConnector2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711651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C0FFFD6-7BAE-5FF3-E415-A3DCAC888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F0EB91B-4A1B-CE34-047B-86CC6C8346EC}"/>
              </a:ext>
            </a:extLst>
          </p:cNvPr>
          <p:cNvSpPr/>
          <p:nvPr/>
        </p:nvSpPr>
        <p:spPr>
          <a:xfrm>
            <a:off x="5476371" y="214378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43E50BE-DA8B-5DC4-6CA2-9550A6972C70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149800" y="2812774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DACEA23E-6047-4450-B1FA-B4E6603B0775}"/>
              </a:ext>
            </a:extLst>
          </p:cNvPr>
          <p:cNvSpPr/>
          <p:nvPr/>
        </p:nvSpPr>
        <p:spPr>
          <a:xfrm>
            <a:off x="4448952" y="31968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11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290F5305-912D-1A8D-16BA-50FA739CC337}"/>
              </a:ext>
            </a:extLst>
          </p:cNvPr>
          <p:cNvSpPr/>
          <p:nvPr/>
        </p:nvSpPr>
        <p:spPr>
          <a:xfrm>
            <a:off x="6449820" y="31968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F8C1450-EA63-EA65-2CEC-C7235C7C26DA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6177219" y="2812774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15CC1F13-F0D6-47CE-3B30-CBD1EC992263}"/>
              </a:ext>
            </a:extLst>
          </p:cNvPr>
          <p:cNvSpPr/>
          <p:nvPr/>
        </p:nvSpPr>
        <p:spPr>
          <a:xfrm>
            <a:off x="3948765" y="426205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10FA680-B468-A404-9CBB-F0CAC2981549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 flipH="1">
            <a:off x="4359312" y="3865857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D658EC5-08ED-BC21-7744-9A5729B34711}"/>
              </a:ext>
            </a:extLst>
          </p:cNvPr>
          <p:cNvSpPr/>
          <p:nvPr/>
        </p:nvSpPr>
        <p:spPr>
          <a:xfrm>
            <a:off x="4905217" y="426206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E981A8A-8C77-2D25-2EE0-4EB234D340A5}"/>
              </a:ext>
            </a:extLst>
          </p:cNvPr>
          <p:cNvCxnSpPr>
            <a:cxnSpLocks/>
            <a:stCxn id="10" idx="5"/>
            <a:endCxn id="15" idx="0"/>
          </p:cNvCxnSpPr>
          <p:nvPr/>
        </p:nvCxnSpPr>
        <p:spPr>
          <a:xfrm>
            <a:off x="5149800" y="3865857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CC61C19D-C6A8-C562-AFD5-BF4BF1CB9A5E}"/>
              </a:ext>
            </a:extLst>
          </p:cNvPr>
          <p:cNvSpPr/>
          <p:nvPr/>
        </p:nvSpPr>
        <p:spPr>
          <a:xfrm>
            <a:off x="5991685" y="426206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5C7E366-507A-E384-B0BF-4ED15BB0C409}"/>
              </a:ext>
            </a:extLst>
          </p:cNvPr>
          <p:cNvCxnSpPr>
            <a:cxnSpLocks/>
            <a:stCxn id="11" idx="3"/>
            <a:endCxn id="17" idx="0"/>
          </p:cNvCxnSpPr>
          <p:nvPr/>
        </p:nvCxnSpPr>
        <p:spPr>
          <a:xfrm flipH="1">
            <a:off x="6402232" y="3865857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48FDC2C2-EA0B-237B-9035-2FDE7B29BA2D}"/>
              </a:ext>
            </a:extLst>
          </p:cNvPr>
          <p:cNvSpPr/>
          <p:nvPr/>
        </p:nvSpPr>
        <p:spPr>
          <a:xfrm>
            <a:off x="6968755" y="426205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BB745CC-662D-202E-90A5-46477B60CC66}"/>
              </a:ext>
            </a:extLst>
          </p:cNvPr>
          <p:cNvCxnSpPr>
            <a:cxnSpLocks/>
            <a:stCxn id="11" idx="5"/>
            <a:endCxn id="19" idx="0"/>
          </p:cNvCxnSpPr>
          <p:nvPr/>
        </p:nvCxnSpPr>
        <p:spPr>
          <a:xfrm>
            <a:off x="7150668" y="3865857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8620C4B3-8666-0EC5-CAEC-655E35C5ED0A}"/>
              </a:ext>
            </a:extLst>
          </p:cNvPr>
          <p:cNvCxnSpPr>
            <a:cxnSpLocks/>
            <a:stCxn id="13" idx="3"/>
            <a:endCxn id="6" idx="7"/>
          </p:cNvCxnSpPr>
          <p:nvPr/>
        </p:nvCxnSpPr>
        <p:spPr>
          <a:xfrm flipH="1">
            <a:off x="3828519" y="4931048"/>
            <a:ext cx="240492" cy="35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670429EE-3554-E1C7-1D8B-74770E14F4D7}"/>
              </a:ext>
            </a:extLst>
          </p:cNvPr>
          <p:cNvSpPr/>
          <p:nvPr/>
        </p:nvSpPr>
        <p:spPr>
          <a:xfrm>
            <a:off x="3127671" y="516731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9BC173C-94E1-26C7-6E77-C1F91AD20243}"/>
              </a:ext>
            </a:extLst>
          </p:cNvPr>
          <p:cNvSpPr txBox="1"/>
          <p:nvPr/>
        </p:nvSpPr>
        <p:spPr>
          <a:xfrm>
            <a:off x="838200" y="1690688"/>
            <a:ext cx="20393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if (x &gt; y)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swap(x, y);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x </a:t>
            </a:r>
            <a:r>
              <a:rPr lang="en-US" altLang="zh-TW" dirty="0" err="1">
                <a:latin typeface="Consolas" panose="020B0609020204030204" pitchFamily="49" charset="0"/>
              </a:rPr>
              <a:t>goup</a:t>
            </a:r>
            <a:r>
              <a:rPr lang="en-US" altLang="zh-TW" dirty="0">
                <a:latin typeface="Consolas" panose="020B0609020204030204" pitchFamily="49" charset="0"/>
              </a:rPr>
              <a:t>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4520B7-6F3C-74DE-33FB-EFEA64BA6F31}"/>
              </a:ext>
            </a:extLst>
          </p:cNvPr>
          <p:cNvSpPr txBox="1"/>
          <p:nvPr/>
        </p:nvSpPr>
        <p:spPr>
          <a:xfrm>
            <a:off x="4004547" y="29400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6E689F6-FDEB-3F49-5F03-4988D3C62F3D}"/>
              </a:ext>
            </a:extLst>
          </p:cNvPr>
          <p:cNvSpPr txBox="1"/>
          <p:nvPr/>
        </p:nvSpPr>
        <p:spPr>
          <a:xfrm>
            <a:off x="3467406" y="40773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896837D-3135-2ED8-04C5-2F5959F573EA}"/>
              </a:ext>
            </a:extLst>
          </p:cNvPr>
          <p:cNvCxnSpPr>
            <a:cxnSpLocks/>
          </p:cNvCxnSpPr>
          <p:nvPr/>
        </p:nvCxnSpPr>
        <p:spPr>
          <a:xfrm>
            <a:off x="3771696" y="4328356"/>
            <a:ext cx="208780" cy="177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77C48F7-724B-FD6D-D3CE-AC118BF033C0}"/>
              </a:ext>
            </a:extLst>
          </p:cNvPr>
          <p:cNvCxnSpPr>
            <a:cxnSpLocks/>
          </p:cNvCxnSpPr>
          <p:nvPr/>
        </p:nvCxnSpPr>
        <p:spPr>
          <a:xfrm>
            <a:off x="4276152" y="3265388"/>
            <a:ext cx="208780" cy="177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接點: 弧形 2">
            <a:extLst>
              <a:ext uri="{FF2B5EF4-FFF2-40B4-BE49-F238E27FC236}">
                <a16:creationId xmlns:a16="http://schemas.microsoft.com/office/drawing/2014/main" id="{34293577-C0EC-9CA7-4891-9FC7FCA7E6CB}"/>
              </a:ext>
            </a:extLst>
          </p:cNvPr>
          <p:cNvCxnSpPr>
            <a:cxnSpLocks/>
            <a:stCxn id="13" idx="1"/>
            <a:endCxn id="10" idx="2"/>
          </p:cNvCxnSpPr>
          <p:nvPr/>
        </p:nvCxnSpPr>
        <p:spPr>
          <a:xfrm rot="5400000" flipH="1" flipV="1">
            <a:off x="3864938" y="3792826"/>
            <a:ext cx="788086" cy="379941"/>
          </a:xfrm>
          <a:prstGeom prst="curvedConnector2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437455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C0FFFD6-7BAE-5FF3-E415-A3DCAC888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F0EB91B-4A1B-CE34-047B-86CC6C8346EC}"/>
              </a:ext>
            </a:extLst>
          </p:cNvPr>
          <p:cNvSpPr/>
          <p:nvPr/>
        </p:nvSpPr>
        <p:spPr>
          <a:xfrm>
            <a:off x="5476371" y="214378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43E50BE-DA8B-5DC4-6CA2-9550A6972C70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149800" y="2812774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DACEA23E-6047-4450-B1FA-B4E6603B0775}"/>
              </a:ext>
            </a:extLst>
          </p:cNvPr>
          <p:cNvSpPr/>
          <p:nvPr/>
        </p:nvSpPr>
        <p:spPr>
          <a:xfrm>
            <a:off x="4448952" y="31968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11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290F5305-912D-1A8D-16BA-50FA739CC337}"/>
              </a:ext>
            </a:extLst>
          </p:cNvPr>
          <p:cNvSpPr/>
          <p:nvPr/>
        </p:nvSpPr>
        <p:spPr>
          <a:xfrm>
            <a:off x="6449820" y="31968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F8C1450-EA63-EA65-2CEC-C7235C7C26DA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6177219" y="2812774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15CC1F13-F0D6-47CE-3B30-CBD1EC992263}"/>
              </a:ext>
            </a:extLst>
          </p:cNvPr>
          <p:cNvSpPr/>
          <p:nvPr/>
        </p:nvSpPr>
        <p:spPr>
          <a:xfrm>
            <a:off x="3948765" y="426205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10FA680-B468-A404-9CBB-F0CAC2981549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 flipH="1">
            <a:off x="4359312" y="3865857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D658EC5-08ED-BC21-7744-9A5729B34711}"/>
              </a:ext>
            </a:extLst>
          </p:cNvPr>
          <p:cNvSpPr/>
          <p:nvPr/>
        </p:nvSpPr>
        <p:spPr>
          <a:xfrm>
            <a:off x="4905217" y="426206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E981A8A-8C77-2D25-2EE0-4EB234D340A5}"/>
              </a:ext>
            </a:extLst>
          </p:cNvPr>
          <p:cNvCxnSpPr>
            <a:cxnSpLocks/>
            <a:stCxn id="10" idx="5"/>
            <a:endCxn id="15" idx="0"/>
          </p:cNvCxnSpPr>
          <p:nvPr/>
        </p:nvCxnSpPr>
        <p:spPr>
          <a:xfrm>
            <a:off x="5149800" y="3865857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CC61C19D-C6A8-C562-AFD5-BF4BF1CB9A5E}"/>
              </a:ext>
            </a:extLst>
          </p:cNvPr>
          <p:cNvSpPr/>
          <p:nvPr/>
        </p:nvSpPr>
        <p:spPr>
          <a:xfrm>
            <a:off x="5991685" y="426206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5C7E366-507A-E384-B0BF-4ED15BB0C409}"/>
              </a:ext>
            </a:extLst>
          </p:cNvPr>
          <p:cNvCxnSpPr>
            <a:cxnSpLocks/>
            <a:stCxn id="11" idx="3"/>
            <a:endCxn id="17" idx="0"/>
          </p:cNvCxnSpPr>
          <p:nvPr/>
        </p:nvCxnSpPr>
        <p:spPr>
          <a:xfrm flipH="1">
            <a:off x="6402232" y="3865857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48FDC2C2-EA0B-237B-9035-2FDE7B29BA2D}"/>
              </a:ext>
            </a:extLst>
          </p:cNvPr>
          <p:cNvSpPr/>
          <p:nvPr/>
        </p:nvSpPr>
        <p:spPr>
          <a:xfrm>
            <a:off x="6968755" y="426205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BB745CC-662D-202E-90A5-46477B60CC66}"/>
              </a:ext>
            </a:extLst>
          </p:cNvPr>
          <p:cNvCxnSpPr>
            <a:cxnSpLocks/>
            <a:stCxn id="11" idx="5"/>
            <a:endCxn id="19" idx="0"/>
          </p:cNvCxnSpPr>
          <p:nvPr/>
        </p:nvCxnSpPr>
        <p:spPr>
          <a:xfrm>
            <a:off x="7150668" y="3865857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8620C4B3-8666-0EC5-CAEC-655E35C5ED0A}"/>
              </a:ext>
            </a:extLst>
          </p:cNvPr>
          <p:cNvCxnSpPr>
            <a:cxnSpLocks/>
            <a:stCxn id="13" idx="3"/>
            <a:endCxn id="6" idx="7"/>
          </p:cNvCxnSpPr>
          <p:nvPr/>
        </p:nvCxnSpPr>
        <p:spPr>
          <a:xfrm flipH="1">
            <a:off x="3828519" y="4931048"/>
            <a:ext cx="240492" cy="35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670429EE-3554-E1C7-1D8B-74770E14F4D7}"/>
              </a:ext>
            </a:extLst>
          </p:cNvPr>
          <p:cNvSpPr/>
          <p:nvPr/>
        </p:nvSpPr>
        <p:spPr>
          <a:xfrm>
            <a:off x="3127671" y="516731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9BC173C-94E1-26C7-6E77-C1F91AD20243}"/>
              </a:ext>
            </a:extLst>
          </p:cNvPr>
          <p:cNvSpPr txBox="1"/>
          <p:nvPr/>
        </p:nvSpPr>
        <p:spPr>
          <a:xfrm>
            <a:off x="838200" y="1690688"/>
            <a:ext cx="20393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if (x &gt; y)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swap(x, y);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x </a:t>
            </a:r>
            <a:r>
              <a:rPr lang="en-US" altLang="zh-TW" dirty="0" err="1">
                <a:latin typeface="Consolas" panose="020B0609020204030204" pitchFamily="49" charset="0"/>
              </a:rPr>
              <a:t>goup</a:t>
            </a:r>
            <a:r>
              <a:rPr lang="en-US" altLang="zh-TW" dirty="0">
                <a:latin typeface="Consolas" panose="020B0609020204030204" pitchFamily="49" charset="0"/>
              </a:rPr>
              <a:t>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4520B7-6F3C-74DE-33FB-EFEA64BA6F31}"/>
              </a:ext>
            </a:extLst>
          </p:cNvPr>
          <p:cNvSpPr txBox="1"/>
          <p:nvPr/>
        </p:nvSpPr>
        <p:spPr>
          <a:xfrm>
            <a:off x="4004547" y="29400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6E689F6-FDEB-3F49-5F03-4988D3C62F3D}"/>
              </a:ext>
            </a:extLst>
          </p:cNvPr>
          <p:cNvSpPr txBox="1"/>
          <p:nvPr/>
        </p:nvSpPr>
        <p:spPr>
          <a:xfrm>
            <a:off x="5043163" y="18443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896837D-3135-2ED8-04C5-2F5959F573EA}"/>
              </a:ext>
            </a:extLst>
          </p:cNvPr>
          <p:cNvCxnSpPr>
            <a:cxnSpLocks/>
          </p:cNvCxnSpPr>
          <p:nvPr/>
        </p:nvCxnSpPr>
        <p:spPr>
          <a:xfrm>
            <a:off x="5315764" y="2184393"/>
            <a:ext cx="208780" cy="177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77C48F7-724B-FD6D-D3CE-AC118BF033C0}"/>
              </a:ext>
            </a:extLst>
          </p:cNvPr>
          <p:cNvCxnSpPr>
            <a:cxnSpLocks/>
          </p:cNvCxnSpPr>
          <p:nvPr/>
        </p:nvCxnSpPr>
        <p:spPr>
          <a:xfrm>
            <a:off x="4276152" y="3265388"/>
            <a:ext cx="208780" cy="177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接點: 弧形 2">
            <a:extLst>
              <a:ext uri="{FF2B5EF4-FFF2-40B4-BE49-F238E27FC236}">
                <a16:creationId xmlns:a16="http://schemas.microsoft.com/office/drawing/2014/main" id="{34293577-C0EC-9CA7-4891-9FC7FCA7E6CB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rot="5400000" flipH="1" flipV="1">
            <a:off x="4837337" y="2557833"/>
            <a:ext cx="661197" cy="616872"/>
          </a:xfrm>
          <a:prstGeom prst="curvedConnector2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20785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C0FFFD6-7BAE-5FF3-E415-A3DCAC888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F0EB91B-4A1B-CE34-047B-86CC6C8346EC}"/>
              </a:ext>
            </a:extLst>
          </p:cNvPr>
          <p:cNvSpPr/>
          <p:nvPr/>
        </p:nvSpPr>
        <p:spPr>
          <a:xfrm>
            <a:off x="5476371" y="214378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11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43E50BE-DA8B-5DC4-6CA2-9550A6972C70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149800" y="2812774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DACEA23E-6047-4450-B1FA-B4E6603B0775}"/>
              </a:ext>
            </a:extLst>
          </p:cNvPr>
          <p:cNvSpPr/>
          <p:nvPr/>
        </p:nvSpPr>
        <p:spPr>
          <a:xfrm>
            <a:off x="4448952" y="31968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290F5305-912D-1A8D-16BA-50FA739CC337}"/>
              </a:ext>
            </a:extLst>
          </p:cNvPr>
          <p:cNvSpPr/>
          <p:nvPr/>
        </p:nvSpPr>
        <p:spPr>
          <a:xfrm>
            <a:off x="6449820" y="31968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F8C1450-EA63-EA65-2CEC-C7235C7C26DA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6177219" y="2812774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15CC1F13-F0D6-47CE-3B30-CBD1EC992263}"/>
              </a:ext>
            </a:extLst>
          </p:cNvPr>
          <p:cNvSpPr/>
          <p:nvPr/>
        </p:nvSpPr>
        <p:spPr>
          <a:xfrm>
            <a:off x="3948765" y="426205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10FA680-B468-A404-9CBB-F0CAC2981549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 flipH="1">
            <a:off x="4359312" y="3865857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D658EC5-08ED-BC21-7744-9A5729B34711}"/>
              </a:ext>
            </a:extLst>
          </p:cNvPr>
          <p:cNvSpPr/>
          <p:nvPr/>
        </p:nvSpPr>
        <p:spPr>
          <a:xfrm>
            <a:off x="4905217" y="426206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E981A8A-8C77-2D25-2EE0-4EB234D340A5}"/>
              </a:ext>
            </a:extLst>
          </p:cNvPr>
          <p:cNvCxnSpPr>
            <a:cxnSpLocks/>
            <a:stCxn id="10" idx="5"/>
            <a:endCxn id="15" idx="0"/>
          </p:cNvCxnSpPr>
          <p:nvPr/>
        </p:nvCxnSpPr>
        <p:spPr>
          <a:xfrm>
            <a:off x="5149800" y="3865857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CC61C19D-C6A8-C562-AFD5-BF4BF1CB9A5E}"/>
              </a:ext>
            </a:extLst>
          </p:cNvPr>
          <p:cNvSpPr/>
          <p:nvPr/>
        </p:nvSpPr>
        <p:spPr>
          <a:xfrm>
            <a:off x="5991685" y="426206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5C7E366-507A-E384-B0BF-4ED15BB0C409}"/>
              </a:ext>
            </a:extLst>
          </p:cNvPr>
          <p:cNvCxnSpPr>
            <a:cxnSpLocks/>
            <a:stCxn id="11" idx="3"/>
            <a:endCxn id="17" idx="0"/>
          </p:cNvCxnSpPr>
          <p:nvPr/>
        </p:nvCxnSpPr>
        <p:spPr>
          <a:xfrm flipH="1">
            <a:off x="6402232" y="3865857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48FDC2C2-EA0B-237B-9035-2FDE7B29BA2D}"/>
              </a:ext>
            </a:extLst>
          </p:cNvPr>
          <p:cNvSpPr/>
          <p:nvPr/>
        </p:nvSpPr>
        <p:spPr>
          <a:xfrm>
            <a:off x="6968755" y="426205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BB745CC-662D-202E-90A5-46477B60CC66}"/>
              </a:ext>
            </a:extLst>
          </p:cNvPr>
          <p:cNvCxnSpPr>
            <a:cxnSpLocks/>
            <a:stCxn id="11" idx="5"/>
            <a:endCxn id="19" idx="0"/>
          </p:cNvCxnSpPr>
          <p:nvPr/>
        </p:nvCxnSpPr>
        <p:spPr>
          <a:xfrm>
            <a:off x="7150668" y="3865857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8620C4B3-8666-0EC5-CAEC-655E35C5ED0A}"/>
              </a:ext>
            </a:extLst>
          </p:cNvPr>
          <p:cNvCxnSpPr>
            <a:cxnSpLocks/>
            <a:stCxn id="13" idx="3"/>
            <a:endCxn id="6" idx="7"/>
          </p:cNvCxnSpPr>
          <p:nvPr/>
        </p:nvCxnSpPr>
        <p:spPr>
          <a:xfrm flipH="1">
            <a:off x="3828519" y="4931048"/>
            <a:ext cx="240492" cy="35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670429EE-3554-E1C7-1D8B-74770E14F4D7}"/>
              </a:ext>
            </a:extLst>
          </p:cNvPr>
          <p:cNvSpPr/>
          <p:nvPr/>
        </p:nvSpPr>
        <p:spPr>
          <a:xfrm>
            <a:off x="3127671" y="516731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9BC173C-94E1-26C7-6E77-C1F91AD20243}"/>
              </a:ext>
            </a:extLst>
          </p:cNvPr>
          <p:cNvSpPr txBox="1"/>
          <p:nvPr/>
        </p:nvSpPr>
        <p:spPr>
          <a:xfrm>
            <a:off x="838200" y="1690688"/>
            <a:ext cx="20393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if (x &gt; y)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swap(x, y);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x </a:t>
            </a:r>
            <a:r>
              <a:rPr lang="en-US" altLang="zh-TW" dirty="0" err="1">
                <a:latin typeface="Consolas" panose="020B0609020204030204" pitchFamily="49" charset="0"/>
              </a:rPr>
              <a:t>goup</a:t>
            </a:r>
            <a:r>
              <a:rPr lang="en-US" altLang="zh-TW" dirty="0">
                <a:latin typeface="Consolas" panose="020B0609020204030204" pitchFamily="49" charset="0"/>
              </a:rPr>
              <a:t>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4520B7-6F3C-74DE-33FB-EFEA64BA6F31}"/>
              </a:ext>
            </a:extLst>
          </p:cNvPr>
          <p:cNvSpPr txBox="1"/>
          <p:nvPr/>
        </p:nvSpPr>
        <p:spPr>
          <a:xfrm>
            <a:off x="4004547" y="29400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6E689F6-FDEB-3F49-5F03-4988D3C62F3D}"/>
              </a:ext>
            </a:extLst>
          </p:cNvPr>
          <p:cNvSpPr txBox="1"/>
          <p:nvPr/>
        </p:nvSpPr>
        <p:spPr>
          <a:xfrm>
            <a:off x="5043163" y="18443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896837D-3135-2ED8-04C5-2F5959F573EA}"/>
              </a:ext>
            </a:extLst>
          </p:cNvPr>
          <p:cNvCxnSpPr>
            <a:cxnSpLocks/>
          </p:cNvCxnSpPr>
          <p:nvPr/>
        </p:nvCxnSpPr>
        <p:spPr>
          <a:xfrm>
            <a:off x="5315764" y="2184393"/>
            <a:ext cx="208780" cy="177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77C48F7-724B-FD6D-D3CE-AC118BF033C0}"/>
              </a:ext>
            </a:extLst>
          </p:cNvPr>
          <p:cNvCxnSpPr>
            <a:cxnSpLocks/>
          </p:cNvCxnSpPr>
          <p:nvPr/>
        </p:nvCxnSpPr>
        <p:spPr>
          <a:xfrm>
            <a:off x="4276152" y="3265388"/>
            <a:ext cx="208780" cy="177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接點: 弧形 2">
            <a:extLst>
              <a:ext uri="{FF2B5EF4-FFF2-40B4-BE49-F238E27FC236}">
                <a16:creationId xmlns:a16="http://schemas.microsoft.com/office/drawing/2014/main" id="{34293577-C0EC-9CA7-4891-9FC7FCA7E6CB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rot="5400000" flipH="1" flipV="1">
            <a:off x="4837337" y="2557833"/>
            <a:ext cx="661197" cy="616872"/>
          </a:xfrm>
          <a:prstGeom prst="curvedConnector2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141745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C0FFFD6-7BAE-5FF3-E415-A3DCAC888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–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F0EB91B-4A1B-CE34-047B-86CC6C8346EC}"/>
              </a:ext>
            </a:extLst>
          </p:cNvPr>
          <p:cNvSpPr/>
          <p:nvPr/>
        </p:nvSpPr>
        <p:spPr>
          <a:xfrm>
            <a:off x="5476371" y="214378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11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43E50BE-DA8B-5DC4-6CA2-9550A6972C70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149800" y="2812774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DACEA23E-6047-4450-B1FA-B4E6603B0775}"/>
              </a:ext>
            </a:extLst>
          </p:cNvPr>
          <p:cNvSpPr/>
          <p:nvPr/>
        </p:nvSpPr>
        <p:spPr>
          <a:xfrm>
            <a:off x="4448952" y="31968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290F5305-912D-1A8D-16BA-50FA739CC337}"/>
              </a:ext>
            </a:extLst>
          </p:cNvPr>
          <p:cNvSpPr/>
          <p:nvPr/>
        </p:nvSpPr>
        <p:spPr>
          <a:xfrm>
            <a:off x="6449820" y="31968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F8C1450-EA63-EA65-2CEC-C7235C7C26DA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6177219" y="2812774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15CC1F13-F0D6-47CE-3B30-CBD1EC992263}"/>
              </a:ext>
            </a:extLst>
          </p:cNvPr>
          <p:cNvSpPr/>
          <p:nvPr/>
        </p:nvSpPr>
        <p:spPr>
          <a:xfrm>
            <a:off x="3948765" y="426205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10FA680-B468-A404-9CBB-F0CAC2981549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 flipH="1">
            <a:off x="4359312" y="3865857"/>
            <a:ext cx="209886" cy="3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D658EC5-08ED-BC21-7744-9A5729B34711}"/>
              </a:ext>
            </a:extLst>
          </p:cNvPr>
          <p:cNvSpPr/>
          <p:nvPr/>
        </p:nvSpPr>
        <p:spPr>
          <a:xfrm>
            <a:off x="4905217" y="426206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E981A8A-8C77-2D25-2EE0-4EB234D340A5}"/>
              </a:ext>
            </a:extLst>
          </p:cNvPr>
          <p:cNvCxnSpPr>
            <a:cxnSpLocks/>
            <a:stCxn id="10" idx="5"/>
            <a:endCxn id="15" idx="0"/>
          </p:cNvCxnSpPr>
          <p:nvPr/>
        </p:nvCxnSpPr>
        <p:spPr>
          <a:xfrm>
            <a:off x="5149800" y="3865857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CC61C19D-C6A8-C562-AFD5-BF4BF1CB9A5E}"/>
              </a:ext>
            </a:extLst>
          </p:cNvPr>
          <p:cNvSpPr/>
          <p:nvPr/>
        </p:nvSpPr>
        <p:spPr>
          <a:xfrm>
            <a:off x="5991685" y="426206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5C7E366-507A-E384-B0BF-4ED15BB0C409}"/>
              </a:ext>
            </a:extLst>
          </p:cNvPr>
          <p:cNvCxnSpPr>
            <a:cxnSpLocks/>
            <a:stCxn id="11" idx="3"/>
            <a:endCxn id="17" idx="0"/>
          </p:cNvCxnSpPr>
          <p:nvPr/>
        </p:nvCxnSpPr>
        <p:spPr>
          <a:xfrm flipH="1">
            <a:off x="6402232" y="3865857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48FDC2C2-EA0B-237B-9035-2FDE7B29BA2D}"/>
              </a:ext>
            </a:extLst>
          </p:cNvPr>
          <p:cNvSpPr/>
          <p:nvPr/>
        </p:nvSpPr>
        <p:spPr>
          <a:xfrm>
            <a:off x="6968755" y="426205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BB745CC-662D-202E-90A5-46477B60CC66}"/>
              </a:ext>
            </a:extLst>
          </p:cNvPr>
          <p:cNvCxnSpPr>
            <a:cxnSpLocks/>
            <a:stCxn id="11" idx="5"/>
            <a:endCxn id="19" idx="0"/>
          </p:cNvCxnSpPr>
          <p:nvPr/>
        </p:nvCxnSpPr>
        <p:spPr>
          <a:xfrm>
            <a:off x="7150668" y="3865857"/>
            <a:ext cx="228634" cy="3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8620C4B3-8666-0EC5-CAEC-655E35C5ED0A}"/>
              </a:ext>
            </a:extLst>
          </p:cNvPr>
          <p:cNvCxnSpPr>
            <a:cxnSpLocks/>
            <a:stCxn id="13" idx="3"/>
            <a:endCxn id="6" idx="7"/>
          </p:cNvCxnSpPr>
          <p:nvPr/>
        </p:nvCxnSpPr>
        <p:spPr>
          <a:xfrm flipH="1">
            <a:off x="3828519" y="4931048"/>
            <a:ext cx="240492" cy="35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670429EE-3554-E1C7-1D8B-74770E14F4D7}"/>
              </a:ext>
            </a:extLst>
          </p:cNvPr>
          <p:cNvSpPr/>
          <p:nvPr/>
        </p:nvSpPr>
        <p:spPr>
          <a:xfrm>
            <a:off x="3127671" y="516731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9BC173C-94E1-26C7-6E77-C1F91AD20243}"/>
              </a:ext>
            </a:extLst>
          </p:cNvPr>
          <p:cNvSpPr txBox="1"/>
          <p:nvPr/>
        </p:nvSpPr>
        <p:spPr>
          <a:xfrm>
            <a:off x="838200" y="1690688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x is root, done.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6E689F6-FDEB-3F49-5F03-4988D3C62F3D}"/>
              </a:ext>
            </a:extLst>
          </p:cNvPr>
          <p:cNvSpPr txBox="1"/>
          <p:nvPr/>
        </p:nvSpPr>
        <p:spPr>
          <a:xfrm>
            <a:off x="5043163" y="18443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896837D-3135-2ED8-04C5-2F5959F573EA}"/>
              </a:ext>
            </a:extLst>
          </p:cNvPr>
          <p:cNvCxnSpPr>
            <a:cxnSpLocks/>
          </p:cNvCxnSpPr>
          <p:nvPr/>
        </p:nvCxnSpPr>
        <p:spPr>
          <a:xfrm>
            <a:off x="5315764" y="2184393"/>
            <a:ext cx="208780" cy="177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7188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61C3A3-F974-7B38-942D-5F4850E4E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Q&amp;A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902795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EC01D3-BF3B-4333-E1EF-71D29198C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意見回饋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553F5E-119C-4276-7FF3-03304400E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87820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61C3A3-F974-7B38-942D-5F4850E4E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End Of Today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565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3B614AD-D500-73C8-F850-BB19A91A3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singly linked list - delete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2B067D9-2BE7-82F2-4D11-8AB1E23C4491}"/>
              </a:ext>
            </a:extLst>
          </p:cNvPr>
          <p:cNvSpPr txBox="1"/>
          <p:nvPr/>
        </p:nvSpPr>
        <p:spPr>
          <a:xfrm>
            <a:off x="838200" y="1690688"/>
            <a:ext cx="1111782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if the previous node isn't empty, handle it normally.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z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if the previous node is empty, that means the next node shall be list-&gt;head.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z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if the next node is empty, that means the previous node shall be list-&gt;tail.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z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free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783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B472B2-34E3-ED30-23E3-9ECCC53D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BDF83C0-8D73-90B2-6CF1-CD65365F32A2}"/>
              </a:ext>
            </a:extLst>
          </p:cNvPr>
          <p:cNvSpPr txBox="1"/>
          <p:nvPr/>
        </p:nvSpPr>
        <p:spPr>
          <a:xfrm>
            <a:off x="10867598" y="378279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NULL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FE15860-5975-1740-419D-C878AB6797BD}"/>
              </a:ext>
            </a:extLst>
          </p:cNvPr>
          <p:cNvSpPr/>
          <p:nvPr/>
        </p:nvSpPr>
        <p:spPr>
          <a:xfrm>
            <a:off x="1240506" y="3694924"/>
            <a:ext cx="24212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95A900A-0DDE-219D-9661-6F208934F275}"/>
              </a:ext>
            </a:extLst>
          </p:cNvPr>
          <p:cNvCxnSpPr>
            <a:cxnSpLocks/>
          </p:cNvCxnSpPr>
          <p:nvPr/>
        </p:nvCxnSpPr>
        <p:spPr>
          <a:xfrm>
            <a:off x="2854703" y="3694924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7DD143C-8054-4610-C7FF-166D0580A368}"/>
              </a:ext>
            </a:extLst>
          </p:cNvPr>
          <p:cNvCxnSpPr>
            <a:cxnSpLocks/>
          </p:cNvCxnSpPr>
          <p:nvPr/>
        </p:nvCxnSpPr>
        <p:spPr>
          <a:xfrm>
            <a:off x="2047605" y="3694924"/>
            <a:ext cx="0" cy="9928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F825718-4AAF-7EDC-7981-AB5CD27EF19B}"/>
              </a:ext>
            </a:extLst>
          </p:cNvPr>
          <p:cNvSpPr txBox="1"/>
          <p:nvPr/>
        </p:nvSpPr>
        <p:spPr>
          <a:xfrm>
            <a:off x="2208560" y="3967458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24D48AB-B9D8-96C0-BE48-AC142DBBAB25}"/>
              </a:ext>
            </a:extLst>
          </p:cNvPr>
          <p:cNvCxnSpPr>
            <a:cxnSpLocks/>
          </p:cNvCxnSpPr>
          <p:nvPr/>
        </p:nvCxnSpPr>
        <p:spPr>
          <a:xfrm>
            <a:off x="3256389" y="3960849"/>
            <a:ext cx="1228531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DCF5181E-0EEF-B706-453C-7C7D10523D1F}"/>
              </a:ext>
            </a:extLst>
          </p:cNvPr>
          <p:cNvSpPr/>
          <p:nvPr/>
        </p:nvSpPr>
        <p:spPr>
          <a:xfrm>
            <a:off x="4491684" y="3694924"/>
            <a:ext cx="24212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1E362F25-4507-5D98-C33A-853EC881698F}"/>
              </a:ext>
            </a:extLst>
          </p:cNvPr>
          <p:cNvCxnSpPr>
            <a:cxnSpLocks/>
          </p:cNvCxnSpPr>
          <p:nvPr/>
        </p:nvCxnSpPr>
        <p:spPr>
          <a:xfrm>
            <a:off x="6105881" y="3694924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20D2601-B806-FCA9-43EA-ECB07A275121}"/>
              </a:ext>
            </a:extLst>
          </p:cNvPr>
          <p:cNvCxnSpPr>
            <a:cxnSpLocks/>
          </p:cNvCxnSpPr>
          <p:nvPr/>
        </p:nvCxnSpPr>
        <p:spPr>
          <a:xfrm>
            <a:off x="5298783" y="3694924"/>
            <a:ext cx="0" cy="9928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667624F7-4E8E-3D1D-4F8B-79650CD8AF57}"/>
              </a:ext>
            </a:extLst>
          </p:cNvPr>
          <p:cNvSpPr/>
          <p:nvPr/>
        </p:nvSpPr>
        <p:spPr>
          <a:xfrm>
            <a:off x="7720072" y="3712913"/>
            <a:ext cx="24212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50E33A6-8889-F3B9-4389-21818CC1718E}"/>
              </a:ext>
            </a:extLst>
          </p:cNvPr>
          <p:cNvCxnSpPr>
            <a:cxnSpLocks/>
          </p:cNvCxnSpPr>
          <p:nvPr/>
        </p:nvCxnSpPr>
        <p:spPr>
          <a:xfrm>
            <a:off x="9363822" y="3723314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A32BB5AE-3985-4C21-C5F8-D6CA8DFE6223}"/>
              </a:ext>
            </a:extLst>
          </p:cNvPr>
          <p:cNvCxnSpPr>
            <a:cxnSpLocks/>
          </p:cNvCxnSpPr>
          <p:nvPr/>
        </p:nvCxnSpPr>
        <p:spPr>
          <a:xfrm>
            <a:off x="8556724" y="3723314"/>
            <a:ext cx="0" cy="9928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F62A1E68-42A5-E485-5BAE-2437BA8E07C6}"/>
              </a:ext>
            </a:extLst>
          </p:cNvPr>
          <p:cNvCxnSpPr>
            <a:cxnSpLocks/>
          </p:cNvCxnSpPr>
          <p:nvPr/>
        </p:nvCxnSpPr>
        <p:spPr>
          <a:xfrm flipV="1">
            <a:off x="6581201" y="3960849"/>
            <a:ext cx="1161660" cy="466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B15B39A-EC59-6860-79FE-9F8FF1E9D9BE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9778568" y="3967458"/>
            <a:ext cx="1089030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3CA9022-24E7-775B-65D5-3AD222D2D3DD}"/>
              </a:ext>
            </a:extLst>
          </p:cNvPr>
          <p:cNvSpPr txBox="1"/>
          <p:nvPr/>
        </p:nvSpPr>
        <p:spPr>
          <a:xfrm>
            <a:off x="5459736" y="3967458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30E176F-92D0-A582-C65C-C58B2C576263}"/>
              </a:ext>
            </a:extLst>
          </p:cNvPr>
          <p:cNvSpPr txBox="1"/>
          <p:nvPr/>
        </p:nvSpPr>
        <p:spPr>
          <a:xfrm>
            <a:off x="8717676" y="3965514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55D3B379-6562-D83C-64D2-76EDB81CF9A5}"/>
              </a:ext>
            </a:extLst>
          </p:cNvPr>
          <p:cNvCxnSpPr>
            <a:cxnSpLocks/>
          </p:cNvCxnSpPr>
          <p:nvPr/>
        </p:nvCxnSpPr>
        <p:spPr>
          <a:xfrm flipH="1">
            <a:off x="3661799" y="4334846"/>
            <a:ext cx="1208549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0CE01A4F-C5E4-3FB6-8E9D-3E57D14F984F}"/>
              </a:ext>
            </a:extLst>
          </p:cNvPr>
          <p:cNvCxnSpPr>
            <a:cxnSpLocks/>
          </p:cNvCxnSpPr>
          <p:nvPr/>
        </p:nvCxnSpPr>
        <p:spPr>
          <a:xfrm flipH="1">
            <a:off x="6912977" y="4352729"/>
            <a:ext cx="1208549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EDAE992B-7181-9B43-CD46-69BFAECEC66C}"/>
              </a:ext>
            </a:extLst>
          </p:cNvPr>
          <p:cNvSpPr txBox="1"/>
          <p:nvPr/>
        </p:nvSpPr>
        <p:spPr>
          <a:xfrm>
            <a:off x="180471" y="471614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NULL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3A7E15CA-67BC-F2D2-9C7B-4ED3D4462C13}"/>
              </a:ext>
            </a:extLst>
          </p:cNvPr>
          <p:cNvCxnSpPr>
            <a:cxnSpLocks/>
            <a:endCxn id="48" idx="0"/>
          </p:cNvCxnSpPr>
          <p:nvPr/>
        </p:nvCxnSpPr>
        <p:spPr>
          <a:xfrm rot="10800000" flipV="1">
            <a:off x="842673" y="4334846"/>
            <a:ext cx="790187" cy="381302"/>
          </a:xfrm>
          <a:prstGeom prst="bentConnector2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A35489E2-9B94-1A86-6320-26A170F1152F}"/>
              </a:ext>
            </a:extLst>
          </p:cNvPr>
          <p:cNvCxnSpPr>
            <a:cxnSpLocks/>
            <a:stCxn id="61" idx="2"/>
            <a:endCxn id="3" idx="0"/>
          </p:cNvCxnSpPr>
          <p:nvPr/>
        </p:nvCxnSpPr>
        <p:spPr>
          <a:xfrm>
            <a:off x="2451152" y="2974420"/>
            <a:ext cx="1" cy="7205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9DF6ED7B-C882-18C9-16BF-1AC56C4C379A}"/>
              </a:ext>
            </a:extLst>
          </p:cNvPr>
          <p:cNvSpPr txBox="1"/>
          <p:nvPr/>
        </p:nvSpPr>
        <p:spPr>
          <a:xfrm>
            <a:off x="2081427" y="2605088"/>
            <a:ext cx="73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head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641C8798-BE88-9A96-4C65-FA0A8CF89532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8948216" y="3002413"/>
            <a:ext cx="1" cy="7205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D5C0E5F4-FC75-4546-2EFF-C9F49414291F}"/>
              </a:ext>
            </a:extLst>
          </p:cNvPr>
          <p:cNvSpPr txBox="1"/>
          <p:nvPr/>
        </p:nvSpPr>
        <p:spPr>
          <a:xfrm>
            <a:off x="8578491" y="2633081"/>
            <a:ext cx="73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tail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610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68AD1D-2393-9331-FD61-7FB3D5DF8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singly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linked list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沒有很好寫，但是很有用。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可以用來實現所有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single linked list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可以實現的東西，另外也可以實現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tree, heap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這種不只需要操作頭尾的資料結構。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E39615C9-44DF-247B-4BA5-487538946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201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051D6E8-F0FF-9FA2-8764-392085FA7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71EE33F-09FF-E9E4-3E71-2E00A4769244}"/>
              </a:ext>
            </a:extLst>
          </p:cNvPr>
          <p:cNvSpPr txBox="1"/>
          <p:nvPr/>
        </p:nvSpPr>
        <p:spPr>
          <a:xfrm>
            <a:off x="838199" y="1690688"/>
            <a:ext cx="1018125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define node struct</a:t>
            </a:r>
          </a:p>
          <a:p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node</a:t>
            </a: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node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node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define list struct</a:t>
            </a:r>
          </a:p>
          <a:p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list</a:t>
            </a: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459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1F689CE-7789-CC15-FDE8-E29DBD6C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931E4A5-A78A-B94F-06B7-6FB023213055}"/>
              </a:ext>
            </a:extLst>
          </p:cNvPr>
          <p:cNvSpPr txBox="1"/>
          <p:nvPr/>
        </p:nvSpPr>
        <p:spPr>
          <a:xfrm>
            <a:off x="838199" y="1690688"/>
            <a:ext cx="954677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node constructor</a:t>
            </a: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node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create_node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node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000" dirty="0" err="1">
                <a:solidFill>
                  <a:srgbClr val="DCDCCC"/>
                </a:solidFill>
                <a:latin typeface="Consolas" panose="020B0609020204030204" pitchFamily="49" charset="0"/>
              </a:rPr>
              <a:t>calloc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node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list constructor</a:t>
            </a: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create_list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rgbClr val="DFC47D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000" dirty="0" err="1">
                <a:solidFill>
                  <a:srgbClr val="DCDCCC"/>
                </a:solidFill>
                <a:latin typeface="Consolas" panose="020B0609020204030204" pitchFamily="49" charset="0"/>
              </a:rPr>
              <a:t>calloc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5310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E39615C9-44DF-247B-4BA5-487538946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 -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8950190-E21E-9A95-CCAE-37799935D107}"/>
              </a:ext>
            </a:extLst>
          </p:cNvPr>
          <p:cNvSpPr/>
          <p:nvPr/>
        </p:nvSpPr>
        <p:spPr>
          <a:xfrm>
            <a:off x="2099387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30</a:t>
            </a:r>
            <a:endParaRPr lang="zh-TW" altLang="en-US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AFAE50A9-F382-71F8-2054-C4F7E0C0C76F}"/>
              </a:ext>
            </a:extLst>
          </p:cNvPr>
          <p:cNvCxnSpPr/>
          <p:nvPr/>
        </p:nvCxnSpPr>
        <p:spPr>
          <a:xfrm>
            <a:off x="2612571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004B24D6-7B57-3955-69ED-8F09736F24AB}"/>
              </a:ext>
            </a:extLst>
          </p:cNvPr>
          <p:cNvCxnSpPr/>
          <p:nvPr/>
        </p:nvCxnSpPr>
        <p:spPr>
          <a:xfrm>
            <a:off x="3166187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3094AA71-1A68-0526-2736-3EFDB553A2DC}"/>
              </a:ext>
            </a:extLst>
          </p:cNvPr>
          <p:cNvSpPr/>
          <p:nvPr/>
        </p:nvSpPr>
        <p:spPr>
          <a:xfrm>
            <a:off x="4211216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4B7EC152-C423-0963-1FD3-065A19ED50D1}"/>
              </a:ext>
            </a:extLst>
          </p:cNvPr>
          <p:cNvCxnSpPr/>
          <p:nvPr/>
        </p:nvCxnSpPr>
        <p:spPr>
          <a:xfrm>
            <a:off x="4724400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1BCD11F0-F2F5-5114-6D76-85FC3D6A8564}"/>
              </a:ext>
            </a:extLst>
          </p:cNvPr>
          <p:cNvCxnSpPr/>
          <p:nvPr/>
        </p:nvCxnSpPr>
        <p:spPr>
          <a:xfrm>
            <a:off x="5268685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006E183E-848C-2984-D8D3-C3B5CD85A774}"/>
              </a:ext>
            </a:extLst>
          </p:cNvPr>
          <p:cNvSpPr/>
          <p:nvPr/>
        </p:nvSpPr>
        <p:spPr>
          <a:xfrm>
            <a:off x="6304385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B7FD9254-9635-54AB-A189-EB7E1592B669}"/>
              </a:ext>
            </a:extLst>
          </p:cNvPr>
          <p:cNvCxnSpPr/>
          <p:nvPr/>
        </p:nvCxnSpPr>
        <p:spPr>
          <a:xfrm>
            <a:off x="6805128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EE0BAF29-5DE6-65EC-D447-12155CCECEA5}"/>
              </a:ext>
            </a:extLst>
          </p:cNvPr>
          <p:cNvCxnSpPr/>
          <p:nvPr/>
        </p:nvCxnSpPr>
        <p:spPr>
          <a:xfrm>
            <a:off x="7349413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7A75C19-A0E8-1CC5-C92C-47CB34533993}"/>
              </a:ext>
            </a:extLst>
          </p:cNvPr>
          <p:cNvSpPr/>
          <p:nvPr/>
        </p:nvSpPr>
        <p:spPr>
          <a:xfrm>
            <a:off x="8416213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5A7F2229-D0FA-C887-B97B-66ECF81D3B16}"/>
              </a:ext>
            </a:extLst>
          </p:cNvPr>
          <p:cNvCxnSpPr/>
          <p:nvPr/>
        </p:nvCxnSpPr>
        <p:spPr>
          <a:xfrm>
            <a:off x="8904517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F0CAC68D-9EB7-0684-1605-C56655ED79F9}"/>
              </a:ext>
            </a:extLst>
          </p:cNvPr>
          <p:cNvCxnSpPr/>
          <p:nvPr/>
        </p:nvCxnSpPr>
        <p:spPr>
          <a:xfrm>
            <a:off x="9458133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3ACB40FB-709A-C0CB-4023-9F3F54C81048}"/>
              </a:ext>
            </a:extLst>
          </p:cNvPr>
          <p:cNvCxnSpPr/>
          <p:nvPr/>
        </p:nvCxnSpPr>
        <p:spPr>
          <a:xfrm>
            <a:off x="3657600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0C136CFA-C7C0-ECE9-F72B-15B5A8C3706D}"/>
              </a:ext>
            </a:extLst>
          </p:cNvPr>
          <p:cNvCxnSpPr/>
          <p:nvPr/>
        </p:nvCxnSpPr>
        <p:spPr>
          <a:xfrm>
            <a:off x="5769429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4666919-7D5B-BC56-6A03-587E0132746D}"/>
              </a:ext>
            </a:extLst>
          </p:cNvPr>
          <p:cNvCxnSpPr/>
          <p:nvPr/>
        </p:nvCxnSpPr>
        <p:spPr>
          <a:xfrm>
            <a:off x="7862598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678523C9-FA5C-3D1F-220E-56F67F08C215}"/>
              </a:ext>
            </a:extLst>
          </p:cNvPr>
          <p:cNvCxnSpPr/>
          <p:nvPr/>
        </p:nvCxnSpPr>
        <p:spPr>
          <a:xfrm flipH="1">
            <a:off x="3657600" y="4068148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F351F1B-56EF-5563-D4E7-4BA55CB286B0}"/>
              </a:ext>
            </a:extLst>
          </p:cNvPr>
          <p:cNvCxnSpPr/>
          <p:nvPr/>
        </p:nvCxnSpPr>
        <p:spPr>
          <a:xfrm flipH="1">
            <a:off x="5750769" y="4068148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97A34283-B601-7981-4F47-9A6E386416E3}"/>
              </a:ext>
            </a:extLst>
          </p:cNvPr>
          <p:cNvCxnSpPr/>
          <p:nvPr/>
        </p:nvCxnSpPr>
        <p:spPr>
          <a:xfrm flipH="1">
            <a:off x="7862598" y="4052597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8240DF1C-A8B0-96E5-AAA3-4C74AD9D6304}"/>
              </a:ext>
            </a:extLst>
          </p:cNvPr>
          <p:cNvCxnSpPr>
            <a:cxnSpLocks/>
          </p:cNvCxnSpPr>
          <p:nvPr/>
        </p:nvCxnSpPr>
        <p:spPr>
          <a:xfrm flipH="1">
            <a:off x="1545770" y="4068148"/>
            <a:ext cx="553617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BC59D9EB-8E61-C72F-C90A-5C30BB7B4D91}"/>
              </a:ext>
            </a:extLst>
          </p:cNvPr>
          <p:cNvCxnSpPr>
            <a:cxnSpLocks/>
          </p:cNvCxnSpPr>
          <p:nvPr/>
        </p:nvCxnSpPr>
        <p:spPr>
          <a:xfrm>
            <a:off x="9974426" y="3662266"/>
            <a:ext cx="556887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AE70E70F-F7DA-9E40-4D49-5EDDD0397AA9}"/>
              </a:ext>
            </a:extLst>
          </p:cNvPr>
          <p:cNvSpPr txBox="1"/>
          <p:nvPr/>
        </p:nvSpPr>
        <p:spPr>
          <a:xfrm>
            <a:off x="4816476" y="3698816"/>
            <a:ext cx="37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482A0F5-533B-6EA3-7C45-A2BF3DAC288C}"/>
              </a:ext>
            </a:extLst>
          </p:cNvPr>
          <p:cNvSpPr txBox="1"/>
          <p:nvPr/>
        </p:nvSpPr>
        <p:spPr>
          <a:xfrm>
            <a:off x="6890123" y="3698816"/>
            <a:ext cx="36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510C68DA-9D44-E364-00F4-DC12C7D28CAF}"/>
              </a:ext>
            </a:extLst>
          </p:cNvPr>
          <p:cNvCxnSpPr/>
          <p:nvPr/>
        </p:nvCxnSpPr>
        <p:spPr>
          <a:xfrm>
            <a:off x="1545770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179A3B9E-4543-4AAE-3F7E-581F14335545}"/>
              </a:ext>
            </a:extLst>
          </p:cNvPr>
          <p:cNvCxnSpPr/>
          <p:nvPr/>
        </p:nvCxnSpPr>
        <p:spPr>
          <a:xfrm flipH="1">
            <a:off x="9974426" y="4015483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AAC2B0CC-44BF-3F03-7571-91F9D81B8AE2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3925078" y="2974518"/>
            <a:ext cx="0" cy="524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218E1FEF-FFCD-8586-8815-A1327FC4A793}"/>
              </a:ext>
            </a:extLst>
          </p:cNvPr>
          <p:cNvSpPr txBox="1"/>
          <p:nvPr/>
        </p:nvSpPr>
        <p:spPr>
          <a:xfrm>
            <a:off x="3009603" y="2605186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insert 6 here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77D5F2F7-1B71-8F76-1F49-2AF2607F01AD}"/>
              </a:ext>
            </a:extLst>
          </p:cNvPr>
          <p:cNvSpPr txBox="1"/>
          <p:nvPr/>
        </p:nvSpPr>
        <p:spPr>
          <a:xfrm>
            <a:off x="2724398" y="31337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9B7E1A3E-F258-5FC9-3BF1-71016C73D879}"/>
              </a:ext>
            </a:extLst>
          </p:cNvPr>
          <p:cNvSpPr txBox="1"/>
          <p:nvPr/>
        </p:nvSpPr>
        <p:spPr>
          <a:xfrm>
            <a:off x="4836225" y="31337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215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C8950190-E21E-9A95-CCAE-37799935D107}"/>
              </a:ext>
            </a:extLst>
          </p:cNvPr>
          <p:cNvSpPr/>
          <p:nvPr/>
        </p:nvSpPr>
        <p:spPr>
          <a:xfrm>
            <a:off x="2099387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30</a:t>
            </a:r>
            <a:endParaRPr lang="zh-TW" altLang="en-US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AFAE50A9-F382-71F8-2054-C4F7E0C0C76F}"/>
              </a:ext>
            </a:extLst>
          </p:cNvPr>
          <p:cNvCxnSpPr/>
          <p:nvPr/>
        </p:nvCxnSpPr>
        <p:spPr>
          <a:xfrm>
            <a:off x="2612571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004B24D6-7B57-3955-69ED-8F09736F24AB}"/>
              </a:ext>
            </a:extLst>
          </p:cNvPr>
          <p:cNvCxnSpPr/>
          <p:nvPr/>
        </p:nvCxnSpPr>
        <p:spPr>
          <a:xfrm>
            <a:off x="3166187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3094AA71-1A68-0526-2736-3EFDB553A2DC}"/>
              </a:ext>
            </a:extLst>
          </p:cNvPr>
          <p:cNvSpPr/>
          <p:nvPr/>
        </p:nvSpPr>
        <p:spPr>
          <a:xfrm>
            <a:off x="4211216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4B7EC152-C423-0963-1FD3-065A19ED50D1}"/>
              </a:ext>
            </a:extLst>
          </p:cNvPr>
          <p:cNvCxnSpPr/>
          <p:nvPr/>
        </p:nvCxnSpPr>
        <p:spPr>
          <a:xfrm>
            <a:off x="4724400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1BCD11F0-F2F5-5114-6D76-85FC3D6A8564}"/>
              </a:ext>
            </a:extLst>
          </p:cNvPr>
          <p:cNvCxnSpPr/>
          <p:nvPr/>
        </p:nvCxnSpPr>
        <p:spPr>
          <a:xfrm>
            <a:off x="5268685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006E183E-848C-2984-D8D3-C3B5CD85A774}"/>
              </a:ext>
            </a:extLst>
          </p:cNvPr>
          <p:cNvSpPr/>
          <p:nvPr/>
        </p:nvSpPr>
        <p:spPr>
          <a:xfrm>
            <a:off x="6304385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B7FD9254-9635-54AB-A189-EB7E1592B669}"/>
              </a:ext>
            </a:extLst>
          </p:cNvPr>
          <p:cNvCxnSpPr/>
          <p:nvPr/>
        </p:nvCxnSpPr>
        <p:spPr>
          <a:xfrm>
            <a:off x="6805128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EE0BAF29-5DE6-65EC-D447-12155CCECEA5}"/>
              </a:ext>
            </a:extLst>
          </p:cNvPr>
          <p:cNvCxnSpPr/>
          <p:nvPr/>
        </p:nvCxnSpPr>
        <p:spPr>
          <a:xfrm>
            <a:off x="7349413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7A75C19-A0E8-1CC5-C92C-47CB34533993}"/>
              </a:ext>
            </a:extLst>
          </p:cNvPr>
          <p:cNvSpPr/>
          <p:nvPr/>
        </p:nvSpPr>
        <p:spPr>
          <a:xfrm>
            <a:off x="8416213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5A7F2229-D0FA-C887-B97B-66ECF81D3B16}"/>
              </a:ext>
            </a:extLst>
          </p:cNvPr>
          <p:cNvCxnSpPr/>
          <p:nvPr/>
        </p:nvCxnSpPr>
        <p:spPr>
          <a:xfrm>
            <a:off x="8904517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F0CAC68D-9EB7-0684-1605-C56655ED79F9}"/>
              </a:ext>
            </a:extLst>
          </p:cNvPr>
          <p:cNvCxnSpPr/>
          <p:nvPr/>
        </p:nvCxnSpPr>
        <p:spPr>
          <a:xfrm>
            <a:off x="9458133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3ACB40FB-709A-C0CB-4023-9F3F54C81048}"/>
              </a:ext>
            </a:extLst>
          </p:cNvPr>
          <p:cNvCxnSpPr/>
          <p:nvPr/>
        </p:nvCxnSpPr>
        <p:spPr>
          <a:xfrm>
            <a:off x="3657600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0C136CFA-C7C0-ECE9-F72B-15B5A8C3706D}"/>
              </a:ext>
            </a:extLst>
          </p:cNvPr>
          <p:cNvCxnSpPr/>
          <p:nvPr/>
        </p:nvCxnSpPr>
        <p:spPr>
          <a:xfrm>
            <a:off x="5769429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4666919-7D5B-BC56-6A03-587E0132746D}"/>
              </a:ext>
            </a:extLst>
          </p:cNvPr>
          <p:cNvCxnSpPr/>
          <p:nvPr/>
        </p:nvCxnSpPr>
        <p:spPr>
          <a:xfrm>
            <a:off x="7862598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678523C9-FA5C-3D1F-220E-56F67F08C215}"/>
              </a:ext>
            </a:extLst>
          </p:cNvPr>
          <p:cNvCxnSpPr/>
          <p:nvPr/>
        </p:nvCxnSpPr>
        <p:spPr>
          <a:xfrm flipH="1">
            <a:off x="3657600" y="4068148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F351F1B-56EF-5563-D4E7-4BA55CB286B0}"/>
              </a:ext>
            </a:extLst>
          </p:cNvPr>
          <p:cNvCxnSpPr/>
          <p:nvPr/>
        </p:nvCxnSpPr>
        <p:spPr>
          <a:xfrm flipH="1">
            <a:off x="5750769" y="4068148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97A34283-B601-7981-4F47-9A6E386416E3}"/>
              </a:ext>
            </a:extLst>
          </p:cNvPr>
          <p:cNvCxnSpPr/>
          <p:nvPr/>
        </p:nvCxnSpPr>
        <p:spPr>
          <a:xfrm flipH="1">
            <a:off x="7862598" y="4052597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8240DF1C-A8B0-96E5-AAA3-4C74AD9D6304}"/>
              </a:ext>
            </a:extLst>
          </p:cNvPr>
          <p:cNvCxnSpPr>
            <a:cxnSpLocks/>
          </p:cNvCxnSpPr>
          <p:nvPr/>
        </p:nvCxnSpPr>
        <p:spPr>
          <a:xfrm flipH="1">
            <a:off x="1545770" y="4068148"/>
            <a:ext cx="553617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BC59D9EB-8E61-C72F-C90A-5C30BB7B4D91}"/>
              </a:ext>
            </a:extLst>
          </p:cNvPr>
          <p:cNvCxnSpPr>
            <a:cxnSpLocks/>
          </p:cNvCxnSpPr>
          <p:nvPr/>
        </p:nvCxnSpPr>
        <p:spPr>
          <a:xfrm>
            <a:off x="9974426" y="3662266"/>
            <a:ext cx="556887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AE70E70F-F7DA-9E40-4D49-5EDDD0397AA9}"/>
              </a:ext>
            </a:extLst>
          </p:cNvPr>
          <p:cNvSpPr txBox="1"/>
          <p:nvPr/>
        </p:nvSpPr>
        <p:spPr>
          <a:xfrm>
            <a:off x="4816476" y="3698816"/>
            <a:ext cx="37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482A0F5-533B-6EA3-7C45-A2BF3DAC288C}"/>
              </a:ext>
            </a:extLst>
          </p:cNvPr>
          <p:cNvSpPr txBox="1"/>
          <p:nvPr/>
        </p:nvSpPr>
        <p:spPr>
          <a:xfrm>
            <a:off x="6890123" y="3698816"/>
            <a:ext cx="36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510C68DA-9D44-E364-00F4-DC12C7D28CAF}"/>
              </a:ext>
            </a:extLst>
          </p:cNvPr>
          <p:cNvCxnSpPr/>
          <p:nvPr/>
        </p:nvCxnSpPr>
        <p:spPr>
          <a:xfrm>
            <a:off x="1545770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179A3B9E-4543-4AAE-3F7E-581F14335545}"/>
              </a:ext>
            </a:extLst>
          </p:cNvPr>
          <p:cNvCxnSpPr/>
          <p:nvPr/>
        </p:nvCxnSpPr>
        <p:spPr>
          <a:xfrm flipH="1">
            <a:off x="9974426" y="4015483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AAC2B0CC-44BF-3F03-7571-91F9D81B8AE2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3925078" y="2974518"/>
            <a:ext cx="0" cy="524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218E1FEF-FFCD-8586-8815-A1327FC4A793}"/>
              </a:ext>
            </a:extLst>
          </p:cNvPr>
          <p:cNvSpPr txBox="1"/>
          <p:nvPr/>
        </p:nvSpPr>
        <p:spPr>
          <a:xfrm>
            <a:off x="3009603" y="2605186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insert 6 here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CC32FE1-2D6C-F4E7-B75A-C166CFAD5766}"/>
              </a:ext>
            </a:extLst>
          </p:cNvPr>
          <p:cNvSpPr/>
          <p:nvPr/>
        </p:nvSpPr>
        <p:spPr>
          <a:xfrm>
            <a:off x="3145971" y="50737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5AEFC501-E1C9-8574-DA28-3C54DE0B5BA2}"/>
              </a:ext>
            </a:extLst>
          </p:cNvPr>
          <p:cNvCxnSpPr/>
          <p:nvPr/>
        </p:nvCxnSpPr>
        <p:spPr>
          <a:xfrm>
            <a:off x="3659155" y="50737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6F8F48FA-CEE7-2EC9-8217-6BC761CA7C91}"/>
              </a:ext>
            </a:extLst>
          </p:cNvPr>
          <p:cNvCxnSpPr/>
          <p:nvPr/>
        </p:nvCxnSpPr>
        <p:spPr>
          <a:xfrm>
            <a:off x="4212771" y="50737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8C78826F-3EC1-F628-92B9-FE182E1ED1EB}"/>
              </a:ext>
            </a:extLst>
          </p:cNvPr>
          <p:cNvSpPr txBox="1"/>
          <p:nvPr/>
        </p:nvSpPr>
        <p:spPr>
          <a:xfrm>
            <a:off x="2724398" y="31337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7760FB-DFF4-757A-0945-57B343DFD451}"/>
              </a:ext>
            </a:extLst>
          </p:cNvPr>
          <p:cNvSpPr txBox="1"/>
          <p:nvPr/>
        </p:nvSpPr>
        <p:spPr>
          <a:xfrm>
            <a:off x="3326195" y="471906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new_node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B0FBD88-9A84-F24B-B808-A313AA17D7E2}"/>
              </a:ext>
            </a:extLst>
          </p:cNvPr>
          <p:cNvSpPr txBox="1"/>
          <p:nvPr/>
        </p:nvSpPr>
        <p:spPr>
          <a:xfrm>
            <a:off x="4990322" y="5253008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new_node</a:t>
            </a:r>
            <a:r>
              <a:rPr lang="en-US" altLang="zh-TW" dirty="0"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latin typeface="Consolas" panose="020B0609020204030204" pitchFamily="49" charset="0"/>
              </a:rPr>
              <a:t>create_node</a:t>
            </a:r>
            <a:r>
              <a:rPr lang="en-US" altLang="zh-TW" dirty="0">
                <a:latin typeface="Consolas" panose="020B0609020204030204" pitchFamily="49" charset="0"/>
              </a:rPr>
              <a:t>(6);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73E2B27-45C0-6597-435E-A00345D8EEC9}"/>
              </a:ext>
            </a:extLst>
          </p:cNvPr>
          <p:cNvSpPr txBox="1"/>
          <p:nvPr/>
        </p:nvSpPr>
        <p:spPr>
          <a:xfrm>
            <a:off x="4836225" y="31337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39E3E1B1-E966-AEA8-8784-B53E1D30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 - insert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4036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C9C86B1-500A-744F-86D2-D5FB9528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0104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Ch 1 - basic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2 - pointer &amp; array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Ch 3 - data structure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4 – algorithm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4252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E39615C9-44DF-247B-4BA5-487538946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 -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8950190-E21E-9A95-CCAE-37799935D107}"/>
              </a:ext>
            </a:extLst>
          </p:cNvPr>
          <p:cNvSpPr/>
          <p:nvPr/>
        </p:nvSpPr>
        <p:spPr>
          <a:xfrm>
            <a:off x="2099387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30</a:t>
            </a:r>
            <a:endParaRPr lang="zh-TW" altLang="en-US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AFAE50A9-F382-71F8-2054-C4F7E0C0C76F}"/>
              </a:ext>
            </a:extLst>
          </p:cNvPr>
          <p:cNvCxnSpPr/>
          <p:nvPr/>
        </p:nvCxnSpPr>
        <p:spPr>
          <a:xfrm>
            <a:off x="2612571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004B24D6-7B57-3955-69ED-8F09736F24AB}"/>
              </a:ext>
            </a:extLst>
          </p:cNvPr>
          <p:cNvCxnSpPr/>
          <p:nvPr/>
        </p:nvCxnSpPr>
        <p:spPr>
          <a:xfrm>
            <a:off x="3166187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3094AA71-1A68-0526-2736-3EFDB553A2DC}"/>
              </a:ext>
            </a:extLst>
          </p:cNvPr>
          <p:cNvSpPr/>
          <p:nvPr/>
        </p:nvSpPr>
        <p:spPr>
          <a:xfrm>
            <a:off x="4211216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4B7EC152-C423-0963-1FD3-065A19ED50D1}"/>
              </a:ext>
            </a:extLst>
          </p:cNvPr>
          <p:cNvCxnSpPr/>
          <p:nvPr/>
        </p:nvCxnSpPr>
        <p:spPr>
          <a:xfrm>
            <a:off x="4724400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1BCD11F0-F2F5-5114-6D76-85FC3D6A8564}"/>
              </a:ext>
            </a:extLst>
          </p:cNvPr>
          <p:cNvCxnSpPr/>
          <p:nvPr/>
        </p:nvCxnSpPr>
        <p:spPr>
          <a:xfrm>
            <a:off x="5268685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006E183E-848C-2984-D8D3-C3B5CD85A774}"/>
              </a:ext>
            </a:extLst>
          </p:cNvPr>
          <p:cNvSpPr/>
          <p:nvPr/>
        </p:nvSpPr>
        <p:spPr>
          <a:xfrm>
            <a:off x="6304385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B7FD9254-9635-54AB-A189-EB7E1592B669}"/>
              </a:ext>
            </a:extLst>
          </p:cNvPr>
          <p:cNvCxnSpPr/>
          <p:nvPr/>
        </p:nvCxnSpPr>
        <p:spPr>
          <a:xfrm>
            <a:off x="6805128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EE0BAF29-5DE6-65EC-D447-12155CCECEA5}"/>
              </a:ext>
            </a:extLst>
          </p:cNvPr>
          <p:cNvCxnSpPr/>
          <p:nvPr/>
        </p:nvCxnSpPr>
        <p:spPr>
          <a:xfrm>
            <a:off x="7349413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7A75C19-A0E8-1CC5-C92C-47CB34533993}"/>
              </a:ext>
            </a:extLst>
          </p:cNvPr>
          <p:cNvSpPr/>
          <p:nvPr/>
        </p:nvSpPr>
        <p:spPr>
          <a:xfrm>
            <a:off x="8416213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5A7F2229-D0FA-C887-B97B-66ECF81D3B16}"/>
              </a:ext>
            </a:extLst>
          </p:cNvPr>
          <p:cNvCxnSpPr/>
          <p:nvPr/>
        </p:nvCxnSpPr>
        <p:spPr>
          <a:xfrm>
            <a:off x="8904517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F0CAC68D-9EB7-0684-1605-C56655ED79F9}"/>
              </a:ext>
            </a:extLst>
          </p:cNvPr>
          <p:cNvCxnSpPr/>
          <p:nvPr/>
        </p:nvCxnSpPr>
        <p:spPr>
          <a:xfrm>
            <a:off x="9458133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3ACB40FB-709A-C0CB-4023-9F3F54C81048}"/>
              </a:ext>
            </a:extLst>
          </p:cNvPr>
          <p:cNvCxnSpPr/>
          <p:nvPr/>
        </p:nvCxnSpPr>
        <p:spPr>
          <a:xfrm>
            <a:off x="3657600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0C136CFA-C7C0-ECE9-F72B-15B5A8C3706D}"/>
              </a:ext>
            </a:extLst>
          </p:cNvPr>
          <p:cNvCxnSpPr/>
          <p:nvPr/>
        </p:nvCxnSpPr>
        <p:spPr>
          <a:xfrm>
            <a:off x="5769429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4666919-7D5B-BC56-6A03-587E0132746D}"/>
              </a:ext>
            </a:extLst>
          </p:cNvPr>
          <p:cNvCxnSpPr/>
          <p:nvPr/>
        </p:nvCxnSpPr>
        <p:spPr>
          <a:xfrm>
            <a:off x="7862598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678523C9-FA5C-3D1F-220E-56F67F08C215}"/>
              </a:ext>
            </a:extLst>
          </p:cNvPr>
          <p:cNvCxnSpPr/>
          <p:nvPr/>
        </p:nvCxnSpPr>
        <p:spPr>
          <a:xfrm flipH="1">
            <a:off x="3657600" y="4068148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F351F1B-56EF-5563-D4E7-4BA55CB286B0}"/>
              </a:ext>
            </a:extLst>
          </p:cNvPr>
          <p:cNvCxnSpPr/>
          <p:nvPr/>
        </p:nvCxnSpPr>
        <p:spPr>
          <a:xfrm flipH="1">
            <a:off x="5750769" y="4068148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97A34283-B601-7981-4F47-9A6E386416E3}"/>
              </a:ext>
            </a:extLst>
          </p:cNvPr>
          <p:cNvCxnSpPr/>
          <p:nvPr/>
        </p:nvCxnSpPr>
        <p:spPr>
          <a:xfrm flipH="1">
            <a:off x="7862598" y="4052597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8240DF1C-A8B0-96E5-AAA3-4C74AD9D6304}"/>
              </a:ext>
            </a:extLst>
          </p:cNvPr>
          <p:cNvCxnSpPr>
            <a:cxnSpLocks/>
          </p:cNvCxnSpPr>
          <p:nvPr/>
        </p:nvCxnSpPr>
        <p:spPr>
          <a:xfrm flipH="1">
            <a:off x="1545770" y="4068148"/>
            <a:ext cx="553617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BC59D9EB-8E61-C72F-C90A-5C30BB7B4D91}"/>
              </a:ext>
            </a:extLst>
          </p:cNvPr>
          <p:cNvCxnSpPr>
            <a:cxnSpLocks/>
          </p:cNvCxnSpPr>
          <p:nvPr/>
        </p:nvCxnSpPr>
        <p:spPr>
          <a:xfrm>
            <a:off x="9974426" y="3662266"/>
            <a:ext cx="556887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AE70E70F-F7DA-9E40-4D49-5EDDD0397AA9}"/>
              </a:ext>
            </a:extLst>
          </p:cNvPr>
          <p:cNvSpPr txBox="1"/>
          <p:nvPr/>
        </p:nvSpPr>
        <p:spPr>
          <a:xfrm>
            <a:off x="4816476" y="3698816"/>
            <a:ext cx="37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482A0F5-533B-6EA3-7C45-A2BF3DAC288C}"/>
              </a:ext>
            </a:extLst>
          </p:cNvPr>
          <p:cNvSpPr txBox="1"/>
          <p:nvPr/>
        </p:nvSpPr>
        <p:spPr>
          <a:xfrm>
            <a:off x="6890123" y="3698816"/>
            <a:ext cx="36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510C68DA-9D44-E364-00F4-DC12C7D28CAF}"/>
              </a:ext>
            </a:extLst>
          </p:cNvPr>
          <p:cNvCxnSpPr/>
          <p:nvPr/>
        </p:nvCxnSpPr>
        <p:spPr>
          <a:xfrm>
            <a:off x="1545770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179A3B9E-4543-4AAE-3F7E-581F14335545}"/>
              </a:ext>
            </a:extLst>
          </p:cNvPr>
          <p:cNvCxnSpPr/>
          <p:nvPr/>
        </p:nvCxnSpPr>
        <p:spPr>
          <a:xfrm flipH="1">
            <a:off x="9974426" y="4015483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AAC2B0CC-44BF-3F03-7571-91F9D81B8AE2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3925078" y="2974518"/>
            <a:ext cx="0" cy="524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218E1FEF-FFCD-8586-8815-A1327FC4A793}"/>
              </a:ext>
            </a:extLst>
          </p:cNvPr>
          <p:cNvSpPr txBox="1"/>
          <p:nvPr/>
        </p:nvSpPr>
        <p:spPr>
          <a:xfrm>
            <a:off x="3009603" y="2605186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insert 6 here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CC32FE1-2D6C-F4E7-B75A-C166CFAD5766}"/>
              </a:ext>
            </a:extLst>
          </p:cNvPr>
          <p:cNvSpPr/>
          <p:nvPr/>
        </p:nvSpPr>
        <p:spPr>
          <a:xfrm>
            <a:off x="3145971" y="50737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5AEFC501-E1C9-8574-DA28-3C54DE0B5BA2}"/>
              </a:ext>
            </a:extLst>
          </p:cNvPr>
          <p:cNvCxnSpPr/>
          <p:nvPr/>
        </p:nvCxnSpPr>
        <p:spPr>
          <a:xfrm>
            <a:off x="3659155" y="50737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6F8F48FA-CEE7-2EC9-8217-6BC761CA7C91}"/>
              </a:ext>
            </a:extLst>
          </p:cNvPr>
          <p:cNvCxnSpPr/>
          <p:nvPr/>
        </p:nvCxnSpPr>
        <p:spPr>
          <a:xfrm>
            <a:off x="4212771" y="50737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8C78826F-3EC1-F628-92B9-FE182E1ED1EB}"/>
              </a:ext>
            </a:extLst>
          </p:cNvPr>
          <p:cNvSpPr txBox="1"/>
          <p:nvPr/>
        </p:nvSpPr>
        <p:spPr>
          <a:xfrm>
            <a:off x="2724398" y="31337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7760FB-DFF4-757A-0945-57B343DFD451}"/>
              </a:ext>
            </a:extLst>
          </p:cNvPr>
          <p:cNvSpPr txBox="1"/>
          <p:nvPr/>
        </p:nvSpPr>
        <p:spPr>
          <a:xfrm>
            <a:off x="3326195" y="471906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new_node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B0FBD88-9A84-F24B-B808-A313AA17D7E2}"/>
              </a:ext>
            </a:extLst>
          </p:cNvPr>
          <p:cNvSpPr txBox="1"/>
          <p:nvPr/>
        </p:nvSpPr>
        <p:spPr>
          <a:xfrm>
            <a:off x="4990322" y="5073780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new_node.prev</a:t>
            </a:r>
            <a:r>
              <a:rPr lang="en-US" altLang="zh-TW" dirty="0">
                <a:latin typeface="Consolas" panose="020B0609020204030204" pitchFamily="49" charset="0"/>
              </a:rPr>
              <a:t> = x;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new_node.next</a:t>
            </a:r>
            <a:r>
              <a:rPr lang="en-US" altLang="zh-TW" dirty="0">
                <a:latin typeface="Consolas" panose="020B0609020204030204" pitchFamily="49" charset="0"/>
              </a:rPr>
              <a:t> = y;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CC671D2-2D5A-3555-7D60-C5F19279FF08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4470504" y="4226768"/>
            <a:ext cx="519819" cy="102624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C1A5D35-5F45-FB12-DB0D-7D5A10201E04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2878494" y="4226768"/>
            <a:ext cx="516189" cy="138956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764C52F-F45D-C21D-3D7C-9C422A7080C2}"/>
              </a:ext>
            </a:extLst>
          </p:cNvPr>
          <p:cNvSpPr txBox="1"/>
          <p:nvPr/>
        </p:nvSpPr>
        <p:spPr>
          <a:xfrm>
            <a:off x="4836225" y="31337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021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E39615C9-44DF-247B-4BA5-487538946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 -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8950190-E21E-9A95-CCAE-37799935D107}"/>
              </a:ext>
            </a:extLst>
          </p:cNvPr>
          <p:cNvSpPr/>
          <p:nvPr/>
        </p:nvSpPr>
        <p:spPr>
          <a:xfrm>
            <a:off x="2099387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30</a:t>
            </a:r>
            <a:endParaRPr lang="zh-TW" altLang="en-US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AFAE50A9-F382-71F8-2054-C4F7E0C0C76F}"/>
              </a:ext>
            </a:extLst>
          </p:cNvPr>
          <p:cNvCxnSpPr/>
          <p:nvPr/>
        </p:nvCxnSpPr>
        <p:spPr>
          <a:xfrm>
            <a:off x="2612571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004B24D6-7B57-3955-69ED-8F09736F24AB}"/>
              </a:ext>
            </a:extLst>
          </p:cNvPr>
          <p:cNvCxnSpPr/>
          <p:nvPr/>
        </p:nvCxnSpPr>
        <p:spPr>
          <a:xfrm>
            <a:off x="3166187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3094AA71-1A68-0526-2736-3EFDB553A2DC}"/>
              </a:ext>
            </a:extLst>
          </p:cNvPr>
          <p:cNvSpPr/>
          <p:nvPr/>
        </p:nvSpPr>
        <p:spPr>
          <a:xfrm>
            <a:off x="4211216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4B7EC152-C423-0963-1FD3-065A19ED50D1}"/>
              </a:ext>
            </a:extLst>
          </p:cNvPr>
          <p:cNvCxnSpPr/>
          <p:nvPr/>
        </p:nvCxnSpPr>
        <p:spPr>
          <a:xfrm>
            <a:off x="4724400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1BCD11F0-F2F5-5114-6D76-85FC3D6A8564}"/>
              </a:ext>
            </a:extLst>
          </p:cNvPr>
          <p:cNvCxnSpPr/>
          <p:nvPr/>
        </p:nvCxnSpPr>
        <p:spPr>
          <a:xfrm>
            <a:off x="5268685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006E183E-848C-2984-D8D3-C3B5CD85A774}"/>
              </a:ext>
            </a:extLst>
          </p:cNvPr>
          <p:cNvSpPr/>
          <p:nvPr/>
        </p:nvSpPr>
        <p:spPr>
          <a:xfrm>
            <a:off x="6304385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B7FD9254-9635-54AB-A189-EB7E1592B669}"/>
              </a:ext>
            </a:extLst>
          </p:cNvPr>
          <p:cNvCxnSpPr/>
          <p:nvPr/>
        </p:nvCxnSpPr>
        <p:spPr>
          <a:xfrm>
            <a:off x="6805128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EE0BAF29-5DE6-65EC-D447-12155CCECEA5}"/>
              </a:ext>
            </a:extLst>
          </p:cNvPr>
          <p:cNvCxnSpPr/>
          <p:nvPr/>
        </p:nvCxnSpPr>
        <p:spPr>
          <a:xfrm>
            <a:off x="7349413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7A75C19-A0E8-1CC5-C92C-47CB34533993}"/>
              </a:ext>
            </a:extLst>
          </p:cNvPr>
          <p:cNvSpPr/>
          <p:nvPr/>
        </p:nvSpPr>
        <p:spPr>
          <a:xfrm>
            <a:off x="8416213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5A7F2229-D0FA-C887-B97B-66ECF81D3B16}"/>
              </a:ext>
            </a:extLst>
          </p:cNvPr>
          <p:cNvCxnSpPr/>
          <p:nvPr/>
        </p:nvCxnSpPr>
        <p:spPr>
          <a:xfrm>
            <a:off x="8904517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F0CAC68D-9EB7-0684-1605-C56655ED79F9}"/>
              </a:ext>
            </a:extLst>
          </p:cNvPr>
          <p:cNvCxnSpPr/>
          <p:nvPr/>
        </p:nvCxnSpPr>
        <p:spPr>
          <a:xfrm>
            <a:off x="9458133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3ACB40FB-709A-C0CB-4023-9F3F54C81048}"/>
              </a:ext>
            </a:extLst>
          </p:cNvPr>
          <p:cNvCxnSpPr>
            <a:cxnSpLocks/>
          </p:cNvCxnSpPr>
          <p:nvPr/>
        </p:nvCxnSpPr>
        <p:spPr>
          <a:xfrm>
            <a:off x="3657600" y="3662266"/>
            <a:ext cx="0" cy="105680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0C136CFA-C7C0-ECE9-F72B-15B5A8C3706D}"/>
              </a:ext>
            </a:extLst>
          </p:cNvPr>
          <p:cNvCxnSpPr/>
          <p:nvPr/>
        </p:nvCxnSpPr>
        <p:spPr>
          <a:xfrm>
            <a:off x="5769429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4666919-7D5B-BC56-6A03-587E0132746D}"/>
              </a:ext>
            </a:extLst>
          </p:cNvPr>
          <p:cNvCxnSpPr/>
          <p:nvPr/>
        </p:nvCxnSpPr>
        <p:spPr>
          <a:xfrm>
            <a:off x="7862598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678523C9-FA5C-3D1F-220E-56F67F08C215}"/>
              </a:ext>
            </a:extLst>
          </p:cNvPr>
          <p:cNvCxnSpPr>
            <a:cxnSpLocks/>
          </p:cNvCxnSpPr>
          <p:nvPr/>
        </p:nvCxnSpPr>
        <p:spPr>
          <a:xfrm>
            <a:off x="4211216" y="4068148"/>
            <a:ext cx="0" cy="65091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F351F1B-56EF-5563-D4E7-4BA55CB286B0}"/>
              </a:ext>
            </a:extLst>
          </p:cNvPr>
          <p:cNvCxnSpPr/>
          <p:nvPr/>
        </p:nvCxnSpPr>
        <p:spPr>
          <a:xfrm flipH="1">
            <a:off x="5750769" y="4068148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97A34283-B601-7981-4F47-9A6E386416E3}"/>
              </a:ext>
            </a:extLst>
          </p:cNvPr>
          <p:cNvCxnSpPr/>
          <p:nvPr/>
        </p:nvCxnSpPr>
        <p:spPr>
          <a:xfrm flipH="1">
            <a:off x="7862598" y="4052597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8240DF1C-A8B0-96E5-AAA3-4C74AD9D6304}"/>
              </a:ext>
            </a:extLst>
          </p:cNvPr>
          <p:cNvCxnSpPr>
            <a:cxnSpLocks/>
          </p:cNvCxnSpPr>
          <p:nvPr/>
        </p:nvCxnSpPr>
        <p:spPr>
          <a:xfrm flipH="1">
            <a:off x="1545770" y="4068148"/>
            <a:ext cx="553617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BC59D9EB-8E61-C72F-C90A-5C30BB7B4D91}"/>
              </a:ext>
            </a:extLst>
          </p:cNvPr>
          <p:cNvCxnSpPr>
            <a:cxnSpLocks/>
          </p:cNvCxnSpPr>
          <p:nvPr/>
        </p:nvCxnSpPr>
        <p:spPr>
          <a:xfrm>
            <a:off x="9974426" y="3662266"/>
            <a:ext cx="556887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AE70E70F-F7DA-9E40-4D49-5EDDD0397AA9}"/>
              </a:ext>
            </a:extLst>
          </p:cNvPr>
          <p:cNvSpPr txBox="1"/>
          <p:nvPr/>
        </p:nvSpPr>
        <p:spPr>
          <a:xfrm>
            <a:off x="4816476" y="3698816"/>
            <a:ext cx="37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482A0F5-533B-6EA3-7C45-A2BF3DAC288C}"/>
              </a:ext>
            </a:extLst>
          </p:cNvPr>
          <p:cNvSpPr txBox="1"/>
          <p:nvPr/>
        </p:nvSpPr>
        <p:spPr>
          <a:xfrm>
            <a:off x="6890123" y="3698816"/>
            <a:ext cx="36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510C68DA-9D44-E364-00F4-DC12C7D28CAF}"/>
              </a:ext>
            </a:extLst>
          </p:cNvPr>
          <p:cNvCxnSpPr/>
          <p:nvPr/>
        </p:nvCxnSpPr>
        <p:spPr>
          <a:xfrm>
            <a:off x="1545770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179A3B9E-4543-4AAE-3F7E-581F14335545}"/>
              </a:ext>
            </a:extLst>
          </p:cNvPr>
          <p:cNvCxnSpPr/>
          <p:nvPr/>
        </p:nvCxnSpPr>
        <p:spPr>
          <a:xfrm flipH="1">
            <a:off x="9974426" y="4015483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AAC2B0CC-44BF-3F03-7571-91F9D81B8AE2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3925078" y="2974518"/>
            <a:ext cx="0" cy="524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218E1FEF-FFCD-8586-8815-A1327FC4A793}"/>
              </a:ext>
            </a:extLst>
          </p:cNvPr>
          <p:cNvSpPr txBox="1"/>
          <p:nvPr/>
        </p:nvSpPr>
        <p:spPr>
          <a:xfrm>
            <a:off x="3009603" y="2605186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insert 6 here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CC32FE1-2D6C-F4E7-B75A-C166CFAD5766}"/>
              </a:ext>
            </a:extLst>
          </p:cNvPr>
          <p:cNvSpPr/>
          <p:nvPr/>
        </p:nvSpPr>
        <p:spPr>
          <a:xfrm>
            <a:off x="3145971" y="50737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5AEFC501-E1C9-8574-DA28-3C54DE0B5BA2}"/>
              </a:ext>
            </a:extLst>
          </p:cNvPr>
          <p:cNvCxnSpPr/>
          <p:nvPr/>
        </p:nvCxnSpPr>
        <p:spPr>
          <a:xfrm>
            <a:off x="3659155" y="50737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6F8F48FA-CEE7-2EC9-8217-6BC761CA7C91}"/>
              </a:ext>
            </a:extLst>
          </p:cNvPr>
          <p:cNvCxnSpPr/>
          <p:nvPr/>
        </p:nvCxnSpPr>
        <p:spPr>
          <a:xfrm>
            <a:off x="4212771" y="50737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8C78826F-3EC1-F628-92B9-FE182E1ED1EB}"/>
              </a:ext>
            </a:extLst>
          </p:cNvPr>
          <p:cNvSpPr txBox="1"/>
          <p:nvPr/>
        </p:nvSpPr>
        <p:spPr>
          <a:xfrm>
            <a:off x="2724398" y="31337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7760FB-DFF4-757A-0945-57B343DFD451}"/>
              </a:ext>
            </a:extLst>
          </p:cNvPr>
          <p:cNvSpPr txBox="1"/>
          <p:nvPr/>
        </p:nvSpPr>
        <p:spPr>
          <a:xfrm>
            <a:off x="3326195" y="471906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new_node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B0FBD88-9A84-F24B-B808-A313AA17D7E2}"/>
              </a:ext>
            </a:extLst>
          </p:cNvPr>
          <p:cNvSpPr txBox="1"/>
          <p:nvPr/>
        </p:nvSpPr>
        <p:spPr>
          <a:xfrm>
            <a:off x="4990322" y="5073780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x.next</a:t>
            </a:r>
            <a:r>
              <a:rPr lang="en-US" altLang="zh-TW" dirty="0"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latin typeface="Consolas" panose="020B0609020204030204" pitchFamily="49" charset="0"/>
              </a:rPr>
              <a:t>new_node</a:t>
            </a:r>
            <a:r>
              <a:rPr lang="en-US" altLang="zh-TW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y.prev</a:t>
            </a:r>
            <a:r>
              <a:rPr lang="en-US" altLang="zh-TW" dirty="0"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latin typeface="Consolas" panose="020B0609020204030204" pitchFamily="49" charset="0"/>
              </a:rPr>
              <a:t>new_node</a:t>
            </a:r>
            <a:r>
              <a:rPr lang="en-US" altLang="zh-TW" dirty="0">
                <a:latin typeface="Consolas" panose="020B0609020204030204" pitchFamily="49" charset="0"/>
              </a:rPr>
              <a:t>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CC671D2-2D5A-3555-7D60-C5F19279FF08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4470504" y="4226768"/>
            <a:ext cx="519819" cy="102624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C1A5D35-5F45-FB12-DB0D-7D5A10201E04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2878494" y="4226768"/>
            <a:ext cx="516189" cy="138956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E5B4B08-2A68-0A75-5DA4-2A69770B8995}"/>
              </a:ext>
            </a:extLst>
          </p:cNvPr>
          <p:cNvSpPr txBox="1"/>
          <p:nvPr/>
        </p:nvSpPr>
        <p:spPr>
          <a:xfrm>
            <a:off x="4836225" y="31337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935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1F689CE-7789-CC15-FDE8-E29DBD6C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 -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7320562-6189-5F10-190D-D3F2937DDB08}"/>
              </a:ext>
            </a:extLst>
          </p:cNvPr>
          <p:cNvSpPr txBox="1"/>
          <p:nvPr/>
        </p:nvSpPr>
        <p:spPr>
          <a:xfrm>
            <a:off x="838200" y="1687353"/>
            <a:ext cx="968828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insert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special case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invaild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position to insert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go to the position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x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x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y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72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C6C7AD2B-4614-9D65-04E3-2818989EE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 - insert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0F24832-D9C5-7172-4C21-6B60585F070B}"/>
              </a:ext>
            </a:extLst>
          </p:cNvPr>
          <p:cNvSpPr txBox="1"/>
          <p:nvPr/>
        </p:nvSpPr>
        <p:spPr>
          <a:xfrm>
            <a:off x="838200" y="1690688"/>
            <a:ext cx="8305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   // put node in now-&gt;</a:t>
            </a:r>
            <a:r>
              <a:rPr lang="en-US" altLang="zh-TW" sz="1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nex</a:t>
            </a:r>
            <a:endParaRPr lang="en-US" altLang="zh-TW" sz="1800" b="1" i="0" dirty="0">
              <a:solidFill>
                <a:srgbClr val="7F9F7F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case 1: now-&gt;</a:t>
            </a:r>
            <a:r>
              <a:rPr lang="en-US" altLang="zh-TW" sz="1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isn't a NULL node</a:t>
            </a: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node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new_node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create_node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nn-NO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case 1: now-&gt;</a:t>
            </a:r>
            <a:r>
              <a:rPr lang="en-US" altLang="zh-TW" sz="1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is a NULL node</a:t>
            </a: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node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new_node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create_node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nn-NO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6522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E39615C9-44DF-247B-4BA5-487538946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 - delete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8950190-E21E-9A95-CCAE-37799935D107}"/>
              </a:ext>
            </a:extLst>
          </p:cNvPr>
          <p:cNvSpPr/>
          <p:nvPr/>
        </p:nvSpPr>
        <p:spPr>
          <a:xfrm>
            <a:off x="2099387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30</a:t>
            </a:r>
            <a:endParaRPr lang="zh-TW" altLang="en-US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AFAE50A9-F382-71F8-2054-C4F7E0C0C76F}"/>
              </a:ext>
            </a:extLst>
          </p:cNvPr>
          <p:cNvCxnSpPr/>
          <p:nvPr/>
        </p:nvCxnSpPr>
        <p:spPr>
          <a:xfrm>
            <a:off x="2612571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004B24D6-7B57-3955-69ED-8F09736F24AB}"/>
              </a:ext>
            </a:extLst>
          </p:cNvPr>
          <p:cNvCxnSpPr/>
          <p:nvPr/>
        </p:nvCxnSpPr>
        <p:spPr>
          <a:xfrm>
            <a:off x="3166187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3094AA71-1A68-0526-2736-3EFDB553A2DC}"/>
              </a:ext>
            </a:extLst>
          </p:cNvPr>
          <p:cNvSpPr/>
          <p:nvPr/>
        </p:nvSpPr>
        <p:spPr>
          <a:xfrm>
            <a:off x="4211216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4B7EC152-C423-0963-1FD3-065A19ED50D1}"/>
              </a:ext>
            </a:extLst>
          </p:cNvPr>
          <p:cNvCxnSpPr/>
          <p:nvPr/>
        </p:nvCxnSpPr>
        <p:spPr>
          <a:xfrm>
            <a:off x="4724400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1BCD11F0-F2F5-5114-6D76-85FC3D6A8564}"/>
              </a:ext>
            </a:extLst>
          </p:cNvPr>
          <p:cNvCxnSpPr/>
          <p:nvPr/>
        </p:nvCxnSpPr>
        <p:spPr>
          <a:xfrm>
            <a:off x="5268685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006E183E-848C-2984-D8D3-C3B5CD85A774}"/>
              </a:ext>
            </a:extLst>
          </p:cNvPr>
          <p:cNvSpPr/>
          <p:nvPr/>
        </p:nvSpPr>
        <p:spPr>
          <a:xfrm>
            <a:off x="6304385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B7FD9254-9635-54AB-A189-EB7E1592B669}"/>
              </a:ext>
            </a:extLst>
          </p:cNvPr>
          <p:cNvCxnSpPr/>
          <p:nvPr/>
        </p:nvCxnSpPr>
        <p:spPr>
          <a:xfrm>
            <a:off x="6805128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EE0BAF29-5DE6-65EC-D447-12155CCECEA5}"/>
              </a:ext>
            </a:extLst>
          </p:cNvPr>
          <p:cNvCxnSpPr/>
          <p:nvPr/>
        </p:nvCxnSpPr>
        <p:spPr>
          <a:xfrm>
            <a:off x="7349413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7A75C19-A0E8-1CC5-C92C-47CB34533993}"/>
              </a:ext>
            </a:extLst>
          </p:cNvPr>
          <p:cNvSpPr/>
          <p:nvPr/>
        </p:nvSpPr>
        <p:spPr>
          <a:xfrm>
            <a:off x="8416213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5A7F2229-D0FA-C887-B97B-66ECF81D3B16}"/>
              </a:ext>
            </a:extLst>
          </p:cNvPr>
          <p:cNvCxnSpPr/>
          <p:nvPr/>
        </p:nvCxnSpPr>
        <p:spPr>
          <a:xfrm>
            <a:off x="8904517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F0CAC68D-9EB7-0684-1605-C56655ED79F9}"/>
              </a:ext>
            </a:extLst>
          </p:cNvPr>
          <p:cNvCxnSpPr/>
          <p:nvPr/>
        </p:nvCxnSpPr>
        <p:spPr>
          <a:xfrm>
            <a:off x="9458133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3ACB40FB-709A-C0CB-4023-9F3F54C81048}"/>
              </a:ext>
            </a:extLst>
          </p:cNvPr>
          <p:cNvCxnSpPr/>
          <p:nvPr/>
        </p:nvCxnSpPr>
        <p:spPr>
          <a:xfrm>
            <a:off x="3657600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0C136CFA-C7C0-ECE9-F72B-15B5A8C3706D}"/>
              </a:ext>
            </a:extLst>
          </p:cNvPr>
          <p:cNvCxnSpPr/>
          <p:nvPr/>
        </p:nvCxnSpPr>
        <p:spPr>
          <a:xfrm>
            <a:off x="5769429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4666919-7D5B-BC56-6A03-587E0132746D}"/>
              </a:ext>
            </a:extLst>
          </p:cNvPr>
          <p:cNvCxnSpPr/>
          <p:nvPr/>
        </p:nvCxnSpPr>
        <p:spPr>
          <a:xfrm>
            <a:off x="7862598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678523C9-FA5C-3D1F-220E-56F67F08C215}"/>
              </a:ext>
            </a:extLst>
          </p:cNvPr>
          <p:cNvCxnSpPr/>
          <p:nvPr/>
        </p:nvCxnSpPr>
        <p:spPr>
          <a:xfrm flipH="1">
            <a:off x="3657600" y="4068148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F351F1B-56EF-5563-D4E7-4BA55CB286B0}"/>
              </a:ext>
            </a:extLst>
          </p:cNvPr>
          <p:cNvCxnSpPr/>
          <p:nvPr/>
        </p:nvCxnSpPr>
        <p:spPr>
          <a:xfrm flipH="1">
            <a:off x="5750769" y="4068148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97A34283-B601-7981-4F47-9A6E386416E3}"/>
              </a:ext>
            </a:extLst>
          </p:cNvPr>
          <p:cNvCxnSpPr/>
          <p:nvPr/>
        </p:nvCxnSpPr>
        <p:spPr>
          <a:xfrm flipH="1">
            <a:off x="7862598" y="4052597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8240DF1C-A8B0-96E5-AAA3-4C74AD9D6304}"/>
              </a:ext>
            </a:extLst>
          </p:cNvPr>
          <p:cNvCxnSpPr>
            <a:cxnSpLocks/>
          </p:cNvCxnSpPr>
          <p:nvPr/>
        </p:nvCxnSpPr>
        <p:spPr>
          <a:xfrm flipH="1">
            <a:off x="1545770" y="4068148"/>
            <a:ext cx="553617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BC59D9EB-8E61-C72F-C90A-5C30BB7B4D91}"/>
              </a:ext>
            </a:extLst>
          </p:cNvPr>
          <p:cNvCxnSpPr>
            <a:cxnSpLocks/>
          </p:cNvCxnSpPr>
          <p:nvPr/>
        </p:nvCxnSpPr>
        <p:spPr>
          <a:xfrm>
            <a:off x="9974426" y="3662266"/>
            <a:ext cx="556887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AE70E70F-F7DA-9E40-4D49-5EDDD0397AA9}"/>
              </a:ext>
            </a:extLst>
          </p:cNvPr>
          <p:cNvSpPr txBox="1"/>
          <p:nvPr/>
        </p:nvSpPr>
        <p:spPr>
          <a:xfrm>
            <a:off x="4816476" y="3698816"/>
            <a:ext cx="37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482A0F5-533B-6EA3-7C45-A2BF3DAC288C}"/>
              </a:ext>
            </a:extLst>
          </p:cNvPr>
          <p:cNvSpPr txBox="1"/>
          <p:nvPr/>
        </p:nvSpPr>
        <p:spPr>
          <a:xfrm>
            <a:off x="6890123" y="3698816"/>
            <a:ext cx="36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510C68DA-9D44-E364-00F4-DC12C7D28CAF}"/>
              </a:ext>
            </a:extLst>
          </p:cNvPr>
          <p:cNvCxnSpPr/>
          <p:nvPr/>
        </p:nvCxnSpPr>
        <p:spPr>
          <a:xfrm>
            <a:off x="1545770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179A3B9E-4543-4AAE-3F7E-581F14335545}"/>
              </a:ext>
            </a:extLst>
          </p:cNvPr>
          <p:cNvCxnSpPr/>
          <p:nvPr/>
        </p:nvCxnSpPr>
        <p:spPr>
          <a:xfrm flipH="1">
            <a:off x="9974426" y="4015483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AAC2B0CC-44BF-3F03-7571-91F9D81B8AE2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4991877" y="2650113"/>
            <a:ext cx="1" cy="524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218E1FEF-FFCD-8586-8815-A1327FC4A793}"/>
              </a:ext>
            </a:extLst>
          </p:cNvPr>
          <p:cNvSpPr txBox="1"/>
          <p:nvPr/>
        </p:nvSpPr>
        <p:spPr>
          <a:xfrm>
            <a:off x="4392995" y="228078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delete 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77D5F2F7-1B71-8F76-1F49-2AF2607F01AD}"/>
              </a:ext>
            </a:extLst>
          </p:cNvPr>
          <p:cNvSpPr txBox="1"/>
          <p:nvPr/>
        </p:nvSpPr>
        <p:spPr>
          <a:xfrm>
            <a:off x="6929728" y="31296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z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9B7E1A3E-F258-5FC9-3BF1-71016C73D879}"/>
              </a:ext>
            </a:extLst>
          </p:cNvPr>
          <p:cNvSpPr txBox="1"/>
          <p:nvPr/>
        </p:nvSpPr>
        <p:spPr>
          <a:xfrm>
            <a:off x="4836225" y="31337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84D98A0-D814-44BA-0150-AAEFFBC644E1}"/>
              </a:ext>
            </a:extLst>
          </p:cNvPr>
          <p:cNvSpPr txBox="1"/>
          <p:nvPr/>
        </p:nvSpPr>
        <p:spPr>
          <a:xfrm>
            <a:off x="2722841" y="31296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800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E39615C9-44DF-247B-4BA5-487538946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 - delete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8950190-E21E-9A95-CCAE-37799935D107}"/>
              </a:ext>
            </a:extLst>
          </p:cNvPr>
          <p:cNvSpPr/>
          <p:nvPr/>
        </p:nvSpPr>
        <p:spPr>
          <a:xfrm>
            <a:off x="2099387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30</a:t>
            </a:r>
            <a:endParaRPr lang="zh-TW" altLang="en-US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AFAE50A9-F382-71F8-2054-C4F7E0C0C76F}"/>
              </a:ext>
            </a:extLst>
          </p:cNvPr>
          <p:cNvCxnSpPr/>
          <p:nvPr/>
        </p:nvCxnSpPr>
        <p:spPr>
          <a:xfrm>
            <a:off x="2612571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004B24D6-7B57-3955-69ED-8F09736F24AB}"/>
              </a:ext>
            </a:extLst>
          </p:cNvPr>
          <p:cNvCxnSpPr/>
          <p:nvPr/>
        </p:nvCxnSpPr>
        <p:spPr>
          <a:xfrm>
            <a:off x="3166187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3094AA71-1A68-0526-2736-3EFDB553A2DC}"/>
              </a:ext>
            </a:extLst>
          </p:cNvPr>
          <p:cNvSpPr/>
          <p:nvPr/>
        </p:nvSpPr>
        <p:spPr>
          <a:xfrm>
            <a:off x="4211216" y="2818384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4B7EC152-C423-0963-1FD3-065A19ED50D1}"/>
              </a:ext>
            </a:extLst>
          </p:cNvPr>
          <p:cNvCxnSpPr/>
          <p:nvPr/>
        </p:nvCxnSpPr>
        <p:spPr>
          <a:xfrm>
            <a:off x="4724400" y="2818384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1BCD11F0-F2F5-5114-6D76-85FC3D6A8564}"/>
              </a:ext>
            </a:extLst>
          </p:cNvPr>
          <p:cNvCxnSpPr/>
          <p:nvPr/>
        </p:nvCxnSpPr>
        <p:spPr>
          <a:xfrm>
            <a:off x="5268685" y="2818384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006E183E-848C-2984-D8D3-C3B5CD85A774}"/>
              </a:ext>
            </a:extLst>
          </p:cNvPr>
          <p:cNvSpPr/>
          <p:nvPr/>
        </p:nvSpPr>
        <p:spPr>
          <a:xfrm>
            <a:off x="6304385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B7FD9254-9635-54AB-A189-EB7E1592B669}"/>
              </a:ext>
            </a:extLst>
          </p:cNvPr>
          <p:cNvCxnSpPr/>
          <p:nvPr/>
        </p:nvCxnSpPr>
        <p:spPr>
          <a:xfrm>
            <a:off x="6805128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EE0BAF29-5DE6-65EC-D447-12155CCECEA5}"/>
              </a:ext>
            </a:extLst>
          </p:cNvPr>
          <p:cNvCxnSpPr/>
          <p:nvPr/>
        </p:nvCxnSpPr>
        <p:spPr>
          <a:xfrm>
            <a:off x="7349413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7A75C19-A0E8-1CC5-C92C-47CB34533993}"/>
              </a:ext>
            </a:extLst>
          </p:cNvPr>
          <p:cNvSpPr/>
          <p:nvPr/>
        </p:nvSpPr>
        <p:spPr>
          <a:xfrm>
            <a:off x="8416213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5A7F2229-D0FA-C887-B97B-66ECF81D3B16}"/>
              </a:ext>
            </a:extLst>
          </p:cNvPr>
          <p:cNvCxnSpPr/>
          <p:nvPr/>
        </p:nvCxnSpPr>
        <p:spPr>
          <a:xfrm>
            <a:off x="8904517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F0CAC68D-9EB7-0684-1605-C56655ED79F9}"/>
              </a:ext>
            </a:extLst>
          </p:cNvPr>
          <p:cNvCxnSpPr/>
          <p:nvPr/>
        </p:nvCxnSpPr>
        <p:spPr>
          <a:xfrm>
            <a:off x="9458133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3ACB40FB-709A-C0CB-4023-9F3F54C81048}"/>
              </a:ext>
            </a:extLst>
          </p:cNvPr>
          <p:cNvCxnSpPr>
            <a:cxnSpLocks/>
          </p:cNvCxnSpPr>
          <p:nvPr/>
        </p:nvCxnSpPr>
        <p:spPr>
          <a:xfrm>
            <a:off x="3657600" y="3662266"/>
            <a:ext cx="2646785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0C136CFA-C7C0-ECE9-F72B-15B5A8C3706D}"/>
              </a:ext>
            </a:extLst>
          </p:cNvPr>
          <p:cNvCxnSpPr>
            <a:cxnSpLocks/>
          </p:cNvCxnSpPr>
          <p:nvPr/>
        </p:nvCxnSpPr>
        <p:spPr>
          <a:xfrm>
            <a:off x="5590759" y="3195734"/>
            <a:ext cx="831814" cy="30324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4666919-7D5B-BC56-6A03-587E0132746D}"/>
              </a:ext>
            </a:extLst>
          </p:cNvPr>
          <p:cNvCxnSpPr/>
          <p:nvPr/>
        </p:nvCxnSpPr>
        <p:spPr>
          <a:xfrm>
            <a:off x="7862598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678523C9-FA5C-3D1F-220E-56F67F08C215}"/>
              </a:ext>
            </a:extLst>
          </p:cNvPr>
          <p:cNvCxnSpPr>
            <a:cxnSpLocks/>
          </p:cNvCxnSpPr>
          <p:nvPr/>
        </p:nvCxnSpPr>
        <p:spPr>
          <a:xfrm flipH="1">
            <a:off x="3505200" y="3195734"/>
            <a:ext cx="887795" cy="30324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F351F1B-56EF-5563-D4E7-4BA55CB286B0}"/>
              </a:ext>
            </a:extLst>
          </p:cNvPr>
          <p:cNvCxnSpPr>
            <a:cxnSpLocks/>
          </p:cNvCxnSpPr>
          <p:nvPr/>
        </p:nvCxnSpPr>
        <p:spPr>
          <a:xfrm flipH="1" flipV="1">
            <a:off x="3657600" y="4052597"/>
            <a:ext cx="2646785" cy="1555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97A34283-B601-7981-4F47-9A6E386416E3}"/>
              </a:ext>
            </a:extLst>
          </p:cNvPr>
          <p:cNvCxnSpPr/>
          <p:nvPr/>
        </p:nvCxnSpPr>
        <p:spPr>
          <a:xfrm flipH="1">
            <a:off x="7862598" y="4052597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8240DF1C-A8B0-96E5-AAA3-4C74AD9D6304}"/>
              </a:ext>
            </a:extLst>
          </p:cNvPr>
          <p:cNvCxnSpPr>
            <a:cxnSpLocks/>
          </p:cNvCxnSpPr>
          <p:nvPr/>
        </p:nvCxnSpPr>
        <p:spPr>
          <a:xfrm flipH="1">
            <a:off x="1545770" y="4068148"/>
            <a:ext cx="553617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BC59D9EB-8E61-C72F-C90A-5C30BB7B4D91}"/>
              </a:ext>
            </a:extLst>
          </p:cNvPr>
          <p:cNvCxnSpPr>
            <a:cxnSpLocks/>
          </p:cNvCxnSpPr>
          <p:nvPr/>
        </p:nvCxnSpPr>
        <p:spPr>
          <a:xfrm>
            <a:off x="9974426" y="3662266"/>
            <a:ext cx="556887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AE70E70F-F7DA-9E40-4D49-5EDDD0397AA9}"/>
              </a:ext>
            </a:extLst>
          </p:cNvPr>
          <p:cNvSpPr txBox="1"/>
          <p:nvPr/>
        </p:nvSpPr>
        <p:spPr>
          <a:xfrm>
            <a:off x="4816476" y="3018220"/>
            <a:ext cx="37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482A0F5-533B-6EA3-7C45-A2BF3DAC288C}"/>
              </a:ext>
            </a:extLst>
          </p:cNvPr>
          <p:cNvSpPr txBox="1"/>
          <p:nvPr/>
        </p:nvSpPr>
        <p:spPr>
          <a:xfrm>
            <a:off x="6890123" y="3698816"/>
            <a:ext cx="36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510C68DA-9D44-E364-00F4-DC12C7D28CAF}"/>
              </a:ext>
            </a:extLst>
          </p:cNvPr>
          <p:cNvCxnSpPr/>
          <p:nvPr/>
        </p:nvCxnSpPr>
        <p:spPr>
          <a:xfrm>
            <a:off x="1545770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179A3B9E-4543-4AAE-3F7E-581F14335545}"/>
              </a:ext>
            </a:extLst>
          </p:cNvPr>
          <p:cNvCxnSpPr/>
          <p:nvPr/>
        </p:nvCxnSpPr>
        <p:spPr>
          <a:xfrm flipH="1">
            <a:off x="9974426" y="4015483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AAC2B0CC-44BF-3F03-7571-91F9D81B8AE2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4991877" y="1969517"/>
            <a:ext cx="1" cy="524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218E1FEF-FFCD-8586-8815-A1327FC4A793}"/>
              </a:ext>
            </a:extLst>
          </p:cNvPr>
          <p:cNvSpPr txBox="1"/>
          <p:nvPr/>
        </p:nvSpPr>
        <p:spPr>
          <a:xfrm>
            <a:off x="4392995" y="160018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delete 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77D5F2F7-1B71-8F76-1F49-2AF2607F01AD}"/>
              </a:ext>
            </a:extLst>
          </p:cNvPr>
          <p:cNvSpPr txBox="1"/>
          <p:nvPr/>
        </p:nvSpPr>
        <p:spPr>
          <a:xfrm>
            <a:off x="6929728" y="31296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z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9B7E1A3E-F258-5FC9-3BF1-71016C73D879}"/>
              </a:ext>
            </a:extLst>
          </p:cNvPr>
          <p:cNvSpPr txBox="1"/>
          <p:nvPr/>
        </p:nvSpPr>
        <p:spPr>
          <a:xfrm>
            <a:off x="4836225" y="24531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84D98A0-D814-44BA-0150-AAEFFBC644E1}"/>
              </a:ext>
            </a:extLst>
          </p:cNvPr>
          <p:cNvSpPr txBox="1"/>
          <p:nvPr/>
        </p:nvSpPr>
        <p:spPr>
          <a:xfrm>
            <a:off x="2722841" y="31296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7B80130-8D40-6F1B-AF5D-2EEDDC05DA7B}"/>
              </a:ext>
            </a:extLst>
          </p:cNvPr>
          <p:cNvSpPr txBox="1"/>
          <p:nvPr/>
        </p:nvSpPr>
        <p:spPr>
          <a:xfrm>
            <a:off x="4201484" y="4621691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x.next</a:t>
            </a:r>
            <a:r>
              <a:rPr lang="en-US" altLang="zh-TW" dirty="0">
                <a:latin typeface="Consolas" panose="020B0609020204030204" pitchFamily="49" charset="0"/>
              </a:rPr>
              <a:t> = z;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z.prev</a:t>
            </a:r>
            <a:r>
              <a:rPr lang="en-US" altLang="zh-TW" dirty="0">
                <a:latin typeface="Consolas" panose="020B0609020204030204" pitchFamily="49" charset="0"/>
              </a:rPr>
              <a:t> = x;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380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E39615C9-44DF-247B-4BA5-487538946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 - delete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8950190-E21E-9A95-CCAE-37799935D107}"/>
              </a:ext>
            </a:extLst>
          </p:cNvPr>
          <p:cNvSpPr/>
          <p:nvPr/>
        </p:nvSpPr>
        <p:spPr>
          <a:xfrm>
            <a:off x="2099387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30</a:t>
            </a:r>
            <a:endParaRPr lang="zh-TW" altLang="en-US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AFAE50A9-F382-71F8-2054-C4F7E0C0C76F}"/>
              </a:ext>
            </a:extLst>
          </p:cNvPr>
          <p:cNvCxnSpPr/>
          <p:nvPr/>
        </p:nvCxnSpPr>
        <p:spPr>
          <a:xfrm>
            <a:off x="2612571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004B24D6-7B57-3955-69ED-8F09736F24AB}"/>
              </a:ext>
            </a:extLst>
          </p:cNvPr>
          <p:cNvCxnSpPr/>
          <p:nvPr/>
        </p:nvCxnSpPr>
        <p:spPr>
          <a:xfrm>
            <a:off x="3166187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3094AA71-1A68-0526-2736-3EFDB553A2DC}"/>
              </a:ext>
            </a:extLst>
          </p:cNvPr>
          <p:cNvSpPr/>
          <p:nvPr/>
        </p:nvSpPr>
        <p:spPr>
          <a:xfrm>
            <a:off x="4211216" y="2818384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4B7EC152-C423-0963-1FD3-065A19ED50D1}"/>
              </a:ext>
            </a:extLst>
          </p:cNvPr>
          <p:cNvCxnSpPr/>
          <p:nvPr/>
        </p:nvCxnSpPr>
        <p:spPr>
          <a:xfrm>
            <a:off x="4724400" y="2818384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1BCD11F0-F2F5-5114-6D76-85FC3D6A8564}"/>
              </a:ext>
            </a:extLst>
          </p:cNvPr>
          <p:cNvCxnSpPr/>
          <p:nvPr/>
        </p:nvCxnSpPr>
        <p:spPr>
          <a:xfrm>
            <a:off x="5268685" y="2818384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006E183E-848C-2984-D8D3-C3B5CD85A774}"/>
              </a:ext>
            </a:extLst>
          </p:cNvPr>
          <p:cNvSpPr/>
          <p:nvPr/>
        </p:nvSpPr>
        <p:spPr>
          <a:xfrm>
            <a:off x="6304385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B7FD9254-9635-54AB-A189-EB7E1592B669}"/>
              </a:ext>
            </a:extLst>
          </p:cNvPr>
          <p:cNvCxnSpPr/>
          <p:nvPr/>
        </p:nvCxnSpPr>
        <p:spPr>
          <a:xfrm>
            <a:off x="6805128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EE0BAF29-5DE6-65EC-D447-12155CCECEA5}"/>
              </a:ext>
            </a:extLst>
          </p:cNvPr>
          <p:cNvCxnSpPr/>
          <p:nvPr/>
        </p:nvCxnSpPr>
        <p:spPr>
          <a:xfrm>
            <a:off x="7349413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7A75C19-A0E8-1CC5-C92C-47CB34533993}"/>
              </a:ext>
            </a:extLst>
          </p:cNvPr>
          <p:cNvSpPr/>
          <p:nvPr/>
        </p:nvSpPr>
        <p:spPr>
          <a:xfrm>
            <a:off x="8416213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5A7F2229-D0FA-C887-B97B-66ECF81D3B16}"/>
              </a:ext>
            </a:extLst>
          </p:cNvPr>
          <p:cNvCxnSpPr/>
          <p:nvPr/>
        </p:nvCxnSpPr>
        <p:spPr>
          <a:xfrm>
            <a:off x="8904517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F0CAC68D-9EB7-0684-1605-C56655ED79F9}"/>
              </a:ext>
            </a:extLst>
          </p:cNvPr>
          <p:cNvCxnSpPr/>
          <p:nvPr/>
        </p:nvCxnSpPr>
        <p:spPr>
          <a:xfrm>
            <a:off x="9458133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3ACB40FB-709A-C0CB-4023-9F3F54C81048}"/>
              </a:ext>
            </a:extLst>
          </p:cNvPr>
          <p:cNvCxnSpPr>
            <a:cxnSpLocks/>
          </p:cNvCxnSpPr>
          <p:nvPr/>
        </p:nvCxnSpPr>
        <p:spPr>
          <a:xfrm>
            <a:off x="3657600" y="3662266"/>
            <a:ext cx="2646785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0C136CFA-C7C0-ECE9-F72B-15B5A8C3706D}"/>
              </a:ext>
            </a:extLst>
          </p:cNvPr>
          <p:cNvCxnSpPr>
            <a:cxnSpLocks/>
          </p:cNvCxnSpPr>
          <p:nvPr/>
        </p:nvCxnSpPr>
        <p:spPr>
          <a:xfrm>
            <a:off x="5590759" y="3195734"/>
            <a:ext cx="831814" cy="30324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4666919-7D5B-BC56-6A03-587E0132746D}"/>
              </a:ext>
            </a:extLst>
          </p:cNvPr>
          <p:cNvCxnSpPr/>
          <p:nvPr/>
        </p:nvCxnSpPr>
        <p:spPr>
          <a:xfrm>
            <a:off x="7862598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678523C9-FA5C-3D1F-220E-56F67F08C215}"/>
              </a:ext>
            </a:extLst>
          </p:cNvPr>
          <p:cNvCxnSpPr>
            <a:cxnSpLocks/>
          </p:cNvCxnSpPr>
          <p:nvPr/>
        </p:nvCxnSpPr>
        <p:spPr>
          <a:xfrm flipH="1">
            <a:off x="3505200" y="3195734"/>
            <a:ext cx="887795" cy="30324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F351F1B-56EF-5563-D4E7-4BA55CB286B0}"/>
              </a:ext>
            </a:extLst>
          </p:cNvPr>
          <p:cNvCxnSpPr>
            <a:cxnSpLocks/>
          </p:cNvCxnSpPr>
          <p:nvPr/>
        </p:nvCxnSpPr>
        <p:spPr>
          <a:xfrm flipH="1" flipV="1">
            <a:off x="3657600" y="4052597"/>
            <a:ext cx="2646785" cy="1555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97A34283-B601-7981-4F47-9A6E386416E3}"/>
              </a:ext>
            </a:extLst>
          </p:cNvPr>
          <p:cNvCxnSpPr/>
          <p:nvPr/>
        </p:nvCxnSpPr>
        <p:spPr>
          <a:xfrm flipH="1">
            <a:off x="7862598" y="4052597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8240DF1C-A8B0-96E5-AAA3-4C74AD9D6304}"/>
              </a:ext>
            </a:extLst>
          </p:cNvPr>
          <p:cNvCxnSpPr>
            <a:cxnSpLocks/>
          </p:cNvCxnSpPr>
          <p:nvPr/>
        </p:nvCxnSpPr>
        <p:spPr>
          <a:xfrm flipH="1">
            <a:off x="1545770" y="4068148"/>
            <a:ext cx="553617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BC59D9EB-8E61-C72F-C90A-5C30BB7B4D91}"/>
              </a:ext>
            </a:extLst>
          </p:cNvPr>
          <p:cNvCxnSpPr>
            <a:cxnSpLocks/>
          </p:cNvCxnSpPr>
          <p:nvPr/>
        </p:nvCxnSpPr>
        <p:spPr>
          <a:xfrm>
            <a:off x="9974426" y="3662266"/>
            <a:ext cx="556887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AE70E70F-F7DA-9E40-4D49-5EDDD0397AA9}"/>
              </a:ext>
            </a:extLst>
          </p:cNvPr>
          <p:cNvSpPr txBox="1"/>
          <p:nvPr/>
        </p:nvSpPr>
        <p:spPr>
          <a:xfrm>
            <a:off x="4816476" y="3018220"/>
            <a:ext cx="37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482A0F5-533B-6EA3-7C45-A2BF3DAC288C}"/>
              </a:ext>
            </a:extLst>
          </p:cNvPr>
          <p:cNvSpPr txBox="1"/>
          <p:nvPr/>
        </p:nvSpPr>
        <p:spPr>
          <a:xfrm>
            <a:off x="6890123" y="3698816"/>
            <a:ext cx="36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510C68DA-9D44-E364-00F4-DC12C7D28CAF}"/>
              </a:ext>
            </a:extLst>
          </p:cNvPr>
          <p:cNvCxnSpPr/>
          <p:nvPr/>
        </p:nvCxnSpPr>
        <p:spPr>
          <a:xfrm>
            <a:off x="1545770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179A3B9E-4543-4AAE-3F7E-581F14335545}"/>
              </a:ext>
            </a:extLst>
          </p:cNvPr>
          <p:cNvCxnSpPr/>
          <p:nvPr/>
        </p:nvCxnSpPr>
        <p:spPr>
          <a:xfrm flipH="1">
            <a:off x="9974426" y="4015483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AAC2B0CC-44BF-3F03-7571-91F9D81B8AE2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4991877" y="1969517"/>
            <a:ext cx="1" cy="524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218E1FEF-FFCD-8586-8815-A1327FC4A793}"/>
              </a:ext>
            </a:extLst>
          </p:cNvPr>
          <p:cNvSpPr txBox="1"/>
          <p:nvPr/>
        </p:nvSpPr>
        <p:spPr>
          <a:xfrm>
            <a:off x="4392995" y="160018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delete 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77D5F2F7-1B71-8F76-1F49-2AF2607F01AD}"/>
              </a:ext>
            </a:extLst>
          </p:cNvPr>
          <p:cNvSpPr txBox="1"/>
          <p:nvPr/>
        </p:nvSpPr>
        <p:spPr>
          <a:xfrm>
            <a:off x="6929728" y="31296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z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9B7E1A3E-F258-5FC9-3BF1-71016C73D879}"/>
              </a:ext>
            </a:extLst>
          </p:cNvPr>
          <p:cNvSpPr txBox="1"/>
          <p:nvPr/>
        </p:nvSpPr>
        <p:spPr>
          <a:xfrm>
            <a:off x="4836225" y="24531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84D98A0-D814-44BA-0150-AAEFFBC644E1}"/>
              </a:ext>
            </a:extLst>
          </p:cNvPr>
          <p:cNvSpPr txBox="1"/>
          <p:nvPr/>
        </p:nvSpPr>
        <p:spPr>
          <a:xfrm>
            <a:off x="2722841" y="31296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7B80130-8D40-6F1B-AF5D-2EEDDC05DA7B}"/>
              </a:ext>
            </a:extLst>
          </p:cNvPr>
          <p:cNvSpPr txBox="1"/>
          <p:nvPr/>
        </p:nvSpPr>
        <p:spPr>
          <a:xfrm>
            <a:off x="4382110" y="448920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free(y);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51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8" grpId="0"/>
      <p:bldP spid="6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9B43B29-FD7B-E6D1-4D74-C0D818C2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 - delete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54C80DB-55A6-CC00-83BE-995394C715F4}"/>
              </a:ext>
            </a:extLst>
          </p:cNvPr>
          <p:cNvSpPr txBox="1"/>
          <p:nvPr/>
        </p:nvSpPr>
        <p:spPr>
          <a:xfrm>
            <a:off x="838199" y="1690688"/>
            <a:ext cx="1011282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delete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list is empty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invaild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position to insert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go to the position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y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y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x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z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7927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9B43B29-FD7B-E6D1-4D74-C0D818C2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 - delete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498B0E-96D0-BC0A-6B4E-E9A0772C7192}"/>
              </a:ext>
            </a:extLst>
          </p:cNvPr>
          <p:cNvSpPr txBox="1"/>
          <p:nvPr/>
        </p:nvSpPr>
        <p:spPr>
          <a:xfrm>
            <a:off x="838200" y="1690688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   // special case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free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special case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y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free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3155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7E43EDC6-3139-389D-4A25-6BE08466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 - delete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68EB18E-D7C8-1145-523D-4EFEE544EA71}"/>
              </a:ext>
            </a:extLst>
          </p:cNvPr>
          <p:cNvSpPr txBox="1"/>
          <p:nvPr/>
        </p:nvSpPr>
        <p:spPr>
          <a:xfrm>
            <a:off x="838200" y="1690688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special case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y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free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delete the target node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z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z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free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804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1C93A2-2F4C-119E-8880-126E1877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什麼是資料結構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85635D-4B35-F718-0E49-4DAC6F697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資料在記憶體中的一種排列方式。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比如說，現在在電腦中有一堆檔案，我要找一個叫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libc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的檔案，這時候我可以用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建立日期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排序，也可以用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大小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排序。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但是很顯然要找一個特定的檔名，用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排序最好找。</a:t>
            </a:r>
          </a:p>
        </p:txBody>
      </p:sp>
    </p:spTree>
    <p:extLst>
      <p:ext uri="{BB962C8B-B14F-4D97-AF65-F5344CB8AC3E}">
        <p14:creationId xmlns:p14="http://schemas.microsoft.com/office/powerpoint/2010/main" val="13546437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9C4AAE4-98FE-D0FE-B9FA-3ECA338E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A4955C2-64C6-57F5-F562-97A597603CF7}"/>
              </a:ext>
            </a:extLst>
          </p:cNvPr>
          <p:cNvSpPr txBox="1"/>
          <p:nvPr/>
        </p:nvSpPr>
        <p:spPr>
          <a:xfrm>
            <a:off x="838200" y="1690688"/>
            <a:ext cx="903436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print_list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puts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"empty"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now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now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"%d 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	now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puts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520536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8BC02E-F406-8F02-41AB-01A75A185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可以發現因為多了指向前一個的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pointer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，導致需要判斷更多情況，整個程式因此變得很難寫。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但是如果做一點點改變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3F3E347-283D-D58E-B0BA-E7E11EA8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899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DB4CEF6-FD99-FB2F-17D5-DD3E674B8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with sentinel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52062CD-1EE9-9121-7634-CFC337C0D4E5}"/>
              </a:ext>
            </a:extLst>
          </p:cNvPr>
          <p:cNvSpPr/>
          <p:nvPr/>
        </p:nvSpPr>
        <p:spPr>
          <a:xfrm>
            <a:off x="2099387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endParaRPr lang="zh-TW" altLang="en-US" dirty="0"/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F7DBD471-BBA0-E5E2-5A4B-0195FBF37CBE}"/>
              </a:ext>
            </a:extLst>
          </p:cNvPr>
          <p:cNvCxnSpPr/>
          <p:nvPr/>
        </p:nvCxnSpPr>
        <p:spPr>
          <a:xfrm>
            <a:off x="2612571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1864708E-1BA4-A07D-AB98-384B10036DFD}"/>
              </a:ext>
            </a:extLst>
          </p:cNvPr>
          <p:cNvCxnSpPr/>
          <p:nvPr/>
        </p:nvCxnSpPr>
        <p:spPr>
          <a:xfrm>
            <a:off x="3166187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335CEE9C-C90B-4751-BE1B-846DA987B7DF}"/>
              </a:ext>
            </a:extLst>
          </p:cNvPr>
          <p:cNvSpPr/>
          <p:nvPr/>
        </p:nvSpPr>
        <p:spPr>
          <a:xfrm>
            <a:off x="4211216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746E9782-0303-4C60-7A1A-064B827D1CB6}"/>
              </a:ext>
            </a:extLst>
          </p:cNvPr>
          <p:cNvCxnSpPr/>
          <p:nvPr/>
        </p:nvCxnSpPr>
        <p:spPr>
          <a:xfrm>
            <a:off x="4724400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CACEB0FD-8882-5A76-AE84-71215DF3CC18}"/>
              </a:ext>
            </a:extLst>
          </p:cNvPr>
          <p:cNvCxnSpPr/>
          <p:nvPr/>
        </p:nvCxnSpPr>
        <p:spPr>
          <a:xfrm>
            <a:off x="5268685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AE7F9203-5F16-ADA2-360C-E9E2F3485324}"/>
              </a:ext>
            </a:extLst>
          </p:cNvPr>
          <p:cNvSpPr/>
          <p:nvPr/>
        </p:nvSpPr>
        <p:spPr>
          <a:xfrm>
            <a:off x="6304385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602A587B-D5C8-9158-1507-F19C7F597A72}"/>
              </a:ext>
            </a:extLst>
          </p:cNvPr>
          <p:cNvCxnSpPr/>
          <p:nvPr/>
        </p:nvCxnSpPr>
        <p:spPr>
          <a:xfrm>
            <a:off x="6805128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A4551A5D-A0AA-CB02-24A1-B411FC125E26}"/>
              </a:ext>
            </a:extLst>
          </p:cNvPr>
          <p:cNvCxnSpPr/>
          <p:nvPr/>
        </p:nvCxnSpPr>
        <p:spPr>
          <a:xfrm>
            <a:off x="7349413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AFCC37B8-8D34-833D-68D3-8C6FE9979EE7}"/>
              </a:ext>
            </a:extLst>
          </p:cNvPr>
          <p:cNvSpPr/>
          <p:nvPr/>
        </p:nvSpPr>
        <p:spPr>
          <a:xfrm>
            <a:off x="8416213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endParaRPr lang="zh-TW" altLang="en-US" dirty="0"/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F7C328A3-CA28-9BC6-1838-6633B5CDCEC6}"/>
              </a:ext>
            </a:extLst>
          </p:cNvPr>
          <p:cNvCxnSpPr/>
          <p:nvPr/>
        </p:nvCxnSpPr>
        <p:spPr>
          <a:xfrm>
            <a:off x="8904517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95266EB0-8E6F-8F57-EE7A-000C3BC7E45A}"/>
              </a:ext>
            </a:extLst>
          </p:cNvPr>
          <p:cNvCxnSpPr/>
          <p:nvPr/>
        </p:nvCxnSpPr>
        <p:spPr>
          <a:xfrm>
            <a:off x="9458133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B6118662-6053-7BE7-A72B-437BF1A9B0AC}"/>
              </a:ext>
            </a:extLst>
          </p:cNvPr>
          <p:cNvCxnSpPr/>
          <p:nvPr/>
        </p:nvCxnSpPr>
        <p:spPr>
          <a:xfrm>
            <a:off x="3657600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782F4C91-7BFB-8337-4CD3-AECFFA6A7395}"/>
              </a:ext>
            </a:extLst>
          </p:cNvPr>
          <p:cNvCxnSpPr/>
          <p:nvPr/>
        </p:nvCxnSpPr>
        <p:spPr>
          <a:xfrm>
            <a:off x="5769429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2E069EB3-880D-519D-AA6C-F4E994FEBAA2}"/>
              </a:ext>
            </a:extLst>
          </p:cNvPr>
          <p:cNvCxnSpPr/>
          <p:nvPr/>
        </p:nvCxnSpPr>
        <p:spPr>
          <a:xfrm>
            <a:off x="7862598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B5624909-D737-E8BF-FA19-6A221FBDCD29}"/>
              </a:ext>
            </a:extLst>
          </p:cNvPr>
          <p:cNvCxnSpPr/>
          <p:nvPr/>
        </p:nvCxnSpPr>
        <p:spPr>
          <a:xfrm flipH="1">
            <a:off x="3657600" y="4068148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51B54198-656C-16DE-49DA-506B261FA087}"/>
              </a:ext>
            </a:extLst>
          </p:cNvPr>
          <p:cNvCxnSpPr/>
          <p:nvPr/>
        </p:nvCxnSpPr>
        <p:spPr>
          <a:xfrm flipH="1">
            <a:off x="5750769" y="4068148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740600AD-0FBF-D6C8-32D5-CFCD2E092A27}"/>
              </a:ext>
            </a:extLst>
          </p:cNvPr>
          <p:cNvCxnSpPr/>
          <p:nvPr/>
        </p:nvCxnSpPr>
        <p:spPr>
          <a:xfrm flipH="1">
            <a:off x="7862598" y="4052597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A90EBBF3-64A9-BC8D-36CF-176D3AA353EB}"/>
              </a:ext>
            </a:extLst>
          </p:cNvPr>
          <p:cNvCxnSpPr>
            <a:cxnSpLocks/>
            <a:endCxn id="71" idx="3"/>
          </p:cNvCxnSpPr>
          <p:nvPr/>
        </p:nvCxnSpPr>
        <p:spPr>
          <a:xfrm flipH="1">
            <a:off x="1545770" y="4037046"/>
            <a:ext cx="553617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0661326E-E6FE-74B6-77A8-42C9241F17B7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9974426" y="3662266"/>
            <a:ext cx="556887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A055A666-0F03-FE09-9884-AC26A8610E83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2878493" y="2777213"/>
            <a:ext cx="1" cy="7205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641CCD23-042C-2F03-E25D-E67BFB6797EB}"/>
              </a:ext>
            </a:extLst>
          </p:cNvPr>
          <p:cNvSpPr txBox="1"/>
          <p:nvPr/>
        </p:nvSpPr>
        <p:spPr>
          <a:xfrm>
            <a:off x="2508768" y="2407881"/>
            <a:ext cx="73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head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A9E98FC5-7A90-55EB-B2AF-6FA9DCFF1018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9190270" y="2787809"/>
            <a:ext cx="1" cy="7205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43667D9F-D634-6C43-902A-634074F737BA}"/>
              </a:ext>
            </a:extLst>
          </p:cNvPr>
          <p:cNvSpPr txBox="1"/>
          <p:nvPr/>
        </p:nvSpPr>
        <p:spPr>
          <a:xfrm>
            <a:off x="8820545" y="2418477"/>
            <a:ext cx="73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tail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D0EE39FF-39F8-E937-54E6-6A9F5A0D00CB}"/>
              </a:ext>
            </a:extLst>
          </p:cNvPr>
          <p:cNvSpPr txBox="1"/>
          <p:nvPr/>
        </p:nvSpPr>
        <p:spPr>
          <a:xfrm>
            <a:off x="221368" y="385238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NULL 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B923D081-EB8D-53C5-B610-FDB6C3967058}"/>
              </a:ext>
            </a:extLst>
          </p:cNvPr>
          <p:cNvSpPr txBox="1"/>
          <p:nvPr/>
        </p:nvSpPr>
        <p:spPr>
          <a:xfrm>
            <a:off x="10531313" y="34776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NULL 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C8ADF1FB-FB90-90FB-A55A-3D7F070BE82B}"/>
              </a:ext>
            </a:extLst>
          </p:cNvPr>
          <p:cNvSpPr txBox="1"/>
          <p:nvPr/>
        </p:nvSpPr>
        <p:spPr>
          <a:xfrm>
            <a:off x="4816476" y="3698816"/>
            <a:ext cx="37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6C76BB60-41AD-587E-EF25-C31B90C6F1C0}"/>
              </a:ext>
            </a:extLst>
          </p:cNvPr>
          <p:cNvSpPr txBox="1"/>
          <p:nvPr/>
        </p:nvSpPr>
        <p:spPr>
          <a:xfrm>
            <a:off x="6890123" y="3698816"/>
            <a:ext cx="36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05CE66E3-4476-80CA-23D2-745395BE501B}"/>
                  </a:ext>
                </a:extLst>
              </p14:cNvPr>
              <p14:cNvContentPartPr/>
              <p14:nvPr/>
            </p14:nvContentPartPr>
            <p14:xfrm>
              <a:off x="1893937" y="3351581"/>
              <a:ext cx="1980720" cy="1328760"/>
            </p14:xfrm>
          </p:contentPart>
        </mc:Choice>
        <mc:Fallback xmlns=""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05CE66E3-4476-80CA-23D2-745395BE50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5297" y="3342941"/>
                <a:ext cx="1998360" cy="13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B67985D7-D2C4-BE1F-40BA-5F8DADBC4603}"/>
                  </a:ext>
                </a:extLst>
              </p14:cNvPr>
              <p14:cNvContentPartPr/>
              <p14:nvPr/>
            </p14:nvContentPartPr>
            <p14:xfrm>
              <a:off x="8344057" y="3023981"/>
              <a:ext cx="1879920" cy="159768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B67985D7-D2C4-BE1F-40BA-5F8DADBC46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35417" y="3015341"/>
                <a:ext cx="1897560" cy="16153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7A5285F9-5A89-E3FA-9897-9855F875EFA2}"/>
              </a:ext>
            </a:extLst>
          </p:cNvPr>
          <p:cNvSpPr txBox="1"/>
          <p:nvPr/>
        </p:nvSpPr>
        <p:spPr>
          <a:xfrm>
            <a:off x="5205622" y="5573395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sentinel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9D0DC24-8C56-1947-DCF5-C90F2D571A69}"/>
              </a:ext>
            </a:extLst>
          </p:cNvPr>
          <p:cNvCxnSpPr/>
          <p:nvPr/>
        </p:nvCxnSpPr>
        <p:spPr>
          <a:xfrm flipH="1" flipV="1">
            <a:off x="3657600" y="4621661"/>
            <a:ext cx="1536282" cy="10121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63A7D11-AA61-90AB-A444-B635F33E4B47}"/>
              </a:ext>
            </a:extLst>
          </p:cNvPr>
          <p:cNvCxnSpPr>
            <a:cxnSpLocks/>
          </p:cNvCxnSpPr>
          <p:nvPr/>
        </p:nvCxnSpPr>
        <p:spPr>
          <a:xfrm flipV="1">
            <a:off x="6730164" y="4552335"/>
            <a:ext cx="1823901" cy="11212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7129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E5073A-6A6C-9AA7-A4C8-B6A045F04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使用者的節點都被包在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guardian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中間，不用考慮下一個是空還是上一個是空。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難度大幅降低。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1D816E4-3EB4-DF57-37ED-4C7AFB52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with sentinel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1637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8AC4237-A4A0-FF69-233D-A37E88B1E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with sentinel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724B96-69E4-C576-09D0-F1DA0C5A50D8}"/>
              </a:ext>
            </a:extLst>
          </p:cNvPr>
          <p:cNvSpPr txBox="1"/>
          <p:nvPr/>
        </p:nvSpPr>
        <p:spPr>
          <a:xfrm>
            <a:off x="838199" y="1690688"/>
            <a:ext cx="936015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list constructor</a:t>
            </a: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create_list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list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i="0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create_node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create_node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1296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8AC4237-A4A0-FF69-233D-A37E88B1E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with sentinel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0F6C3E9-6C1D-DC79-E660-B66B26D15FB0}"/>
              </a:ext>
            </a:extLst>
          </p:cNvPr>
          <p:cNvSpPr txBox="1"/>
          <p:nvPr/>
        </p:nvSpPr>
        <p:spPr>
          <a:xfrm>
            <a:off x="838200" y="1690688"/>
            <a:ext cx="10515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insert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invaild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position to insert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go to the position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x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nn-NO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x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y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insert the node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new_node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AED20B-9260-7EB7-AD23-9F740EF93DBB}"/>
              </a:ext>
            </a:extLst>
          </p:cNvPr>
          <p:cNvSpPr/>
          <p:nvPr/>
        </p:nvSpPr>
        <p:spPr>
          <a:xfrm>
            <a:off x="1337187" y="5073445"/>
            <a:ext cx="4984955" cy="816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2703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E92425C-D77C-7ADB-BC9E-06076A82A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with sentinel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36AA48F-A11F-3858-070A-C89A48FB7E53}"/>
              </a:ext>
            </a:extLst>
          </p:cNvPr>
          <p:cNvSpPr txBox="1"/>
          <p:nvPr/>
        </p:nvSpPr>
        <p:spPr>
          <a:xfrm>
            <a:off x="838200" y="1502688"/>
            <a:ext cx="1026522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delete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list is empty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invaild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position to delete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cannot delete the guardian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pos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go to the position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y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nn-NO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y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x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z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concatenate the previous and next nodes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next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z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z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free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4DD111B-9657-F9CD-100C-C824A1A19B37}"/>
              </a:ext>
            </a:extLst>
          </p:cNvPr>
          <p:cNvSpPr/>
          <p:nvPr/>
        </p:nvSpPr>
        <p:spPr>
          <a:xfrm>
            <a:off x="1337187" y="5676797"/>
            <a:ext cx="1632155" cy="537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6873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4ED8C06-F641-6B8B-15B6-A0ABC4D1E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with sentinel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958D8EC-6EB7-0D74-1BBA-D96E1DC3B2B9}"/>
              </a:ext>
            </a:extLst>
          </p:cNvPr>
          <p:cNvSpPr txBox="1"/>
          <p:nvPr/>
        </p:nvSpPr>
        <p:spPr>
          <a:xfrm>
            <a:off x="838200" y="1690688"/>
            <a:ext cx="10515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print_list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puts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"empty"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now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now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!=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"%d 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	now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puts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14365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982AB3-63A5-1B04-2A20-FE1DD1A1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4EE428-C001-AE27-A9B5-A9F7F7D4FC75}"/>
              </a:ext>
            </a:extLst>
          </p:cNvPr>
          <p:cNvSpPr/>
          <p:nvPr/>
        </p:nvSpPr>
        <p:spPr>
          <a:xfrm>
            <a:off x="4954555" y="4096137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9401BC-7502-8181-B548-F3E80D54F263}"/>
              </a:ext>
            </a:extLst>
          </p:cNvPr>
          <p:cNvSpPr/>
          <p:nvPr/>
        </p:nvSpPr>
        <p:spPr>
          <a:xfrm>
            <a:off x="4954555" y="3604725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598698-A412-7454-288D-4E00184C8E16}"/>
              </a:ext>
            </a:extLst>
          </p:cNvPr>
          <p:cNvSpPr/>
          <p:nvPr/>
        </p:nvSpPr>
        <p:spPr>
          <a:xfrm>
            <a:off x="4954555" y="3113313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B87B38-DCFF-21CA-7784-4BC29356D40B}"/>
              </a:ext>
            </a:extLst>
          </p:cNvPr>
          <p:cNvSpPr/>
          <p:nvPr/>
        </p:nvSpPr>
        <p:spPr>
          <a:xfrm>
            <a:off x="7271657" y="4096137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6FB6C3-C6D1-5404-3A39-823F13C3DA71}"/>
              </a:ext>
            </a:extLst>
          </p:cNvPr>
          <p:cNvSpPr/>
          <p:nvPr/>
        </p:nvSpPr>
        <p:spPr>
          <a:xfrm>
            <a:off x="7271657" y="3604725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C058213-2036-D884-F332-0E1D9ED27432}"/>
              </a:ext>
            </a:extLst>
          </p:cNvPr>
          <p:cNvSpPr/>
          <p:nvPr/>
        </p:nvSpPr>
        <p:spPr>
          <a:xfrm>
            <a:off x="7271657" y="3113313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3E2725-3A56-0C10-42EA-C1485580BDE7}"/>
              </a:ext>
            </a:extLst>
          </p:cNvPr>
          <p:cNvSpPr/>
          <p:nvPr/>
        </p:nvSpPr>
        <p:spPr>
          <a:xfrm>
            <a:off x="7271656" y="2621901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B8D3C2-B226-3712-BE8A-A198B78CABDA}"/>
              </a:ext>
            </a:extLst>
          </p:cNvPr>
          <p:cNvSpPr/>
          <p:nvPr/>
        </p:nvSpPr>
        <p:spPr>
          <a:xfrm>
            <a:off x="2637453" y="4096137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D39D35E-9AFF-4D55-69AB-C8DD51C2A49F}"/>
              </a:ext>
            </a:extLst>
          </p:cNvPr>
          <p:cNvSpPr/>
          <p:nvPr/>
        </p:nvSpPr>
        <p:spPr>
          <a:xfrm>
            <a:off x="2637453" y="3604725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5" name="接點: 弧形 14">
            <a:extLst>
              <a:ext uri="{FF2B5EF4-FFF2-40B4-BE49-F238E27FC236}">
                <a16:creationId xmlns:a16="http://schemas.microsoft.com/office/drawing/2014/main" id="{0697B50F-3443-42A9-152E-D55D78AEBECC}"/>
              </a:ext>
            </a:extLst>
          </p:cNvPr>
          <p:cNvCxnSpPr>
            <a:stCxn id="4" idx="2"/>
            <a:endCxn id="11" idx="2"/>
          </p:cNvCxnSpPr>
          <p:nvPr/>
        </p:nvCxnSpPr>
        <p:spPr>
          <a:xfrm rot="5400000">
            <a:off x="4659086" y="3329472"/>
            <a:ext cx="12700" cy="2317102"/>
          </a:xfrm>
          <a:prstGeom prst="curvedConnector3">
            <a:avLst>
              <a:gd name="adj1" fmla="val 7604079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弧形 17">
            <a:extLst>
              <a:ext uri="{FF2B5EF4-FFF2-40B4-BE49-F238E27FC236}">
                <a16:creationId xmlns:a16="http://schemas.microsoft.com/office/drawing/2014/main" id="{18A6FF7F-3AC9-8866-46AE-ED8444076591}"/>
              </a:ext>
            </a:extLst>
          </p:cNvPr>
          <p:cNvCxnSpPr>
            <a:stCxn id="4" idx="2"/>
            <a:endCxn id="7" idx="2"/>
          </p:cNvCxnSpPr>
          <p:nvPr/>
        </p:nvCxnSpPr>
        <p:spPr>
          <a:xfrm rot="16200000" flipH="1">
            <a:off x="6976188" y="3329472"/>
            <a:ext cx="12700" cy="2317102"/>
          </a:xfrm>
          <a:prstGeom prst="curvedConnector3">
            <a:avLst>
              <a:gd name="adj1" fmla="val 7457142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7616228-776D-3D29-D044-6ACA0AEEB87C}"/>
              </a:ext>
            </a:extLst>
          </p:cNvPr>
          <p:cNvSpPr txBox="1"/>
          <p:nvPr/>
        </p:nvSpPr>
        <p:spPr>
          <a:xfrm>
            <a:off x="4390360" y="562902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pop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77C5821-F5F1-1029-7A5E-2F5597856782}"/>
              </a:ext>
            </a:extLst>
          </p:cNvPr>
          <p:cNvSpPr txBox="1"/>
          <p:nvPr/>
        </p:nvSpPr>
        <p:spPr>
          <a:xfrm>
            <a:off x="6510293" y="562902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push 3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3620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0F3820-2530-F70B-47A9-7347C3057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最簡單的實作方法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陣列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C999B3D-E7CC-6158-3977-3062B79D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387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E55BCD-E94E-1E8A-3562-EC96266D0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又或者是，現在有一堆餐廳的座標，要找到離你最近的餐廳。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這時候就不只是要用單一個座標排序了，要用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divide &amp; conquer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的概念去設計資料結構。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81CA43D-F1A7-7BDD-21A9-917E8E512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什麼是資料結構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06997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A8AE643-56B7-B37F-396C-4DA21F78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9AA513-4A29-5E91-BDEF-5A827F8C1DC8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B0C75F-ED2D-80F7-FF8F-EAAD24910D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65A0A3-F93A-F779-A30A-5DB03090D99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AD57-4768-3185-0558-8367FE12A69C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03CBFC-0A81-BAF0-82A7-584B92933BD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E1CFC58-549C-B316-4A55-8A16D0FDF288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070556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031E71-46ED-68F2-DF96-3893B2F5DBCC}"/>
              </a:ext>
            </a:extLst>
          </p:cNvPr>
          <p:cNvSpPr txBox="1"/>
          <p:nvPr/>
        </p:nvSpPr>
        <p:spPr>
          <a:xfrm>
            <a:off x="3788267" y="44736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top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4494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A8AE643-56B7-B37F-396C-4DA21F78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9AA513-4A29-5E91-BDEF-5A827F8C1DC8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B0C75F-ED2D-80F7-FF8F-EAAD24910D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65A0A3-F93A-F779-A30A-5DB03090D99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AD57-4768-3185-0558-8367FE12A69C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03CBFC-0A81-BAF0-82A7-584B92933BD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E1CFC58-549C-B316-4A55-8A16D0FDF288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857136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031E71-46ED-68F2-DF96-3893B2F5DBCC}"/>
              </a:ext>
            </a:extLst>
          </p:cNvPr>
          <p:cNvSpPr txBox="1"/>
          <p:nvPr/>
        </p:nvSpPr>
        <p:spPr>
          <a:xfrm>
            <a:off x="4574847" y="44736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top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C23497E-BD69-A8E1-F588-9BC0E6E089BF}"/>
              </a:ext>
            </a:extLst>
          </p:cNvPr>
          <p:cNvSpPr txBox="1"/>
          <p:nvPr/>
        </p:nvSpPr>
        <p:spPr>
          <a:xfrm>
            <a:off x="838200" y="192265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push(0);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3096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A8AE643-56B7-B37F-396C-4DA21F78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9AA513-4A29-5E91-BDEF-5A827F8C1DC8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B0C75F-ED2D-80F7-FF8F-EAAD24910D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65A0A3-F93A-F779-A30A-5DB03090D99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AD57-4768-3185-0558-8367FE12A69C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03CBFC-0A81-BAF0-82A7-584B92933BD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E1CFC58-549C-B316-4A55-8A16D0FDF288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V="1">
            <a:off x="5643717" y="3716592"/>
            <a:ext cx="1" cy="7669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031E71-46ED-68F2-DF96-3893B2F5DBCC}"/>
              </a:ext>
            </a:extLst>
          </p:cNvPr>
          <p:cNvSpPr txBox="1"/>
          <p:nvPr/>
        </p:nvSpPr>
        <p:spPr>
          <a:xfrm>
            <a:off x="5361428" y="448351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top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C23497E-BD69-A8E1-F588-9BC0E6E089BF}"/>
              </a:ext>
            </a:extLst>
          </p:cNvPr>
          <p:cNvSpPr txBox="1"/>
          <p:nvPr/>
        </p:nvSpPr>
        <p:spPr>
          <a:xfrm>
            <a:off x="838200" y="192265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push(1);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5528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A8AE643-56B7-B37F-396C-4DA21F78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9AA513-4A29-5E91-BDEF-5A827F8C1DC8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B0C75F-ED2D-80F7-FF8F-EAAD24910D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65A0A3-F93A-F779-A30A-5DB03090D99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AD57-4768-3185-0558-8367FE12A69C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03CBFC-0A81-BAF0-82A7-584B92933BD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E1CFC58-549C-B316-4A55-8A16D0FDF288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6430298" y="3716592"/>
            <a:ext cx="1" cy="7669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031E71-46ED-68F2-DF96-3893B2F5DBCC}"/>
              </a:ext>
            </a:extLst>
          </p:cNvPr>
          <p:cNvSpPr txBox="1"/>
          <p:nvPr/>
        </p:nvSpPr>
        <p:spPr>
          <a:xfrm>
            <a:off x="6148009" y="448351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top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C23497E-BD69-A8E1-F588-9BC0E6E089BF}"/>
              </a:ext>
            </a:extLst>
          </p:cNvPr>
          <p:cNvSpPr txBox="1"/>
          <p:nvPr/>
        </p:nvSpPr>
        <p:spPr>
          <a:xfrm>
            <a:off x="838200" y="192265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push(2);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7653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A8AE643-56B7-B37F-396C-4DA21F78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9AA513-4A29-5E91-BDEF-5A827F8C1DC8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B0C75F-ED2D-80F7-FF8F-EAAD24910D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65A0A3-F93A-F779-A30A-5DB03090D99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AD57-4768-3185-0558-8367FE12A69C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03CBFC-0A81-BAF0-82A7-584B92933BD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E1CFC58-549C-B316-4A55-8A16D0FDF288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V="1">
            <a:off x="5643717" y="3716592"/>
            <a:ext cx="1" cy="7669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031E71-46ED-68F2-DF96-3893B2F5DBCC}"/>
              </a:ext>
            </a:extLst>
          </p:cNvPr>
          <p:cNvSpPr txBox="1"/>
          <p:nvPr/>
        </p:nvSpPr>
        <p:spPr>
          <a:xfrm>
            <a:off x="5361428" y="448351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top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C23497E-BD69-A8E1-F588-9BC0E6E089BF}"/>
              </a:ext>
            </a:extLst>
          </p:cNvPr>
          <p:cNvSpPr txBox="1"/>
          <p:nvPr/>
        </p:nvSpPr>
        <p:spPr>
          <a:xfrm>
            <a:off x="838200" y="1922657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pop();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EEB4D8D-BEC1-2B78-10F7-02FA17AB6498}"/>
              </a:ext>
            </a:extLst>
          </p:cNvPr>
          <p:cNvSpPr txBox="1"/>
          <p:nvPr/>
        </p:nvSpPr>
        <p:spPr>
          <a:xfrm>
            <a:off x="4981516" y="485713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2;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1135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A8AE643-56B7-B37F-396C-4DA21F78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9AA513-4A29-5E91-BDEF-5A827F8C1DC8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B0C75F-ED2D-80F7-FF8F-EAAD24910D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65A0A3-F93A-F779-A30A-5DB03090D99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AD57-4768-3185-0558-8367FE12A69C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03CBFC-0A81-BAF0-82A7-584B92933BD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E1CFC58-549C-B316-4A55-8A16D0FDF288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857136" y="3716592"/>
            <a:ext cx="1" cy="7712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031E71-46ED-68F2-DF96-3893B2F5DBCC}"/>
              </a:ext>
            </a:extLst>
          </p:cNvPr>
          <p:cNvSpPr txBox="1"/>
          <p:nvPr/>
        </p:nvSpPr>
        <p:spPr>
          <a:xfrm>
            <a:off x="4574847" y="448780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top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C23497E-BD69-A8E1-F588-9BC0E6E089BF}"/>
              </a:ext>
            </a:extLst>
          </p:cNvPr>
          <p:cNvSpPr txBox="1"/>
          <p:nvPr/>
        </p:nvSpPr>
        <p:spPr>
          <a:xfrm>
            <a:off x="838200" y="1922657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pop();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EEB4D8D-BEC1-2B78-10F7-02FA17AB6498}"/>
              </a:ext>
            </a:extLst>
          </p:cNvPr>
          <p:cNvSpPr txBox="1"/>
          <p:nvPr/>
        </p:nvSpPr>
        <p:spPr>
          <a:xfrm>
            <a:off x="4194935" y="487556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1;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143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1E54C14-25DE-7EF2-2156-F1B74F1A4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D82D1EC-8A23-247F-5A79-8D121F69FBBC}"/>
              </a:ext>
            </a:extLst>
          </p:cNvPr>
          <p:cNvSpPr txBox="1"/>
          <p:nvPr/>
        </p:nvSpPr>
        <p:spPr>
          <a:xfrm>
            <a:off x="838200" y="1690688"/>
            <a:ext cx="1041451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CFAF"/>
                </a:solidFill>
                <a:latin typeface="Consolas" panose="020B0609020204030204" pitchFamily="49" charset="0"/>
              </a:rPr>
              <a:t>#define SIZE 100</a:t>
            </a:r>
          </a:p>
          <a:p>
            <a:endParaRPr lang="zh-TW" altLang="en-US" sz="180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top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stack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push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top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stack overflow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stack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top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++]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(!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top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stack is empty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stack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[--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top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67273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0F3820-2530-F70B-47A9-7347C3057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最簡單的實作方法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陣列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但是大小是固定的，有時候會希望大小可以動態增加。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這時候就可以用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linked list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實作。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C999B3D-E7CC-6158-3977-3062B79D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6968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8BF5C8B-4403-BC43-8F4D-596F33FA8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06233D-05DE-2BBA-BBD2-E8E6AF6DD249}"/>
              </a:ext>
            </a:extLst>
          </p:cNvPr>
          <p:cNvSpPr txBox="1"/>
          <p:nvPr/>
        </p:nvSpPr>
        <p:spPr>
          <a:xfrm>
            <a:off x="838200" y="1690688"/>
            <a:ext cx="852040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define struct</a:t>
            </a:r>
          </a:p>
          <a:p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stack</a:t>
            </a: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list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List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stack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stack constructor</a:t>
            </a: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stack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create_stack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stack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stack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i="0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stack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create_list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73506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BE81E93-2F5E-1E15-0B33-C79EDEE4A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8F7B867-4463-4BDD-BF4E-4D44B189E235}"/>
              </a:ext>
            </a:extLst>
          </p:cNvPr>
          <p:cNvSpPr txBox="1"/>
          <p:nvPr/>
        </p:nvSpPr>
        <p:spPr>
          <a:xfrm>
            <a:off x="838200" y="1691561"/>
            <a:ext cx="927618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push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stack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insert after the last node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insert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stack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stack is empty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delete the last node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delete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108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62E0BA-D0F9-32D9-BF3A-7178156E7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用某一種特定的資料排列方式，達到某種應用。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從搜尋引擎、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google map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high-level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的功能，到電腦底層的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CPU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都需要用到資料結構。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D9DA43D-8F1F-4E9C-FB58-313DFCE62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什麼是資料結構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0716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254E18A9-D6A9-5CBD-D32D-7879F35C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E6AFEC7-6A2B-3A2C-0AB1-B1E48E27ACBC}"/>
              </a:ext>
            </a:extLst>
          </p:cNvPr>
          <p:cNvSpPr txBox="1"/>
          <p:nvPr/>
        </p:nvSpPr>
        <p:spPr>
          <a:xfrm>
            <a:off x="838200" y="1690688"/>
            <a:ext cx="60975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return the top element but don't pop out</a:t>
            </a:r>
          </a:p>
          <a:p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peek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stack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stack is empty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01398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E40E8-6FE6-9D7E-8AB7-18F232077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stack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可以取代函式的遞迴。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2090E98-DD91-4F9B-E7F9-A0D412D3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6924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42EA48-E38F-C83A-E6C8-DA34C2C0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5380A2-0E50-799B-18BD-6D102AB98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給一個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n*n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的棋盤，騎士在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x,y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上，請找出騎士可以走遍整個棋盤的順序，且每格只能走過一次。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16934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42EA48-E38F-C83A-E6C8-DA34C2C0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5380A2-0E50-799B-18BD-6D102AB98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How to solve it?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1.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現在有騎士目前位置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2.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找出能夠走下一步的位置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3-1.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走下去，回到步驟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3-2.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如果沒有辦法走，回到上一步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4.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走完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步後結束</a:t>
            </a:r>
          </a:p>
        </p:txBody>
      </p:sp>
    </p:spTree>
    <p:extLst>
      <p:ext uri="{BB962C8B-B14F-4D97-AF65-F5344CB8AC3E}">
        <p14:creationId xmlns:p14="http://schemas.microsoft.com/office/powerpoint/2010/main" val="27633608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E14714-A0AB-119D-F063-3AD367DE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3D31D94-3BC7-CEE7-26D5-82C4BF375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217776"/>
              </p:ext>
            </p:extLst>
          </p:nvPr>
        </p:nvGraphicFramePr>
        <p:xfrm>
          <a:off x="8495070" y="1946326"/>
          <a:ext cx="3028335" cy="26256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5667">
                  <a:extLst>
                    <a:ext uri="{9D8B030D-6E8A-4147-A177-3AD203B41FA5}">
                      <a16:colId xmlns:a16="http://schemas.microsoft.com/office/drawing/2014/main" val="589585345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808904163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1600174879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2056407047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3452287822"/>
                    </a:ext>
                  </a:extLst>
                </a:gridCol>
              </a:tblGrid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2069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72335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C000"/>
                          </a:solidFill>
                        </a:rPr>
                        <a:t>x</a:t>
                      </a:r>
                      <a:endParaRPr lang="zh-TW" alt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14617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6262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42002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639D6CF5-2D27-2073-6016-17598A1B392C}"/>
              </a:ext>
            </a:extLst>
          </p:cNvPr>
          <p:cNvSpPr txBox="1"/>
          <p:nvPr/>
        </p:nvSpPr>
        <p:spPr>
          <a:xfrm>
            <a:off x="486538" y="1547181"/>
            <a:ext cx="309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current position (3,3)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(1,2)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3ED2A21-0E22-E740-692F-CC906ED21C5B}"/>
              </a:ext>
            </a:extLst>
          </p:cNvPr>
          <p:cNvSpPr txBox="1"/>
          <p:nvPr/>
        </p:nvSpPr>
        <p:spPr>
          <a:xfrm>
            <a:off x="8111612" y="1975577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B8ACBA9-DAF3-A9B6-29D7-11C4E8FC608D}"/>
              </a:ext>
            </a:extLst>
          </p:cNvPr>
          <p:cNvSpPr txBox="1"/>
          <p:nvPr/>
        </p:nvSpPr>
        <p:spPr>
          <a:xfrm>
            <a:off x="8111612" y="2503899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A72574-7CFE-033C-673E-F677D07787BA}"/>
              </a:ext>
            </a:extLst>
          </p:cNvPr>
          <p:cNvSpPr txBox="1"/>
          <p:nvPr/>
        </p:nvSpPr>
        <p:spPr>
          <a:xfrm>
            <a:off x="8111612" y="307140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A934161-D055-042F-4C97-8A88F65F1968}"/>
              </a:ext>
            </a:extLst>
          </p:cNvPr>
          <p:cNvSpPr txBox="1"/>
          <p:nvPr/>
        </p:nvSpPr>
        <p:spPr>
          <a:xfrm>
            <a:off x="8111612" y="3601934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D54C426-6603-73B2-45F1-A96F97830B36}"/>
              </a:ext>
            </a:extLst>
          </p:cNvPr>
          <p:cNvSpPr txBox="1"/>
          <p:nvPr/>
        </p:nvSpPr>
        <p:spPr>
          <a:xfrm>
            <a:off x="8111612" y="411904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E5A350F-D116-1ABC-D0BD-C03E14E0B424}"/>
              </a:ext>
            </a:extLst>
          </p:cNvPr>
          <p:cNvSpPr txBox="1"/>
          <p:nvPr/>
        </p:nvSpPr>
        <p:spPr>
          <a:xfrm>
            <a:off x="8608140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3DE8839-72F3-90DD-0D64-D223F4667154}"/>
              </a:ext>
            </a:extLst>
          </p:cNvPr>
          <p:cNvSpPr txBox="1"/>
          <p:nvPr/>
        </p:nvSpPr>
        <p:spPr>
          <a:xfrm>
            <a:off x="921774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E36DC37-E252-3B73-EAD6-9B687DE96C9B}"/>
              </a:ext>
            </a:extLst>
          </p:cNvPr>
          <p:cNvSpPr txBox="1"/>
          <p:nvPr/>
        </p:nvSpPr>
        <p:spPr>
          <a:xfrm>
            <a:off x="9817508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8530192-E09C-379F-9AA0-806A35515924}"/>
              </a:ext>
            </a:extLst>
          </p:cNvPr>
          <p:cNvSpPr txBox="1"/>
          <p:nvPr/>
        </p:nvSpPr>
        <p:spPr>
          <a:xfrm>
            <a:off x="10393923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D1A62DF-6CA0-1C3D-7F75-359DFD7CC4B5}"/>
              </a:ext>
            </a:extLst>
          </p:cNvPr>
          <p:cNvSpPr txBox="1"/>
          <p:nvPr/>
        </p:nvSpPr>
        <p:spPr>
          <a:xfrm>
            <a:off x="1100721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28432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E14714-A0AB-119D-F063-3AD367DE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E6044-458C-23F9-71E0-3FECC151370B}"/>
              </a:ext>
            </a:extLst>
          </p:cNvPr>
          <p:cNvSpPr/>
          <p:nvPr/>
        </p:nvSpPr>
        <p:spPr>
          <a:xfrm>
            <a:off x="3588773" y="535858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(3,3),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522759F-FC97-E5B5-838E-3D835B1E3268}"/>
              </a:ext>
            </a:extLst>
          </p:cNvPr>
          <p:cNvSpPr txBox="1"/>
          <p:nvPr/>
        </p:nvSpPr>
        <p:spPr>
          <a:xfrm>
            <a:off x="486538" y="1547181"/>
            <a:ext cx="309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current position (1,2)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(2,4)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43AA62F-340D-CCF1-9048-6E7B447DB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411802"/>
              </p:ext>
            </p:extLst>
          </p:nvPr>
        </p:nvGraphicFramePr>
        <p:xfrm>
          <a:off x="8495070" y="1946326"/>
          <a:ext cx="3028335" cy="26256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5667">
                  <a:extLst>
                    <a:ext uri="{9D8B030D-6E8A-4147-A177-3AD203B41FA5}">
                      <a16:colId xmlns:a16="http://schemas.microsoft.com/office/drawing/2014/main" val="589585345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808904163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1600174879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2056407047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3452287822"/>
                    </a:ext>
                  </a:extLst>
                </a:gridCol>
              </a:tblGrid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C000"/>
                          </a:solidFill>
                        </a:rPr>
                        <a:t>x</a:t>
                      </a:r>
                      <a:endParaRPr lang="zh-TW" altLang="en-US" sz="28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2069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72335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14617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6262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42002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C45B758E-8C92-F898-4A18-CD9FCB3FAE06}"/>
              </a:ext>
            </a:extLst>
          </p:cNvPr>
          <p:cNvSpPr txBox="1"/>
          <p:nvPr/>
        </p:nvSpPr>
        <p:spPr>
          <a:xfrm>
            <a:off x="8111612" y="1975577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AE124C-CA17-5194-A991-3685286CCE88}"/>
              </a:ext>
            </a:extLst>
          </p:cNvPr>
          <p:cNvSpPr txBox="1"/>
          <p:nvPr/>
        </p:nvSpPr>
        <p:spPr>
          <a:xfrm>
            <a:off x="8111612" y="2503899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F1DEF43-5250-A9EF-B438-D2512904FA02}"/>
              </a:ext>
            </a:extLst>
          </p:cNvPr>
          <p:cNvSpPr txBox="1"/>
          <p:nvPr/>
        </p:nvSpPr>
        <p:spPr>
          <a:xfrm>
            <a:off x="8111612" y="307140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958569D-3FBA-35FC-3603-406A84AC933D}"/>
              </a:ext>
            </a:extLst>
          </p:cNvPr>
          <p:cNvSpPr txBox="1"/>
          <p:nvPr/>
        </p:nvSpPr>
        <p:spPr>
          <a:xfrm>
            <a:off x="8111612" y="3601934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4D9E629-5DA0-C46E-FF46-6A9F6E30AE4E}"/>
              </a:ext>
            </a:extLst>
          </p:cNvPr>
          <p:cNvSpPr txBox="1"/>
          <p:nvPr/>
        </p:nvSpPr>
        <p:spPr>
          <a:xfrm>
            <a:off x="8111612" y="411904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11548E9-3EC7-0A77-AE1D-1FFA5DA00A55}"/>
              </a:ext>
            </a:extLst>
          </p:cNvPr>
          <p:cNvSpPr txBox="1"/>
          <p:nvPr/>
        </p:nvSpPr>
        <p:spPr>
          <a:xfrm>
            <a:off x="8608140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EB6431D-110A-3093-615C-120B1ECDBCEE}"/>
              </a:ext>
            </a:extLst>
          </p:cNvPr>
          <p:cNvSpPr txBox="1"/>
          <p:nvPr/>
        </p:nvSpPr>
        <p:spPr>
          <a:xfrm>
            <a:off x="921774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5255ED0-1968-2EBC-D356-225C6AE4C473}"/>
              </a:ext>
            </a:extLst>
          </p:cNvPr>
          <p:cNvSpPr txBox="1"/>
          <p:nvPr/>
        </p:nvSpPr>
        <p:spPr>
          <a:xfrm>
            <a:off x="9817508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8385E8A-2354-AD1E-0CA5-9E713443E9EF}"/>
              </a:ext>
            </a:extLst>
          </p:cNvPr>
          <p:cNvSpPr txBox="1"/>
          <p:nvPr/>
        </p:nvSpPr>
        <p:spPr>
          <a:xfrm>
            <a:off x="10393923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1F09190-858D-2EB2-DD10-6EE8EB86C0CF}"/>
              </a:ext>
            </a:extLst>
          </p:cNvPr>
          <p:cNvSpPr txBox="1"/>
          <p:nvPr/>
        </p:nvSpPr>
        <p:spPr>
          <a:xfrm>
            <a:off x="1100721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11154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E14714-A0AB-119D-F063-3AD367DE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E6044-458C-23F9-71E0-3FECC151370B}"/>
              </a:ext>
            </a:extLst>
          </p:cNvPr>
          <p:cNvSpPr/>
          <p:nvPr/>
        </p:nvSpPr>
        <p:spPr>
          <a:xfrm>
            <a:off x="3588773" y="535858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(3,3),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C851F9-5B6D-709E-39F2-2CCADCA4011E}"/>
              </a:ext>
            </a:extLst>
          </p:cNvPr>
          <p:cNvSpPr/>
          <p:nvPr/>
        </p:nvSpPr>
        <p:spPr>
          <a:xfrm>
            <a:off x="3588772" y="466049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(1,2),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4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60F5FFC-FD32-63BD-41E1-834FE9D58E9D}"/>
              </a:ext>
            </a:extLst>
          </p:cNvPr>
          <p:cNvSpPr txBox="1"/>
          <p:nvPr/>
        </p:nvSpPr>
        <p:spPr>
          <a:xfrm>
            <a:off x="486538" y="1547181"/>
            <a:ext cx="309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current position (2,4)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(4,5)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F07B44A-4B96-579E-75F1-76475D860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874212"/>
              </p:ext>
            </p:extLst>
          </p:nvPr>
        </p:nvGraphicFramePr>
        <p:xfrm>
          <a:off x="8495070" y="1946326"/>
          <a:ext cx="3028335" cy="26256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5667">
                  <a:extLst>
                    <a:ext uri="{9D8B030D-6E8A-4147-A177-3AD203B41FA5}">
                      <a16:colId xmlns:a16="http://schemas.microsoft.com/office/drawing/2014/main" val="589585345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808904163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1600174879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2056407047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3452287822"/>
                    </a:ext>
                  </a:extLst>
                </a:gridCol>
              </a:tblGrid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2069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C000"/>
                          </a:solidFill>
                        </a:rPr>
                        <a:t>x</a:t>
                      </a:r>
                      <a:endParaRPr lang="zh-TW" alt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72335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14617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6262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4200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8E8D6C68-3ED7-A36F-CF3B-2D964AECE115}"/>
              </a:ext>
            </a:extLst>
          </p:cNvPr>
          <p:cNvSpPr txBox="1"/>
          <p:nvPr/>
        </p:nvSpPr>
        <p:spPr>
          <a:xfrm>
            <a:off x="8111612" y="1975577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9C6F8AB-48A7-9382-09EE-AE8C51095A75}"/>
              </a:ext>
            </a:extLst>
          </p:cNvPr>
          <p:cNvSpPr txBox="1"/>
          <p:nvPr/>
        </p:nvSpPr>
        <p:spPr>
          <a:xfrm>
            <a:off x="8111612" y="2503899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3928AC7-6E68-B649-4844-F5F4EB560342}"/>
              </a:ext>
            </a:extLst>
          </p:cNvPr>
          <p:cNvSpPr txBox="1"/>
          <p:nvPr/>
        </p:nvSpPr>
        <p:spPr>
          <a:xfrm>
            <a:off x="8111612" y="307140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7800E2B-D8DB-CFC0-ED21-D0B046DA87BC}"/>
              </a:ext>
            </a:extLst>
          </p:cNvPr>
          <p:cNvSpPr txBox="1"/>
          <p:nvPr/>
        </p:nvSpPr>
        <p:spPr>
          <a:xfrm>
            <a:off x="8111612" y="3601934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81338BC-0E19-5274-945D-59BE92756798}"/>
              </a:ext>
            </a:extLst>
          </p:cNvPr>
          <p:cNvSpPr txBox="1"/>
          <p:nvPr/>
        </p:nvSpPr>
        <p:spPr>
          <a:xfrm>
            <a:off x="8111612" y="411904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BA30377-2EDB-805D-C136-AF255E2CCD7D}"/>
              </a:ext>
            </a:extLst>
          </p:cNvPr>
          <p:cNvSpPr txBox="1"/>
          <p:nvPr/>
        </p:nvSpPr>
        <p:spPr>
          <a:xfrm>
            <a:off x="8608140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91E42BC-00A2-5F7E-4876-A846268B109C}"/>
              </a:ext>
            </a:extLst>
          </p:cNvPr>
          <p:cNvSpPr txBox="1"/>
          <p:nvPr/>
        </p:nvSpPr>
        <p:spPr>
          <a:xfrm>
            <a:off x="921774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798CF69-CD1C-F7B7-C733-D626DFC78326}"/>
              </a:ext>
            </a:extLst>
          </p:cNvPr>
          <p:cNvSpPr txBox="1"/>
          <p:nvPr/>
        </p:nvSpPr>
        <p:spPr>
          <a:xfrm>
            <a:off x="9817508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54E2BC8-BE82-919B-E322-CF1448329103}"/>
              </a:ext>
            </a:extLst>
          </p:cNvPr>
          <p:cNvSpPr txBox="1"/>
          <p:nvPr/>
        </p:nvSpPr>
        <p:spPr>
          <a:xfrm>
            <a:off x="10393923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0F554FB-2C15-3343-528C-02CF15E11C86}"/>
              </a:ext>
            </a:extLst>
          </p:cNvPr>
          <p:cNvSpPr txBox="1"/>
          <p:nvPr/>
        </p:nvSpPr>
        <p:spPr>
          <a:xfrm>
            <a:off x="1100721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78946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E14714-A0AB-119D-F063-3AD367DE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E6044-458C-23F9-71E0-3FECC151370B}"/>
              </a:ext>
            </a:extLst>
          </p:cNvPr>
          <p:cNvSpPr/>
          <p:nvPr/>
        </p:nvSpPr>
        <p:spPr>
          <a:xfrm>
            <a:off x="3588773" y="535858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(3,3),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C851F9-5B6D-709E-39F2-2CCADCA4011E}"/>
              </a:ext>
            </a:extLst>
          </p:cNvPr>
          <p:cNvSpPr/>
          <p:nvPr/>
        </p:nvSpPr>
        <p:spPr>
          <a:xfrm>
            <a:off x="3588772" y="466049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(1,2),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4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98D425-AB9A-00FC-E764-4D88D17EE5A8}"/>
              </a:ext>
            </a:extLst>
          </p:cNvPr>
          <p:cNvSpPr/>
          <p:nvPr/>
        </p:nvSpPr>
        <p:spPr>
          <a:xfrm>
            <a:off x="3588772" y="396240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(2,4),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5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3F35211-20C0-C8E2-6E5A-357A88832836}"/>
              </a:ext>
            </a:extLst>
          </p:cNvPr>
          <p:cNvSpPr txBox="1"/>
          <p:nvPr/>
        </p:nvSpPr>
        <p:spPr>
          <a:xfrm>
            <a:off x="486538" y="1547181"/>
            <a:ext cx="309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current position (4,5)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(5,3)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E735716-04C2-C920-C9EE-A2323557A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440776"/>
              </p:ext>
            </p:extLst>
          </p:nvPr>
        </p:nvGraphicFramePr>
        <p:xfrm>
          <a:off x="8495070" y="1946326"/>
          <a:ext cx="3028335" cy="26256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5667">
                  <a:extLst>
                    <a:ext uri="{9D8B030D-6E8A-4147-A177-3AD203B41FA5}">
                      <a16:colId xmlns:a16="http://schemas.microsoft.com/office/drawing/2014/main" val="589585345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808904163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1600174879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2056407047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3452287822"/>
                    </a:ext>
                  </a:extLst>
                </a:gridCol>
              </a:tblGrid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2069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72335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14617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C000"/>
                          </a:solidFill>
                        </a:rPr>
                        <a:t>x</a:t>
                      </a:r>
                      <a:endParaRPr lang="zh-TW" alt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6262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42002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3F7CC161-5E04-D70E-5C95-EA5CE8C997C4}"/>
              </a:ext>
            </a:extLst>
          </p:cNvPr>
          <p:cNvSpPr txBox="1"/>
          <p:nvPr/>
        </p:nvSpPr>
        <p:spPr>
          <a:xfrm>
            <a:off x="8111612" y="1975577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386F3CB-F92F-1DDA-94AC-80BCC9B9A36A}"/>
              </a:ext>
            </a:extLst>
          </p:cNvPr>
          <p:cNvSpPr txBox="1"/>
          <p:nvPr/>
        </p:nvSpPr>
        <p:spPr>
          <a:xfrm>
            <a:off x="8111612" y="2503899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B210195-50BF-8BFF-0B03-D389263DC036}"/>
              </a:ext>
            </a:extLst>
          </p:cNvPr>
          <p:cNvSpPr txBox="1"/>
          <p:nvPr/>
        </p:nvSpPr>
        <p:spPr>
          <a:xfrm>
            <a:off x="8111612" y="307140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632F83D-9628-02C8-62A1-1C3967002836}"/>
              </a:ext>
            </a:extLst>
          </p:cNvPr>
          <p:cNvSpPr txBox="1"/>
          <p:nvPr/>
        </p:nvSpPr>
        <p:spPr>
          <a:xfrm>
            <a:off x="8111612" y="3601934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AEC2671-1052-B9F7-501D-2BA22EF99DB6}"/>
              </a:ext>
            </a:extLst>
          </p:cNvPr>
          <p:cNvSpPr txBox="1"/>
          <p:nvPr/>
        </p:nvSpPr>
        <p:spPr>
          <a:xfrm>
            <a:off x="8111612" y="411904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347FE45-1817-36B6-FD60-6EC4B9E786C6}"/>
              </a:ext>
            </a:extLst>
          </p:cNvPr>
          <p:cNvSpPr txBox="1"/>
          <p:nvPr/>
        </p:nvSpPr>
        <p:spPr>
          <a:xfrm>
            <a:off x="8608140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34E10BB-0123-9826-ED4B-FE462622B105}"/>
              </a:ext>
            </a:extLst>
          </p:cNvPr>
          <p:cNvSpPr txBox="1"/>
          <p:nvPr/>
        </p:nvSpPr>
        <p:spPr>
          <a:xfrm>
            <a:off x="921774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79794FE-3A7E-B56E-D302-36F2D776541B}"/>
              </a:ext>
            </a:extLst>
          </p:cNvPr>
          <p:cNvSpPr txBox="1"/>
          <p:nvPr/>
        </p:nvSpPr>
        <p:spPr>
          <a:xfrm>
            <a:off x="9817508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18A3B5-B4A8-9177-5F8F-7FA06AC184E7}"/>
              </a:ext>
            </a:extLst>
          </p:cNvPr>
          <p:cNvSpPr txBox="1"/>
          <p:nvPr/>
        </p:nvSpPr>
        <p:spPr>
          <a:xfrm>
            <a:off x="10393923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7ADFD13-AC1A-D2B2-BD93-8DCF41F1467F}"/>
              </a:ext>
            </a:extLst>
          </p:cNvPr>
          <p:cNvSpPr txBox="1"/>
          <p:nvPr/>
        </p:nvSpPr>
        <p:spPr>
          <a:xfrm>
            <a:off x="1100721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9004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E14714-A0AB-119D-F063-3AD367DE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E6044-458C-23F9-71E0-3FECC151370B}"/>
              </a:ext>
            </a:extLst>
          </p:cNvPr>
          <p:cNvSpPr/>
          <p:nvPr/>
        </p:nvSpPr>
        <p:spPr>
          <a:xfrm>
            <a:off x="3588773" y="535858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(3,3),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C851F9-5B6D-709E-39F2-2CCADCA4011E}"/>
              </a:ext>
            </a:extLst>
          </p:cNvPr>
          <p:cNvSpPr/>
          <p:nvPr/>
        </p:nvSpPr>
        <p:spPr>
          <a:xfrm>
            <a:off x="3588772" y="466049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(1,2),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4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98D425-AB9A-00FC-E764-4D88D17EE5A8}"/>
              </a:ext>
            </a:extLst>
          </p:cNvPr>
          <p:cNvSpPr/>
          <p:nvPr/>
        </p:nvSpPr>
        <p:spPr>
          <a:xfrm>
            <a:off x="3588772" y="396240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(2,4),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00C7C7-D5AF-D4B8-9EEC-544908D11A0E}"/>
              </a:ext>
            </a:extLst>
          </p:cNvPr>
          <p:cNvSpPr/>
          <p:nvPr/>
        </p:nvSpPr>
        <p:spPr>
          <a:xfrm>
            <a:off x="3588772" y="326431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0380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E14714-A0AB-119D-F063-3AD367DE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E6044-458C-23F9-71E0-3FECC151370B}"/>
              </a:ext>
            </a:extLst>
          </p:cNvPr>
          <p:cNvSpPr/>
          <p:nvPr/>
        </p:nvSpPr>
        <p:spPr>
          <a:xfrm>
            <a:off x="3588773" y="535858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(3,3),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C851F9-5B6D-709E-39F2-2CCADCA4011E}"/>
              </a:ext>
            </a:extLst>
          </p:cNvPr>
          <p:cNvSpPr/>
          <p:nvPr/>
        </p:nvSpPr>
        <p:spPr>
          <a:xfrm>
            <a:off x="3588772" y="466049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(1,2),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4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98D425-AB9A-00FC-E764-4D88D17EE5A8}"/>
              </a:ext>
            </a:extLst>
          </p:cNvPr>
          <p:cNvSpPr/>
          <p:nvPr/>
        </p:nvSpPr>
        <p:spPr>
          <a:xfrm>
            <a:off x="3588772" y="396240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(2,4),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00C7C7-D5AF-D4B8-9EEC-544908D11A0E}"/>
              </a:ext>
            </a:extLst>
          </p:cNvPr>
          <p:cNvSpPr/>
          <p:nvPr/>
        </p:nvSpPr>
        <p:spPr>
          <a:xfrm>
            <a:off x="3588772" y="326431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2D73F03-D40F-C8AE-BA36-F638D3607D5C}"/>
              </a:ext>
            </a:extLst>
          </p:cNvPr>
          <p:cNvSpPr/>
          <p:nvPr/>
        </p:nvSpPr>
        <p:spPr>
          <a:xfrm>
            <a:off x="3588769" y="1859812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(4,2),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70E7199-8EBF-1DE9-8C52-A58BFD305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631904"/>
              </p:ext>
            </p:extLst>
          </p:nvPr>
        </p:nvGraphicFramePr>
        <p:xfrm>
          <a:off x="8495070" y="1946326"/>
          <a:ext cx="3028335" cy="26256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5667">
                  <a:extLst>
                    <a:ext uri="{9D8B030D-6E8A-4147-A177-3AD203B41FA5}">
                      <a16:colId xmlns:a16="http://schemas.microsoft.com/office/drawing/2014/main" val="589585345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808904163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1600174879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2056407047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3452287822"/>
                    </a:ext>
                  </a:extLst>
                </a:gridCol>
              </a:tblGrid>
              <a:tr h="525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2069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C000"/>
                          </a:solidFill>
                        </a:rPr>
                        <a:t>x</a:t>
                      </a:r>
                      <a:endParaRPr lang="zh-TW" alt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72335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14617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6262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42002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ED2C32E6-2018-A536-AFB3-235DAA96DB2A}"/>
              </a:ext>
            </a:extLst>
          </p:cNvPr>
          <p:cNvSpPr txBox="1"/>
          <p:nvPr/>
        </p:nvSpPr>
        <p:spPr>
          <a:xfrm>
            <a:off x="8111612" y="1975577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F6929C0-75E7-EBE1-EA14-9C9F42EAB18D}"/>
              </a:ext>
            </a:extLst>
          </p:cNvPr>
          <p:cNvSpPr txBox="1"/>
          <p:nvPr/>
        </p:nvSpPr>
        <p:spPr>
          <a:xfrm>
            <a:off x="8111612" y="2503899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9C5DCD0-E439-86B5-260C-A58581051947}"/>
              </a:ext>
            </a:extLst>
          </p:cNvPr>
          <p:cNvSpPr txBox="1"/>
          <p:nvPr/>
        </p:nvSpPr>
        <p:spPr>
          <a:xfrm>
            <a:off x="8111612" y="307140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65849E5-A6AD-F619-4E43-507F0F13A699}"/>
              </a:ext>
            </a:extLst>
          </p:cNvPr>
          <p:cNvSpPr txBox="1"/>
          <p:nvPr/>
        </p:nvSpPr>
        <p:spPr>
          <a:xfrm>
            <a:off x="8111612" y="3601934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8DD166E-D48E-3D06-D9EB-E140171FB21E}"/>
              </a:ext>
            </a:extLst>
          </p:cNvPr>
          <p:cNvSpPr txBox="1"/>
          <p:nvPr/>
        </p:nvSpPr>
        <p:spPr>
          <a:xfrm>
            <a:off x="8111612" y="411904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4738CA5-9699-FC37-A0A7-F32815EECCA7}"/>
              </a:ext>
            </a:extLst>
          </p:cNvPr>
          <p:cNvSpPr txBox="1"/>
          <p:nvPr/>
        </p:nvSpPr>
        <p:spPr>
          <a:xfrm>
            <a:off x="8608140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B581688-F002-6EC3-6C88-B3BEB57B5C65}"/>
              </a:ext>
            </a:extLst>
          </p:cNvPr>
          <p:cNvSpPr txBox="1"/>
          <p:nvPr/>
        </p:nvSpPr>
        <p:spPr>
          <a:xfrm>
            <a:off x="921774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AC50C19-23BC-3D6F-B9EC-691DCC14FA97}"/>
              </a:ext>
            </a:extLst>
          </p:cNvPr>
          <p:cNvSpPr txBox="1"/>
          <p:nvPr/>
        </p:nvSpPr>
        <p:spPr>
          <a:xfrm>
            <a:off x="9817508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80B23B0-DE55-29B4-86DC-5281BE9D176E}"/>
              </a:ext>
            </a:extLst>
          </p:cNvPr>
          <p:cNvSpPr txBox="1"/>
          <p:nvPr/>
        </p:nvSpPr>
        <p:spPr>
          <a:xfrm>
            <a:off x="10393923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0123C83-893E-CAD1-D075-8BACB0B4667A}"/>
              </a:ext>
            </a:extLst>
          </p:cNvPr>
          <p:cNvSpPr txBox="1"/>
          <p:nvPr/>
        </p:nvSpPr>
        <p:spPr>
          <a:xfrm>
            <a:off x="1100721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A8F5C7D-0381-497D-1E91-7271B25C668D}"/>
              </a:ext>
            </a:extLst>
          </p:cNvPr>
          <p:cNvSpPr txBox="1"/>
          <p:nvPr/>
        </p:nvSpPr>
        <p:spPr>
          <a:xfrm>
            <a:off x="473398" y="5182158"/>
            <a:ext cx="53767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current  position (2,1)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(1,3)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(3,3)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(4,2)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no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more position to go, back to last step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D1CDBE-A7AD-34E6-84D6-2A0BB8CE660C}"/>
              </a:ext>
            </a:extLst>
          </p:cNvPr>
          <p:cNvSpPr/>
          <p:nvPr/>
        </p:nvSpPr>
        <p:spPr>
          <a:xfrm>
            <a:off x="3588769" y="256571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(5,4),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4481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C0113-02E3-3910-7375-84248ED8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為什麼要學習資料結構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46E61C-D6ED-01C0-C0B5-7EFE1F7BF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程式效率更高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可維護性高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占用的記憶體更少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8086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E14714-A0AB-119D-F063-3AD367DE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E6044-458C-23F9-71E0-3FECC151370B}"/>
              </a:ext>
            </a:extLst>
          </p:cNvPr>
          <p:cNvSpPr/>
          <p:nvPr/>
        </p:nvSpPr>
        <p:spPr>
          <a:xfrm>
            <a:off x="3588773" y="535858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(3,3),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C851F9-5B6D-709E-39F2-2CCADCA4011E}"/>
              </a:ext>
            </a:extLst>
          </p:cNvPr>
          <p:cNvSpPr/>
          <p:nvPr/>
        </p:nvSpPr>
        <p:spPr>
          <a:xfrm>
            <a:off x="3588772" y="466049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(1,2),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4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98D425-AB9A-00FC-E764-4D88D17EE5A8}"/>
              </a:ext>
            </a:extLst>
          </p:cNvPr>
          <p:cNvSpPr/>
          <p:nvPr/>
        </p:nvSpPr>
        <p:spPr>
          <a:xfrm>
            <a:off x="3588772" y="396240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(2,4),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00C7C7-D5AF-D4B8-9EEC-544908D11A0E}"/>
              </a:ext>
            </a:extLst>
          </p:cNvPr>
          <p:cNvSpPr/>
          <p:nvPr/>
        </p:nvSpPr>
        <p:spPr>
          <a:xfrm>
            <a:off x="3588772" y="326431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A8F5C7D-0381-497D-1E91-7271B25C668D}"/>
              </a:ext>
            </a:extLst>
          </p:cNvPr>
          <p:cNvSpPr txBox="1"/>
          <p:nvPr/>
        </p:nvSpPr>
        <p:spPr>
          <a:xfrm>
            <a:off x="473395" y="5182158"/>
            <a:ext cx="53767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current  position (4,2)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(2,3)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(3,4)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(5,4)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no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more position to go, back to last step</a:t>
            </a: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7C10930C-52FB-43FF-A0B5-71A8FD4C4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273879"/>
              </p:ext>
            </p:extLst>
          </p:nvPr>
        </p:nvGraphicFramePr>
        <p:xfrm>
          <a:off x="8495070" y="1946326"/>
          <a:ext cx="3028335" cy="26256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5667">
                  <a:extLst>
                    <a:ext uri="{9D8B030D-6E8A-4147-A177-3AD203B41FA5}">
                      <a16:colId xmlns:a16="http://schemas.microsoft.com/office/drawing/2014/main" val="589585345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808904163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1600174879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2056407047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3452287822"/>
                    </a:ext>
                  </a:extLst>
                </a:gridCol>
              </a:tblGrid>
              <a:tr h="525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2069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72335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14617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C000"/>
                          </a:solidFill>
                        </a:rPr>
                        <a:t>x</a:t>
                      </a:r>
                      <a:endParaRPr lang="zh-TW" alt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6262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42002"/>
                  </a:ext>
                </a:extLst>
              </a:tr>
            </a:tbl>
          </a:graphicData>
        </a:graphic>
      </p:graphicFrame>
      <p:sp>
        <p:nvSpPr>
          <p:cNvPr id="21" name="文字方塊 20">
            <a:extLst>
              <a:ext uri="{FF2B5EF4-FFF2-40B4-BE49-F238E27FC236}">
                <a16:creationId xmlns:a16="http://schemas.microsoft.com/office/drawing/2014/main" id="{0707E461-055D-BEB5-829E-B476CCC4C684}"/>
              </a:ext>
            </a:extLst>
          </p:cNvPr>
          <p:cNvSpPr txBox="1"/>
          <p:nvPr/>
        </p:nvSpPr>
        <p:spPr>
          <a:xfrm>
            <a:off x="8111612" y="1975577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BFF588A-431E-F242-4424-8A6E7F76CE77}"/>
              </a:ext>
            </a:extLst>
          </p:cNvPr>
          <p:cNvSpPr txBox="1"/>
          <p:nvPr/>
        </p:nvSpPr>
        <p:spPr>
          <a:xfrm>
            <a:off x="8111612" y="2503899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AB5D215-0AC3-98F0-BEC1-B8A02E501CB0}"/>
              </a:ext>
            </a:extLst>
          </p:cNvPr>
          <p:cNvSpPr txBox="1"/>
          <p:nvPr/>
        </p:nvSpPr>
        <p:spPr>
          <a:xfrm>
            <a:off x="8111612" y="307140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5A09B91-C579-DCB4-13AD-E85AD8F3B456}"/>
              </a:ext>
            </a:extLst>
          </p:cNvPr>
          <p:cNvSpPr txBox="1"/>
          <p:nvPr/>
        </p:nvSpPr>
        <p:spPr>
          <a:xfrm>
            <a:off x="8111612" y="3601934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9933F5B-8867-9BE9-276C-2A5159EDF253}"/>
              </a:ext>
            </a:extLst>
          </p:cNvPr>
          <p:cNvSpPr txBox="1"/>
          <p:nvPr/>
        </p:nvSpPr>
        <p:spPr>
          <a:xfrm>
            <a:off x="8111612" y="411904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1C30C3-FD8D-062A-D2F5-7731974B0DD7}"/>
              </a:ext>
            </a:extLst>
          </p:cNvPr>
          <p:cNvSpPr txBox="1"/>
          <p:nvPr/>
        </p:nvSpPr>
        <p:spPr>
          <a:xfrm>
            <a:off x="8608140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4E451E2-8409-4119-C431-578C2AA4E2CA}"/>
              </a:ext>
            </a:extLst>
          </p:cNvPr>
          <p:cNvSpPr txBox="1"/>
          <p:nvPr/>
        </p:nvSpPr>
        <p:spPr>
          <a:xfrm>
            <a:off x="921774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E030451-8409-3096-6278-63A79C20F507}"/>
              </a:ext>
            </a:extLst>
          </p:cNvPr>
          <p:cNvSpPr txBox="1"/>
          <p:nvPr/>
        </p:nvSpPr>
        <p:spPr>
          <a:xfrm>
            <a:off x="9817508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03315D5-1C25-1C9B-9B78-F4730F57A344}"/>
              </a:ext>
            </a:extLst>
          </p:cNvPr>
          <p:cNvSpPr txBox="1"/>
          <p:nvPr/>
        </p:nvSpPr>
        <p:spPr>
          <a:xfrm>
            <a:off x="10393923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4FE28D5-6701-5F12-1E0C-78E58380C993}"/>
              </a:ext>
            </a:extLst>
          </p:cNvPr>
          <p:cNvSpPr txBox="1"/>
          <p:nvPr/>
        </p:nvSpPr>
        <p:spPr>
          <a:xfrm>
            <a:off x="1100721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303A121-F548-D177-7921-4564AE7FB939}"/>
              </a:ext>
            </a:extLst>
          </p:cNvPr>
          <p:cNvSpPr/>
          <p:nvPr/>
        </p:nvSpPr>
        <p:spPr>
          <a:xfrm>
            <a:off x="3588769" y="256571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(5,4),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61024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E14714-A0AB-119D-F063-3AD367DE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E6044-458C-23F9-71E0-3FECC151370B}"/>
              </a:ext>
            </a:extLst>
          </p:cNvPr>
          <p:cNvSpPr/>
          <p:nvPr/>
        </p:nvSpPr>
        <p:spPr>
          <a:xfrm>
            <a:off x="3588773" y="535858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(3,3),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C851F9-5B6D-709E-39F2-2CCADCA4011E}"/>
              </a:ext>
            </a:extLst>
          </p:cNvPr>
          <p:cNvSpPr/>
          <p:nvPr/>
        </p:nvSpPr>
        <p:spPr>
          <a:xfrm>
            <a:off x="3588772" y="466049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(1,2),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4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98D425-AB9A-00FC-E764-4D88D17EE5A8}"/>
              </a:ext>
            </a:extLst>
          </p:cNvPr>
          <p:cNvSpPr/>
          <p:nvPr/>
        </p:nvSpPr>
        <p:spPr>
          <a:xfrm>
            <a:off x="3588772" y="396240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(2,4),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00C7C7-D5AF-D4B8-9EEC-544908D11A0E}"/>
              </a:ext>
            </a:extLst>
          </p:cNvPr>
          <p:cNvSpPr/>
          <p:nvPr/>
        </p:nvSpPr>
        <p:spPr>
          <a:xfrm>
            <a:off x="3588772" y="326431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7C10930C-52FB-43FF-A0B5-71A8FD4C4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293730"/>
              </p:ext>
            </p:extLst>
          </p:nvPr>
        </p:nvGraphicFramePr>
        <p:xfrm>
          <a:off x="8495070" y="1946326"/>
          <a:ext cx="3028335" cy="26256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5667">
                  <a:extLst>
                    <a:ext uri="{9D8B030D-6E8A-4147-A177-3AD203B41FA5}">
                      <a16:colId xmlns:a16="http://schemas.microsoft.com/office/drawing/2014/main" val="589585345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808904163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1600174879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2056407047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3452287822"/>
                    </a:ext>
                  </a:extLst>
                </a:gridCol>
              </a:tblGrid>
              <a:tr h="525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2069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72335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14617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6262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C000"/>
                          </a:solidFill>
                        </a:rPr>
                        <a:t>x</a:t>
                      </a:r>
                      <a:endParaRPr lang="zh-TW" alt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42002"/>
                  </a:ext>
                </a:extLst>
              </a:tr>
            </a:tbl>
          </a:graphicData>
        </a:graphic>
      </p:graphicFrame>
      <p:sp>
        <p:nvSpPr>
          <p:cNvPr id="21" name="文字方塊 20">
            <a:extLst>
              <a:ext uri="{FF2B5EF4-FFF2-40B4-BE49-F238E27FC236}">
                <a16:creationId xmlns:a16="http://schemas.microsoft.com/office/drawing/2014/main" id="{0707E461-055D-BEB5-829E-B476CCC4C684}"/>
              </a:ext>
            </a:extLst>
          </p:cNvPr>
          <p:cNvSpPr txBox="1"/>
          <p:nvPr/>
        </p:nvSpPr>
        <p:spPr>
          <a:xfrm>
            <a:off x="8111612" y="1975577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BFF588A-431E-F242-4424-8A6E7F76CE77}"/>
              </a:ext>
            </a:extLst>
          </p:cNvPr>
          <p:cNvSpPr txBox="1"/>
          <p:nvPr/>
        </p:nvSpPr>
        <p:spPr>
          <a:xfrm>
            <a:off x="8111612" y="2503899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AB5D215-0AC3-98F0-BEC1-B8A02E501CB0}"/>
              </a:ext>
            </a:extLst>
          </p:cNvPr>
          <p:cNvSpPr txBox="1"/>
          <p:nvPr/>
        </p:nvSpPr>
        <p:spPr>
          <a:xfrm>
            <a:off x="8111612" y="307140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5A09B91-C579-DCB4-13AD-E85AD8F3B456}"/>
              </a:ext>
            </a:extLst>
          </p:cNvPr>
          <p:cNvSpPr txBox="1"/>
          <p:nvPr/>
        </p:nvSpPr>
        <p:spPr>
          <a:xfrm>
            <a:off x="8111612" y="3601934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9933F5B-8867-9BE9-276C-2A5159EDF253}"/>
              </a:ext>
            </a:extLst>
          </p:cNvPr>
          <p:cNvSpPr txBox="1"/>
          <p:nvPr/>
        </p:nvSpPr>
        <p:spPr>
          <a:xfrm>
            <a:off x="8111612" y="411904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1C30C3-FD8D-062A-D2F5-7731974B0DD7}"/>
              </a:ext>
            </a:extLst>
          </p:cNvPr>
          <p:cNvSpPr txBox="1"/>
          <p:nvPr/>
        </p:nvSpPr>
        <p:spPr>
          <a:xfrm>
            <a:off x="8608140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4E451E2-8409-4119-C431-578C2AA4E2CA}"/>
              </a:ext>
            </a:extLst>
          </p:cNvPr>
          <p:cNvSpPr txBox="1"/>
          <p:nvPr/>
        </p:nvSpPr>
        <p:spPr>
          <a:xfrm>
            <a:off x="921774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E030451-8409-3096-6278-63A79C20F507}"/>
              </a:ext>
            </a:extLst>
          </p:cNvPr>
          <p:cNvSpPr txBox="1"/>
          <p:nvPr/>
        </p:nvSpPr>
        <p:spPr>
          <a:xfrm>
            <a:off x="9817508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03315D5-1C25-1C9B-9B78-F4730F57A344}"/>
              </a:ext>
            </a:extLst>
          </p:cNvPr>
          <p:cNvSpPr txBox="1"/>
          <p:nvPr/>
        </p:nvSpPr>
        <p:spPr>
          <a:xfrm>
            <a:off x="10393923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4FE28D5-6701-5F12-1E0C-78E58380C993}"/>
              </a:ext>
            </a:extLst>
          </p:cNvPr>
          <p:cNvSpPr txBox="1"/>
          <p:nvPr/>
        </p:nvSpPr>
        <p:spPr>
          <a:xfrm>
            <a:off x="1100721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C426E26-EFB5-D3B4-56ED-ECA176D93ABD}"/>
              </a:ext>
            </a:extLst>
          </p:cNvPr>
          <p:cNvSpPr txBox="1"/>
          <p:nvPr/>
        </p:nvSpPr>
        <p:spPr>
          <a:xfrm>
            <a:off x="473395" y="6013155"/>
            <a:ext cx="5376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current  position (5,4)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no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more position to go, back to last step</a:t>
            </a:r>
          </a:p>
        </p:txBody>
      </p:sp>
    </p:spTree>
    <p:extLst>
      <p:ext uri="{BB962C8B-B14F-4D97-AF65-F5344CB8AC3E}">
        <p14:creationId xmlns:p14="http://schemas.microsoft.com/office/powerpoint/2010/main" val="28778734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A2391E-9036-A773-C1EF-BA4FBA9CE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詳細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code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BCCB306-C963-9114-62CD-1E2CAD839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39178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1EB40-8F55-1BAD-9FC9-10DEC40E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B7F974-B861-6413-2BD3-31CFB151C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stack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相反，不是先進後出，而是先進先出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最簡單的實作方式一樣是陣列。</a:t>
            </a:r>
          </a:p>
        </p:txBody>
      </p:sp>
    </p:spTree>
    <p:extLst>
      <p:ext uri="{BB962C8B-B14F-4D97-AF65-F5344CB8AC3E}">
        <p14:creationId xmlns:p14="http://schemas.microsoft.com/office/powerpoint/2010/main" val="31893970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1EB40-8F55-1BAD-9FC9-10DEC40E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5701D2-9916-5372-2C13-B6A9925F10CF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0E7B41-413C-7D52-7EA8-A27C6D97BC78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BFD42A-09A7-5FE2-665E-7A3EF7146C82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AFAC92-E669-D685-ACAF-4B28761E9DDE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AC61BCA-D44A-6EE7-5ABB-F1EB711C2132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2B3BE4C-3A69-CF05-7141-E0E9943862E1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flipV="1">
            <a:off x="4070556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EEFA2D9-B91C-7133-351A-589B370BEEAD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84803CF-C30C-7B44-B276-CD6704D0F08B}"/>
              </a:ext>
            </a:extLst>
          </p:cNvPr>
          <p:cNvSpPr txBox="1"/>
          <p:nvPr/>
        </p:nvSpPr>
        <p:spPr>
          <a:xfrm>
            <a:off x="3661629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0C37EB4-1620-0F65-B57C-754AE063008E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8226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1EB40-8F55-1BAD-9FC9-10DEC40E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34D2075-8FCA-5C3C-DB29-FCC4BE3A4678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1A87D64-D6B3-2A85-9F17-690E77964436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A9B03DA-B0ED-372E-46DC-9EBF342679CC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342A834-B8F3-4A0D-982B-77A25FA1F6FE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C10DD5F-FE85-425A-DB59-9CE5D8EAE7E0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326B147-C6AD-6B0F-2C6F-4B59ABEDAD41}"/>
              </a:ext>
            </a:extLst>
          </p:cNvPr>
          <p:cNvCxnSpPr>
            <a:cxnSpLocks/>
            <a:stCxn id="19" idx="0"/>
            <a:endCxn id="13" idx="2"/>
          </p:cNvCxnSpPr>
          <p:nvPr/>
        </p:nvCxnSpPr>
        <p:spPr>
          <a:xfrm flipV="1">
            <a:off x="4857136" y="3716592"/>
            <a:ext cx="1" cy="7374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10739FE-5387-92EF-63D9-1C3FEA3CC4DB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62F865D-70EC-E7AB-5143-C9F9E61D2B0F}"/>
              </a:ext>
            </a:extLst>
          </p:cNvPr>
          <p:cNvSpPr txBox="1"/>
          <p:nvPr/>
        </p:nvSpPr>
        <p:spPr>
          <a:xfrm>
            <a:off x="4448209" y="445401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1AB6340-E678-7EFF-2ACE-F8F5E90D3D88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AA8B553-1FDF-B2D6-C8C4-C6F08071A646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(0);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0311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7A6BEAC-2141-ADC5-64F8-5B90A0C2A18B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F4AD7B-A35C-28C9-F8F6-0BEB520102F8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839136-FF98-7CD1-D751-73F6048340B2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638DD2-0543-E22C-2F82-540C2E7C2DF1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3659F8-BF5C-7401-7119-7CA4B2AFEB96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D0B4894-D95C-2064-0B55-5C77A14DDC5E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5643717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73FF70D-5D3C-1185-5795-19D9BA5EC599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CAC6A78-0560-0598-CC43-2FCFE0016E74}"/>
              </a:ext>
            </a:extLst>
          </p:cNvPr>
          <p:cNvSpPr txBox="1"/>
          <p:nvPr/>
        </p:nvSpPr>
        <p:spPr>
          <a:xfrm>
            <a:off x="5234790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17A371A-18DF-D4B3-4BE8-4C3B7B57AB37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732ADF1-B0DE-239A-68F4-F9C3C39537CA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BC62DBCA-E3F8-7106-2D30-4FF63652B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7289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74B2271-F2F5-3301-B458-7414EF215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8C6CB5-B6A1-B7FE-2CA3-7DDCE25A1A5C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F270DF-F688-790F-C98A-4AB8CDE596C3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9B9A56F-A76F-0E19-FC19-C1A660916D58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4CD7D1-34F8-85B3-41A1-1A3AE7023221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D62605-5084-C3E2-CC1E-4D9CEBE6FEDF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BEAD26B-CC51-AEF8-0CB8-FDD30E24921C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6430298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0D92297-1294-71B0-770D-BF5E4C8A10A1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1FAD8C5-8EBA-295F-8B42-857D28079965}"/>
              </a:ext>
            </a:extLst>
          </p:cNvPr>
          <p:cNvSpPr txBox="1"/>
          <p:nvPr/>
        </p:nvSpPr>
        <p:spPr>
          <a:xfrm>
            <a:off x="6021371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4BA2DC8-657F-F9EF-D44A-96DC79453A18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ED392C1-00C0-14DF-B602-D3D19566F8C5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(2);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2824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25A7A71-461C-33ED-CECA-3AFE8935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9418EC-A575-6690-C5FA-A65A470C230C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B5EA63-A0B0-B8F2-B24F-12AECE39CD86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ABF1F-8865-C410-795D-482800131FBC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831D2D-19E2-E2EA-ED2F-9CDE395E8570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4B1DF4-AAA0-17AF-CB5E-C70CEC111903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C13D5EE-3046-56E0-D10B-81A2EECD110C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83B6290-2C0F-7F79-6ED9-0447920BCEF4}"/>
              </a:ext>
            </a:extLst>
          </p:cNvPr>
          <p:cNvSpPr txBox="1"/>
          <p:nvPr/>
        </p:nvSpPr>
        <p:spPr>
          <a:xfrm>
            <a:off x="6807952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25CAEAC-E690-5290-4EE6-97B736686768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4C8D188-9B27-A454-0826-01DE037B6BC2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A14485-DA35-943E-104D-E4A73DDA0516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0530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25A7A71-461C-33ED-CECA-3AFE8935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9418EC-A575-6690-C5FA-A65A470C230C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B5EA63-A0B0-B8F2-B24F-12AECE39CD86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ABF1F-8865-C410-795D-482800131FBC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831D2D-19E2-E2EA-ED2F-9CDE395E8570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4B1DF4-AAA0-17AF-CB5E-C70CEC111903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C13D5EE-3046-56E0-D10B-81A2EECD110C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08A4194-BBBE-B2D3-D102-E2098811FA41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4070555" y="3716593"/>
            <a:ext cx="1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83B6290-2C0F-7F79-6ED9-0447920BCEF4}"/>
              </a:ext>
            </a:extLst>
          </p:cNvPr>
          <p:cNvSpPr txBox="1"/>
          <p:nvPr/>
        </p:nvSpPr>
        <p:spPr>
          <a:xfrm>
            <a:off x="6807952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8B118F2-5F2C-627A-BE16-D177CF8B65A5}"/>
              </a:ext>
            </a:extLst>
          </p:cNvPr>
          <p:cNvSpPr txBox="1"/>
          <p:nvPr/>
        </p:nvSpPr>
        <p:spPr>
          <a:xfrm>
            <a:off x="3724947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829DC4-78B6-907B-9698-2F9BC0D5D909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ECFFB15-A808-ED3C-4832-F0351914396C}"/>
              </a:ext>
            </a:extLst>
          </p:cNvPr>
          <p:cNvSpPr txBox="1"/>
          <p:nvPr/>
        </p:nvSpPr>
        <p:spPr>
          <a:xfrm>
            <a:off x="3408354" y="486143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return 0;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34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265300-4F36-39FB-6050-0E8B4DC8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Elementary data structure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D78B9D-BE3E-B387-A73F-CF0CD913B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linked list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heap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41190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25A7A71-461C-33ED-CECA-3AFE8935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9418EC-A575-6690-C5FA-A65A470C230C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B5EA63-A0B0-B8F2-B24F-12AECE39CD86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ABF1F-8865-C410-795D-482800131FBC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831D2D-19E2-E2EA-ED2F-9CDE395E8570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4B1DF4-AAA0-17AF-CB5E-C70CEC111903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C13D5EE-3046-56E0-D10B-81A2EECD110C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08A4194-BBBE-B2D3-D102-E2098811FA41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4857136" y="3716592"/>
            <a:ext cx="1" cy="7755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83B6290-2C0F-7F79-6ED9-0447920BCEF4}"/>
              </a:ext>
            </a:extLst>
          </p:cNvPr>
          <p:cNvSpPr txBox="1"/>
          <p:nvPr/>
        </p:nvSpPr>
        <p:spPr>
          <a:xfrm>
            <a:off x="6807952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8B118F2-5F2C-627A-BE16-D177CF8B65A5}"/>
              </a:ext>
            </a:extLst>
          </p:cNvPr>
          <p:cNvSpPr txBox="1"/>
          <p:nvPr/>
        </p:nvSpPr>
        <p:spPr>
          <a:xfrm>
            <a:off x="4511528" y="449209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829DC4-78B6-907B-9698-2F9BC0D5D909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346B40A-57A6-6297-E617-10B4A9EEAC47}"/>
              </a:ext>
            </a:extLst>
          </p:cNvPr>
          <p:cNvSpPr txBox="1"/>
          <p:nvPr/>
        </p:nvSpPr>
        <p:spPr>
          <a:xfrm>
            <a:off x="4194935" y="486143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return 1;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96597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25A7A71-461C-33ED-CECA-3AFE8935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9418EC-A575-6690-C5FA-A65A470C230C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B5EA63-A0B0-B8F2-B24F-12AECE39CD86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ABF1F-8865-C410-795D-482800131FBC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831D2D-19E2-E2EA-ED2F-9CDE395E8570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4B1DF4-AAA0-17AF-CB5E-C70CEC111903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C13D5EE-3046-56E0-D10B-81A2EECD110C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08A4194-BBBE-B2D3-D102-E2098811FA41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flipV="1">
            <a:off x="5643718" y="3716592"/>
            <a:ext cx="0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83B6290-2C0F-7F79-6ED9-0447920BCEF4}"/>
              </a:ext>
            </a:extLst>
          </p:cNvPr>
          <p:cNvSpPr txBox="1"/>
          <p:nvPr/>
        </p:nvSpPr>
        <p:spPr>
          <a:xfrm>
            <a:off x="6807952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8B118F2-5F2C-627A-BE16-D177CF8B65A5}"/>
              </a:ext>
            </a:extLst>
          </p:cNvPr>
          <p:cNvSpPr txBox="1"/>
          <p:nvPr/>
        </p:nvSpPr>
        <p:spPr>
          <a:xfrm>
            <a:off x="5298110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829DC4-78B6-907B-9698-2F9BC0D5D909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346B40A-57A6-6297-E617-10B4A9EEAC47}"/>
              </a:ext>
            </a:extLst>
          </p:cNvPr>
          <p:cNvSpPr txBox="1"/>
          <p:nvPr/>
        </p:nvSpPr>
        <p:spPr>
          <a:xfrm>
            <a:off x="4981516" y="483024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return 2;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6809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25A7A71-461C-33ED-CECA-3AFE8935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9418EC-A575-6690-C5FA-A65A470C230C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B5EA63-A0B0-B8F2-B24F-12AECE39CD86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ABF1F-8865-C410-795D-482800131FBC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831D2D-19E2-E2EA-ED2F-9CDE395E8570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4B1DF4-AAA0-17AF-CB5E-C70CEC111903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C13D5EE-3046-56E0-D10B-81A2EECD110C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08A4194-BBBE-B2D3-D102-E2098811FA41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6428768" y="3716592"/>
            <a:ext cx="1531" cy="7472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83B6290-2C0F-7F79-6ED9-0447920BCEF4}"/>
              </a:ext>
            </a:extLst>
          </p:cNvPr>
          <p:cNvSpPr txBox="1"/>
          <p:nvPr/>
        </p:nvSpPr>
        <p:spPr>
          <a:xfrm>
            <a:off x="6807952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8B118F2-5F2C-627A-BE16-D177CF8B65A5}"/>
              </a:ext>
            </a:extLst>
          </p:cNvPr>
          <p:cNvSpPr txBox="1"/>
          <p:nvPr/>
        </p:nvSpPr>
        <p:spPr>
          <a:xfrm>
            <a:off x="6083160" y="4463846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829DC4-78B6-907B-9698-2F9BC0D5D909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346B40A-57A6-6297-E617-10B4A9EEAC47}"/>
              </a:ext>
            </a:extLst>
          </p:cNvPr>
          <p:cNvSpPr txBox="1"/>
          <p:nvPr/>
        </p:nvSpPr>
        <p:spPr>
          <a:xfrm>
            <a:off x="5766567" y="483871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return 3;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55271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82C8860-031A-09B7-1073-B30365A0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A876D66-04BE-5335-447A-3F765B026EAA}"/>
              </a:ext>
            </a:extLst>
          </p:cNvPr>
          <p:cNvSpPr txBox="1"/>
          <p:nvPr/>
        </p:nvSpPr>
        <p:spPr>
          <a:xfrm>
            <a:off x="838199" y="1690688"/>
            <a:ext cx="843642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CFAF"/>
                </a:solidFill>
                <a:latin typeface="Consolas" panose="020B0609020204030204" pitchFamily="49" charset="0"/>
              </a:rPr>
              <a:t>#define SIZE 100</a:t>
            </a: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queue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front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back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push_front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queue overflow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front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queue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front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++]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pop_back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queue is empty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back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front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queue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[++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back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68861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1EB40-8F55-1BAD-9FC9-10DEC40E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B7F974-B861-6413-2BD3-31CFB151C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stack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相反，不是先進後出，而是先進先出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最簡單的實作方式一樣是陣列。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同樣，大小是固定的。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另外，會有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false overflow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的問題。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031393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D8A7E37-F5D6-8565-0A9F-02F168F6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D6865A-1F99-42D7-8B12-0D9B86CC8698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29652C-399C-0382-C99A-E19485A74B77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2C0299-7190-3FEA-5B40-77B5C9F9F58E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202347-612B-2AC1-42C5-E78E3E89F291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6588C34-CD14-2CBC-A513-408487D7AAD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C74A0F7-6684-F9A6-B52D-C93F49F51B07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4070556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D748111-58A2-8337-2483-9651AB66E48C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FF5B1D3-22BA-B66E-D5B9-3C057044098E}"/>
              </a:ext>
            </a:extLst>
          </p:cNvPr>
          <p:cNvSpPr txBox="1"/>
          <p:nvPr/>
        </p:nvSpPr>
        <p:spPr>
          <a:xfrm>
            <a:off x="3661629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3A32039-D5F6-FC25-8E6A-3F7D277C9445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78341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C6F9F0-70B6-CFA4-47DF-46750287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CD10E0-EFAB-11FD-E411-D8A4DF4333A5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ADB281-A2F9-543B-9B91-7237F44D0B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98366-92A3-52A3-46F0-6E53FE9AF2E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4DEDB3-BC2B-3C35-362D-521A8F6DB2A6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AE044D-6260-AEBA-F728-42D86CE71EBA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B2B770-E083-396E-2B91-EA0DAFA36167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857136" y="3716592"/>
            <a:ext cx="1" cy="7374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94A8CE8-D9E9-201C-FCE5-0C23494D688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9560C6-E29F-DCEA-E44E-7A0D14E083E5}"/>
              </a:ext>
            </a:extLst>
          </p:cNvPr>
          <p:cNvSpPr txBox="1"/>
          <p:nvPr/>
        </p:nvSpPr>
        <p:spPr>
          <a:xfrm>
            <a:off x="4448209" y="445401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FE30FA-12DD-421A-FC7D-0AB3FD707702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8BAB74-BBA8-C1CC-BD2C-3737820A650D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(0);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76850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C6F9F0-70B6-CFA4-47DF-46750287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CD10E0-EFAB-11FD-E411-D8A4DF4333A5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ADB281-A2F9-543B-9B91-7237F44D0B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98366-92A3-52A3-46F0-6E53FE9AF2E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4DEDB3-BC2B-3C35-362D-521A8F6DB2A6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AE044D-6260-AEBA-F728-42D86CE71EBA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B2B770-E083-396E-2B91-EA0DAFA36167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V="1">
            <a:off x="5643717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94A8CE8-D9E9-201C-FCE5-0C23494D688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9560C6-E29F-DCEA-E44E-7A0D14E083E5}"/>
              </a:ext>
            </a:extLst>
          </p:cNvPr>
          <p:cNvSpPr txBox="1"/>
          <p:nvPr/>
        </p:nvSpPr>
        <p:spPr>
          <a:xfrm>
            <a:off x="5234790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FE30FA-12DD-421A-FC7D-0AB3FD707702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8BAB74-BBA8-C1CC-BD2C-3737820A650D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40971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C6F9F0-70B6-CFA4-47DF-46750287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CD10E0-EFAB-11FD-E411-D8A4DF4333A5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ADB281-A2F9-543B-9B91-7237F44D0B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98366-92A3-52A3-46F0-6E53FE9AF2E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4DEDB3-BC2B-3C35-362D-521A8F6DB2A6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AE044D-6260-AEBA-F728-42D86CE71EBA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B2B770-E083-396E-2B91-EA0DAFA36167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6430298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94A8CE8-D9E9-201C-FCE5-0C23494D688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9560C6-E29F-DCEA-E44E-7A0D14E083E5}"/>
              </a:ext>
            </a:extLst>
          </p:cNvPr>
          <p:cNvSpPr txBox="1"/>
          <p:nvPr/>
        </p:nvSpPr>
        <p:spPr>
          <a:xfrm>
            <a:off x="6021371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FE30FA-12DD-421A-FC7D-0AB3FD707702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8BAB74-BBA8-C1CC-BD2C-3737820A650D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(2);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5786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C6F9F0-70B6-CFA4-47DF-46750287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CD10E0-EFAB-11FD-E411-D8A4DF4333A5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ADB281-A2F9-543B-9B91-7237F44D0B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98366-92A3-52A3-46F0-6E53FE9AF2E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4DEDB3-BC2B-3C35-362D-521A8F6DB2A6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AE044D-6260-AEBA-F728-42D86CE71EBA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B2B770-E083-396E-2B91-EA0DAFA36167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94A8CE8-D9E9-201C-FCE5-0C23494D688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9560C6-E29F-DCEA-E44E-7A0D14E083E5}"/>
              </a:ext>
            </a:extLst>
          </p:cNvPr>
          <p:cNvSpPr txBox="1"/>
          <p:nvPr/>
        </p:nvSpPr>
        <p:spPr>
          <a:xfrm>
            <a:off x="6807952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FE30FA-12DD-421A-FC7D-0AB3FD707702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8BAB74-BBA8-C1CC-BD2C-3737820A650D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68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13A79C-5DD4-38F2-412A-0AA63F2A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Advanced data structure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E9D307-1055-C7AA-F9DD-63517D7C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binary indexed tree (BIT)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segment 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split-merge </a:t>
            </a:r>
            <a:r>
              <a:rPr lang="en-US" altLang="zh-TW" dirty="0" err="1">
                <a:latin typeface="Consolas" panose="020B0609020204030204" pitchFamily="49" charset="0"/>
              </a:rPr>
              <a:t>treap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splay 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red black tree / AVL 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B-tree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dynamic 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K-dimensional tree (KDT)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66970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C6F9F0-70B6-CFA4-47DF-46750287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CD10E0-EFAB-11FD-E411-D8A4DF4333A5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ADB281-A2F9-543B-9B91-7237F44D0B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98366-92A3-52A3-46F0-6E53FE9AF2E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4DEDB3-BC2B-3C35-362D-521A8F6DB2A6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AE044D-6260-AEBA-F728-42D86CE71EBA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B2B770-E083-396E-2B91-EA0DAFA3616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8087922" y="3814916"/>
            <a:ext cx="1" cy="6587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94A8CE8-D9E9-201C-FCE5-0C23494D688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9560C6-E29F-DCEA-E44E-7A0D14E083E5}"/>
              </a:ext>
            </a:extLst>
          </p:cNvPr>
          <p:cNvSpPr txBox="1"/>
          <p:nvPr/>
        </p:nvSpPr>
        <p:spPr>
          <a:xfrm>
            <a:off x="7678996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FE30FA-12DD-421A-FC7D-0AB3FD707702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8BAB74-BBA8-C1CC-BD2C-3737820A650D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(4);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8322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C6F9F0-70B6-CFA4-47DF-46750287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CD10E0-EFAB-11FD-E411-D8A4DF4333A5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ADB281-A2F9-543B-9B91-7237F44D0B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98366-92A3-52A3-46F0-6E53FE9AF2E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4DEDB3-BC2B-3C35-362D-521A8F6DB2A6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AE044D-6260-AEBA-F728-42D86CE71EBA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B2B770-E083-396E-2B91-EA0DAFA3616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8087922" y="3814916"/>
            <a:ext cx="1" cy="6587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94A8CE8-D9E9-201C-FCE5-0C23494D6880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4070555" y="3716593"/>
            <a:ext cx="1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9560C6-E29F-DCEA-E44E-7A0D14E083E5}"/>
              </a:ext>
            </a:extLst>
          </p:cNvPr>
          <p:cNvSpPr txBox="1"/>
          <p:nvPr/>
        </p:nvSpPr>
        <p:spPr>
          <a:xfrm>
            <a:off x="7678996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FE30FA-12DD-421A-FC7D-0AB3FD707702}"/>
              </a:ext>
            </a:extLst>
          </p:cNvPr>
          <p:cNvSpPr txBox="1"/>
          <p:nvPr/>
        </p:nvSpPr>
        <p:spPr>
          <a:xfrm>
            <a:off x="3724947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8BAB74-BBA8-C1CC-BD2C-3737820A650D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A774EB8-9F62-E63C-1EA1-449A757ED74C}"/>
              </a:ext>
            </a:extLst>
          </p:cNvPr>
          <p:cNvSpPr txBox="1"/>
          <p:nvPr/>
        </p:nvSpPr>
        <p:spPr>
          <a:xfrm>
            <a:off x="3408354" y="486143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0;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1156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C6F9F0-70B6-CFA4-47DF-46750287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CD10E0-EFAB-11FD-E411-D8A4DF4333A5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ADB281-A2F9-543B-9B91-7237F44D0B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98366-92A3-52A3-46F0-6E53FE9AF2E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4DEDB3-BC2B-3C35-362D-521A8F6DB2A6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AE044D-6260-AEBA-F728-42D86CE71EBA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B2B770-E083-396E-2B91-EA0DAFA3616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8087922" y="3814916"/>
            <a:ext cx="1" cy="6587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94A8CE8-D9E9-201C-FCE5-0C23494D6880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4857136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9560C6-E29F-DCEA-E44E-7A0D14E083E5}"/>
              </a:ext>
            </a:extLst>
          </p:cNvPr>
          <p:cNvSpPr txBox="1"/>
          <p:nvPr/>
        </p:nvSpPr>
        <p:spPr>
          <a:xfrm>
            <a:off x="7678996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FE30FA-12DD-421A-FC7D-0AB3FD707702}"/>
              </a:ext>
            </a:extLst>
          </p:cNvPr>
          <p:cNvSpPr txBox="1"/>
          <p:nvPr/>
        </p:nvSpPr>
        <p:spPr>
          <a:xfrm>
            <a:off x="4511528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8BAB74-BBA8-C1CC-BD2C-3737820A650D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A774EB8-9F62-E63C-1EA1-449A757ED74C}"/>
              </a:ext>
            </a:extLst>
          </p:cNvPr>
          <p:cNvSpPr txBox="1"/>
          <p:nvPr/>
        </p:nvSpPr>
        <p:spPr>
          <a:xfrm>
            <a:off x="4194935" y="486143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1;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2258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C6F9F0-70B6-CFA4-47DF-46750287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CD10E0-EFAB-11FD-E411-D8A4DF4333A5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ADB281-A2F9-543B-9B91-7237F44D0B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98366-92A3-52A3-46F0-6E53FE9AF2E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4DEDB3-BC2B-3C35-362D-521A8F6DB2A6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AE044D-6260-AEBA-F728-42D86CE71EBA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B2B770-E083-396E-2B91-EA0DAFA3616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8087922" y="3814916"/>
            <a:ext cx="1" cy="6587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94A8CE8-D9E9-201C-FCE5-0C23494D6880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4857136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9560C6-E29F-DCEA-E44E-7A0D14E083E5}"/>
              </a:ext>
            </a:extLst>
          </p:cNvPr>
          <p:cNvSpPr txBox="1"/>
          <p:nvPr/>
        </p:nvSpPr>
        <p:spPr>
          <a:xfrm>
            <a:off x="7678996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FE30FA-12DD-421A-FC7D-0AB3FD707702}"/>
              </a:ext>
            </a:extLst>
          </p:cNvPr>
          <p:cNvSpPr txBox="1"/>
          <p:nvPr/>
        </p:nvSpPr>
        <p:spPr>
          <a:xfrm>
            <a:off x="4511528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8BAB74-BBA8-C1CC-BD2C-3737820A650D}"/>
              </a:ext>
            </a:extLst>
          </p:cNvPr>
          <p:cNvSpPr txBox="1"/>
          <p:nvPr/>
        </p:nvSpPr>
        <p:spPr>
          <a:xfrm>
            <a:off x="838200" y="1922657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(5); ?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A774EB8-9F62-E63C-1EA1-449A757ED74C}"/>
              </a:ext>
            </a:extLst>
          </p:cNvPr>
          <p:cNvSpPr txBox="1"/>
          <p:nvPr/>
        </p:nvSpPr>
        <p:spPr>
          <a:xfrm>
            <a:off x="5470458" y="5014909"/>
            <a:ext cx="588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overflow! but there’s still room to place...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6834B395-6891-7451-97B2-469D3033EC13}"/>
                  </a:ext>
                </a:extLst>
              </p14:cNvPr>
              <p14:cNvContentPartPr/>
              <p14:nvPr/>
            </p14:nvContentPartPr>
            <p14:xfrm>
              <a:off x="3636337" y="2833181"/>
              <a:ext cx="1654560" cy="982800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6834B395-6891-7451-97B2-469D3033EC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7697" y="2824181"/>
                <a:ext cx="1672200" cy="100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107850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1C8813-D5C7-8BA6-1742-D30D98087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D25609-A2E7-9E7C-D8CE-980DF8C9C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circular queue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就是為了解決一般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queue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無法完全利用所有空間的問題，變成用空一格來偵測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overflow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只要在原本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queue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的基礎上稍微改變就好。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756104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4070556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3661629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3677265" y="4812269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00900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857137" y="3716592"/>
            <a:ext cx="0" cy="7263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4448210" y="444293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3724947" y="444169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(0);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724A39F-10BE-0F4B-53F7-9221BB6E4CE3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flipV="1">
            <a:off x="4070555" y="3716593"/>
            <a:ext cx="1" cy="7251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25490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V="1">
            <a:off x="5643718" y="3716592"/>
            <a:ext cx="0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5234791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3724947" y="444169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724A39F-10BE-0F4B-53F7-9221BB6E4CE3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flipV="1">
            <a:off x="4070555" y="3716593"/>
            <a:ext cx="1" cy="7251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22563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6430299" y="3716592"/>
            <a:ext cx="0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6021372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3724947" y="444169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(2);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724A39F-10BE-0F4B-53F7-9221BB6E4CE3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flipV="1">
            <a:off x="4070555" y="3716593"/>
            <a:ext cx="1" cy="7251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03600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6807952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3724947" y="444169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724A39F-10BE-0F4B-53F7-9221BB6E4CE3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flipV="1">
            <a:off x="4070555" y="3716593"/>
            <a:ext cx="1" cy="7251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958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15223</TotalTime>
  <Words>7692</Words>
  <Application>Microsoft Office PowerPoint</Application>
  <PresentationFormat>寬螢幕</PresentationFormat>
  <Paragraphs>2128</Paragraphs>
  <Slides>229</Slides>
  <Notes>32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229</vt:i4>
      </vt:variant>
    </vt:vector>
  </HeadingPairs>
  <TitlesOfParts>
    <vt:vector size="235" baseType="lpstr">
      <vt:lpstr>微軟正黑體</vt:lpstr>
      <vt:lpstr>Arial</vt:lpstr>
      <vt:lpstr>Calibri</vt:lpstr>
      <vt:lpstr>Calibri Light</vt:lpstr>
      <vt:lpstr>Consolas</vt:lpstr>
      <vt:lpstr>Office Theme</vt:lpstr>
      <vt:lpstr>那些C程不教的事</vt:lpstr>
      <vt:lpstr>簽到</vt:lpstr>
      <vt:lpstr>Ch 1 - basic Ch 2 - pointer &amp; array Ch 3 - data structure Ch 4 – algorithm</vt:lpstr>
      <vt:lpstr>什麼是資料結構?</vt:lpstr>
      <vt:lpstr>什麼是資料結構?</vt:lpstr>
      <vt:lpstr>什麼是資料結構?</vt:lpstr>
      <vt:lpstr>為什麼要學習資料結構?</vt:lpstr>
      <vt:lpstr>Elementary data structure</vt:lpstr>
      <vt:lpstr>Advanced data structure</vt:lpstr>
      <vt:lpstr>singly linked list</vt:lpstr>
      <vt:lpstr>singly linked list</vt:lpstr>
      <vt:lpstr>singly linked list</vt:lpstr>
      <vt:lpstr>singly linked list</vt:lpstr>
      <vt:lpstr>singly linked list - insert</vt:lpstr>
      <vt:lpstr>singly linked list - insert</vt:lpstr>
      <vt:lpstr>singly linked list - insert</vt:lpstr>
      <vt:lpstr>singly linked list - insert</vt:lpstr>
      <vt:lpstr>singly linked list - insert</vt:lpstr>
      <vt:lpstr>singly linked list - delete</vt:lpstr>
      <vt:lpstr>singly linked list - delete</vt:lpstr>
      <vt:lpstr>singly linked list - delete</vt:lpstr>
      <vt:lpstr>singly linked list - delete</vt:lpstr>
      <vt:lpstr>singly linked list - delete</vt:lpstr>
      <vt:lpstr>doubly linked list</vt:lpstr>
      <vt:lpstr>doubly linked list</vt:lpstr>
      <vt:lpstr>doubly linked list</vt:lpstr>
      <vt:lpstr>doubly linked list</vt:lpstr>
      <vt:lpstr>doubly linked list - insert</vt:lpstr>
      <vt:lpstr>doubly linked list - insert</vt:lpstr>
      <vt:lpstr>doubly linked list - insert</vt:lpstr>
      <vt:lpstr>doubly linked list - insert</vt:lpstr>
      <vt:lpstr>doubly linked list - insert</vt:lpstr>
      <vt:lpstr>doubly linked list - insert</vt:lpstr>
      <vt:lpstr>doubly linked list - delete</vt:lpstr>
      <vt:lpstr>doubly linked list - delete</vt:lpstr>
      <vt:lpstr>doubly linked list - delete</vt:lpstr>
      <vt:lpstr>doubly linked list - delete</vt:lpstr>
      <vt:lpstr>doubly linked list - delete</vt:lpstr>
      <vt:lpstr>doubly linked list - delete</vt:lpstr>
      <vt:lpstr>doubly linked list</vt:lpstr>
      <vt:lpstr>doubly linked list</vt:lpstr>
      <vt:lpstr>doubly linked list with sentinel</vt:lpstr>
      <vt:lpstr>doubly linked list with sentinel</vt:lpstr>
      <vt:lpstr>doubly linked list with sentinel</vt:lpstr>
      <vt:lpstr>doubly linked list with sentinel</vt:lpstr>
      <vt:lpstr>doubly linked list with sentinel</vt:lpstr>
      <vt:lpstr>doubly linked list with sentinel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資料結構 HW P3</vt:lpstr>
      <vt:lpstr>資料結構 HW P3</vt:lpstr>
      <vt:lpstr>資料結構 HW P3</vt:lpstr>
      <vt:lpstr>資料結構 HW P3</vt:lpstr>
      <vt:lpstr>資料結構 HW P3</vt:lpstr>
      <vt:lpstr>資料結構 HW P3</vt:lpstr>
      <vt:lpstr>資料結構 HW P3</vt:lpstr>
      <vt:lpstr>資料結構 HW P3</vt:lpstr>
      <vt:lpstr>資料結構 HW P3</vt:lpstr>
      <vt:lpstr>資料結構 HW P3</vt:lpstr>
      <vt:lpstr>資料結構 HW P3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queue false overflow</vt:lpstr>
      <vt:lpstr>queue false overflow</vt:lpstr>
      <vt:lpstr>queue false overflow</vt:lpstr>
      <vt:lpstr>queue false overflow</vt:lpstr>
      <vt:lpstr>queue false overflow</vt:lpstr>
      <vt:lpstr>queue false overflow</vt:lpstr>
      <vt:lpstr>queue false overflow</vt:lpstr>
      <vt:lpstr>queue false overflow</vt:lpstr>
      <vt:lpstr>queue false overflow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linked list queue</vt:lpstr>
      <vt:lpstr>linked list queue</vt:lpstr>
      <vt:lpstr>linked list queue</vt:lpstr>
      <vt:lpstr>linked list queue</vt:lpstr>
      <vt:lpstr>deque</vt:lpstr>
      <vt:lpstr>deque</vt:lpstr>
      <vt:lpstr>deque</vt:lpstr>
      <vt:lpstr>deque</vt:lpstr>
      <vt:lpstr>deque</vt:lpstr>
      <vt:lpstr>deque</vt:lpstr>
      <vt:lpstr>deque</vt:lpstr>
      <vt:lpstr>deque</vt:lpstr>
      <vt:lpstr>deque</vt:lpstr>
      <vt:lpstr>tree</vt:lpstr>
      <vt:lpstr>tree</vt:lpstr>
      <vt:lpstr>tree</vt:lpstr>
      <vt:lpstr>binary tree</vt:lpstr>
      <vt:lpstr>binary search tree</vt:lpstr>
      <vt:lpstr>binary search tree</vt:lpstr>
      <vt:lpstr>binary search tree - search</vt:lpstr>
      <vt:lpstr>binary search tree - search</vt:lpstr>
      <vt:lpstr>binary search tree - search</vt:lpstr>
      <vt:lpstr>binary search tree - search</vt:lpstr>
      <vt:lpstr>binary search tree - search</vt:lpstr>
      <vt:lpstr>binary search tree - search</vt:lpstr>
      <vt:lpstr>binary search tree - search</vt:lpstr>
      <vt:lpstr>binary search tree - search</vt:lpstr>
      <vt:lpstr>binary search tree - search</vt:lpstr>
      <vt:lpstr>binary search tree - search</vt:lpstr>
      <vt:lpstr>binary search tree - insert</vt:lpstr>
      <vt:lpstr>binary search tree - insert</vt:lpstr>
      <vt:lpstr>binary search tree - insert</vt:lpstr>
      <vt:lpstr>binary search tree - insert</vt:lpstr>
      <vt:lpstr>binary search tree - insert</vt:lpstr>
      <vt:lpstr>binary search tree - insert</vt:lpstr>
      <vt:lpstr>binary search tree - insert</vt:lpstr>
      <vt:lpstr>binary search tree - insert</vt:lpstr>
      <vt:lpstr>binary search tree - insert</vt:lpstr>
      <vt:lpstr>binary search tree - insert</vt:lpstr>
      <vt:lpstr>binary search tree - insert</vt:lpstr>
      <vt:lpstr>binary search tree - insert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self-balancing binary search tree</vt:lpstr>
      <vt:lpstr>self-balancing binary search tree</vt:lpstr>
      <vt:lpstr>self-balancing binary search tree</vt:lpstr>
      <vt:lpstr>binary heap</vt:lpstr>
      <vt:lpstr>max-binary heap</vt:lpstr>
      <vt:lpstr>min-binary heap</vt:lpstr>
      <vt:lpstr>max-binary heap</vt:lpstr>
      <vt:lpstr>max-binary heap - heapify</vt:lpstr>
      <vt:lpstr>max-binary heap - heapify</vt:lpstr>
      <vt:lpstr>max-binary heap - heapify</vt:lpstr>
      <vt:lpstr>max-binary heap - heapify</vt:lpstr>
      <vt:lpstr>max-binary heap - heapify</vt:lpstr>
      <vt:lpstr>max-binary heap - heapify</vt:lpstr>
      <vt:lpstr>max-binary heap - heapify</vt:lpstr>
      <vt:lpstr>max-binary heap - heapify</vt:lpstr>
      <vt:lpstr>max-binary heap - heapify</vt:lpstr>
      <vt:lpstr>max-binary heap - heapify</vt:lpstr>
      <vt:lpstr>max-binary heap - heapify</vt:lpstr>
      <vt:lpstr>max-binary heap – build_heap</vt:lpstr>
      <vt:lpstr>max-binary heap – build_heap</vt:lpstr>
      <vt:lpstr>max-binary heap – build_heap</vt:lpstr>
      <vt:lpstr>max-binary heap – build_heap</vt:lpstr>
      <vt:lpstr>max-binary heap – build_heap</vt:lpstr>
      <vt:lpstr>max-binary heap – build_heap</vt:lpstr>
      <vt:lpstr>max-binary heap – build_heap</vt:lpstr>
      <vt:lpstr>max-binary heap – build_heap</vt:lpstr>
      <vt:lpstr>max-binary heap – build_heap</vt:lpstr>
      <vt:lpstr>max-binary heap – build_heap</vt:lpstr>
      <vt:lpstr>max-binary heap – build_heap</vt:lpstr>
      <vt:lpstr>max-binary heap – build_heap</vt:lpstr>
      <vt:lpstr>max-binary heap – build_heap</vt:lpstr>
      <vt:lpstr>max-binary heap – build_heap</vt:lpstr>
      <vt:lpstr>max-binary heap – build_heap</vt:lpstr>
      <vt:lpstr>max-binary heap – insert</vt:lpstr>
      <vt:lpstr>max-binary heap – insert</vt:lpstr>
      <vt:lpstr>max-binary heap – insert</vt:lpstr>
      <vt:lpstr>max-binary heap – insert</vt:lpstr>
      <vt:lpstr>max-binary heap – insert</vt:lpstr>
      <vt:lpstr>max-binary heap – insert</vt:lpstr>
      <vt:lpstr>max-binary heap – insert</vt:lpstr>
      <vt:lpstr>max-binary heap – insert</vt:lpstr>
      <vt:lpstr>max-binary heap – insert</vt:lpstr>
      <vt:lpstr>max-binary heap – insert</vt:lpstr>
      <vt:lpstr>max-binary heap – insert</vt:lpstr>
      <vt:lpstr>max-binary heap – insert</vt:lpstr>
      <vt:lpstr>max-binary heap – insert</vt:lpstr>
      <vt:lpstr>max-binary heap – insert</vt:lpstr>
      <vt:lpstr>max-binary heap – insert</vt:lpstr>
      <vt:lpstr>max-binary heap – insert</vt:lpstr>
      <vt:lpstr>max-binary heap – insert</vt:lpstr>
      <vt:lpstr>Q&amp;A</vt:lpstr>
      <vt:lpstr>意見回饋</vt:lpstr>
      <vt:lpstr>End Of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那些C程不教的東西</dc:title>
  <dc:creator>HsiehTonny</dc:creator>
  <cp:lastModifiedBy>HsiehTonny</cp:lastModifiedBy>
  <cp:revision>15</cp:revision>
  <dcterms:created xsi:type="dcterms:W3CDTF">2022-11-12T15:23:41Z</dcterms:created>
  <dcterms:modified xsi:type="dcterms:W3CDTF">2022-11-29T17:18:35Z</dcterms:modified>
</cp:coreProperties>
</file>