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7" r:id="rId2"/>
    <p:sldId id="258" r:id="rId3"/>
    <p:sldId id="259" r:id="rId4"/>
    <p:sldId id="260" r:id="rId5"/>
    <p:sldId id="284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7" r:id="rId32"/>
    <p:sldId id="291" r:id="rId33"/>
    <p:sldId id="350" r:id="rId34"/>
    <p:sldId id="351" r:id="rId35"/>
    <p:sldId id="357" r:id="rId36"/>
    <p:sldId id="293" r:id="rId37"/>
    <p:sldId id="358" r:id="rId38"/>
    <p:sldId id="352" r:id="rId39"/>
    <p:sldId id="354" r:id="rId40"/>
    <p:sldId id="355" r:id="rId41"/>
    <p:sldId id="356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59" r:id="rId50"/>
    <p:sldId id="304" r:id="rId51"/>
    <p:sldId id="305" r:id="rId52"/>
    <p:sldId id="303" r:id="rId53"/>
    <p:sldId id="306" r:id="rId54"/>
    <p:sldId id="316" r:id="rId55"/>
    <p:sldId id="360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6" r:id="rId65"/>
    <p:sldId id="327" r:id="rId66"/>
    <p:sldId id="328" r:id="rId67"/>
    <p:sldId id="329" r:id="rId68"/>
    <p:sldId id="330" r:id="rId69"/>
    <p:sldId id="332" r:id="rId70"/>
    <p:sldId id="331" r:id="rId71"/>
    <p:sldId id="333" r:id="rId72"/>
    <p:sldId id="335" r:id="rId73"/>
    <p:sldId id="336" r:id="rId74"/>
    <p:sldId id="337" r:id="rId75"/>
    <p:sldId id="338" r:id="rId76"/>
    <p:sldId id="339" r:id="rId77"/>
    <p:sldId id="340" r:id="rId78"/>
    <p:sldId id="341" r:id="rId79"/>
    <p:sldId id="342" r:id="rId80"/>
    <p:sldId id="343" r:id="rId81"/>
    <p:sldId id="344" r:id="rId82"/>
    <p:sldId id="345" r:id="rId83"/>
    <p:sldId id="346" r:id="rId84"/>
    <p:sldId id="347" r:id="rId85"/>
    <p:sldId id="348" r:id="rId86"/>
    <p:sldId id="349" r:id="rId87"/>
    <p:sldId id="288" r:id="rId88"/>
    <p:sldId id="290" r:id="rId8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68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3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6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27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69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65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76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87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58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82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63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48947-88CF-44EB-9EE2-DDF3E9D343A0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178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20B2947-E514-602A-570A-AD0F22940A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那些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程不教的事</a:t>
            </a: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0A4B174C-0DED-61BF-0C63-03DBFB7E08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Author: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謝承翰</a:t>
            </a:r>
          </a:p>
        </p:txBody>
      </p:sp>
    </p:spTree>
    <p:extLst>
      <p:ext uri="{BB962C8B-B14F-4D97-AF65-F5344CB8AC3E}">
        <p14:creationId xmlns:p14="http://schemas.microsoft.com/office/powerpoint/2010/main" val="288372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70450" y="366599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5217677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4097982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234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63508" y="366599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6210735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5091040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240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63508" y="366599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6210735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5091040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429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56566" y="367869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7203793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6084098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749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56566" y="367869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7203793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6084098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491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49624" y="367869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8196851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7077156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255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49624" y="367869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8196851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7077156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763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3892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6596165-6888-4834-23CF-4ECBEC3E2E22}"/>
              </a:ext>
            </a:extLst>
          </p:cNvPr>
          <p:cNvSpPr txBox="1"/>
          <p:nvPr/>
        </p:nvSpPr>
        <p:spPr>
          <a:xfrm>
            <a:off x="3111274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F2E555D-1313-8040-6407-FA800DD942A6}"/>
              </a:ext>
            </a:extLst>
          </p:cNvPr>
          <p:cNvSpPr txBox="1"/>
          <p:nvPr/>
        </p:nvSpPr>
        <p:spPr>
          <a:xfrm>
            <a:off x="4224619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111580-B5E9-0EA5-A750-42A5AF2278A5}"/>
              </a:ext>
            </a:extLst>
          </p:cNvPr>
          <p:cNvSpPr txBox="1"/>
          <p:nvPr/>
        </p:nvSpPr>
        <p:spPr>
          <a:xfrm>
            <a:off x="2890684" y="2229406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&lt;=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pass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363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4" name="接點: 弧形 3">
            <a:extLst>
              <a:ext uri="{FF2B5EF4-FFF2-40B4-BE49-F238E27FC236}">
                <a16:creationId xmlns:a16="http://schemas.microsoft.com/office/drawing/2014/main" id="{17403321-30DD-5B85-5098-2F695F6B7919}"/>
              </a:ext>
            </a:extLst>
          </p:cNvPr>
          <p:cNvCxnSpPr/>
          <p:nvPr/>
        </p:nvCxnSpPr>
        <p:spPr>
          <a:xfrm rot="16200000" flipH="1">
            <a:off x="4870450" y="367234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F6596165-6888-4834-23CF-4ECBEC3E2E22}"/>
              </a:ext>
            </a:extLst>
          </p:cNvPr>
          <p:cNvSpPr txBox="1"/>
          <p:nvPr/>
        </p:nvSpPr>
        <p:spPr>
          <a:xfrm>
            <a:off x="4097982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F2E555D-1313-8040-6407-FA800DD942A6}"/>
              </a:ext>
            </a:extLst>
          </p:cNvPr>
          <p:cNvSpPr txBox="1"/>
          <p:nvPr/>
        </p:nvSpPr>
        <p:spPr>
          <a:xfrm>
            <a:off x="5217677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111580-B5E9-0EA5-A750-42A5AF2278A5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4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C9C86B1-500A-744F-86D2-D5FB9528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0104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Ch 1 - basic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2 - pointer &amp; array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3 - data structure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Ch 4 – algorithm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425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4" name="接點: 弧形 3">
            <a:extLst>
              <a:ext uri="{FF2B5EF4-FFF2-40B4-BE49-F238E27FC236}">
                <a16:creationId xmlns:a16="http://schemas.microsoft.com/office/drawing/2014/main" id="{17403321-30DD-5B85-5098-2F695F6B7919}"/>
              </a:ext>
            </a:extLst>
          </p:cNvPr>
          <p:cNvCxnSpPr/>
          <p:nvPr/>
        </p:nvCxnSpPr>
        <p:spPr>
          <a:xfrm rot="16200000" flipH="1">
            <a:off x="4870450" y="367234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F6596165-6888-4834-23CF-4ECBEC3E2E22}"/>
              </a:ext>
            </a:extLst>
          </p:cNvPr>
          <p:cNvSpPr txBox="1"/>
          <p:nvPr/>
        </p:nvSpPr>
        <p:spPr>
          <a:xfrm>
            <a:off x="4097982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F2E555D-1313-8040-6407-FA800DD942A6}"/>
              </a:ext>
            </a:extLst>
          </p:cNvPr>
          <p:cNvSpPr txBox="1"/>
          <p:nvPr/>
        </p:nvSpPr>
        <p:spPr>
          <a:xfrm>
            <a:off x="5217677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111580-B5E9-0EA5-A750-42A5AF2278A5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901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4" name="接點: 弧形 3">
            <a:extLst>
              <a:ext uri="{FF2B5EF4-FFF2-40B4-BE49-F238E27FC236}">
                <a16:creationId xmlns:a16="http://schemas.microsoft.com/office/drawing/2014/main" id="{17403321-30DD-5B85-5098-2F695F6B7919}"/>
              </a:ext>
            </a:extLst>
          </p:cNvPr>
          <p:cNvCxnSpPr/>
          <p:nvPr/>
        </p:nvCxnSpPr>
        <p:spPr>
          <a:xfrm rot="16200000" flipH="1">
            <a:off x="5863508" y="367869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F6596165-6888-4834-23CF-4ECBEC3E2E22}"/>
              </a:ext>
            </a:extLst>
          </p:cNvPr>
          <p:cNvSpPr txBox="1"/>
          <p:nvPr/>
        </p:nvSpPr>
        <p:spPr>
          <a:xfrm>
            <a:off x="5091040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F2E555D-1313-8040-6407-FA800DD942A6}"/>
              </a:ext>
            </a:extLst>
          </p:cNvPr>
          <p:cNvSpPr txBox="1"/>
          <p:nvPr/>
        </p:nvSpPr>
        <p:spPr>
          <a:xfrm>
            <a:off x="6210735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111580-B5E9-0EA5-A750-42A5AF2278A5}"/>
              </a:ext>
            </a:extLst>
          </p:cNvPr>
          <p:cNvSpPr txBox="1"/>
          <p:nvPr/>
        </p:nvSpPr>
        <p:spPr>
          <a:xfrm>
            <a:off x="2890684" y="2229406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&lt;=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pass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512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4" name="接點: 弧形 3">
            <a:extLst>
              <a:ext uri="{FF2B5EF4-FFF2-40B4-BE49-F238E27FC236}">
                <a16:creationId xmlns:a16="http://schemas.microsoft.com/office/drawing/2014/main" id="{17403321-30DD-5B85-5098-2F695F6B7919}"/>
              </a:ext>
            </a:extLst>
          </p:cNvPr>
          <p:cNvCxnSpPr/>
          <p:nvPr/>
        </p:nvCxnSpPr>
        <p:spPr>
          <a:xfrm rot="16200000" flipH="1">
            <a:off x="6856566" y="365964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F6596165-6888-4834-23CF-4ECBEC3E2E22}"/>
              </a:ext>
            </a:extLst>
          </p:cNvPr>
          <p:cNvSpPr txBox="1"/>
          <p:nvPr/>
        </p:nvSpPr>
        <p:spPr>
          <a:xfrm>
            <a:off x="6084098" y="276812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F2E555D-1313-8040-6407-FA800DD942A6}"/>
              </a:ext>
            </a:extLst>
          </p:cNvPr>
          <p:cNvSpPr txBox="1"/>
          <p:nvPr/>
        </p:nvSpPr>
        <p:spPr>
          <a:xfrm>
            <a:off x="7203793" y="27681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111580-B5E9-0EA5-A750-42A5AF2278A5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125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4" name="接點: 弧形 3">
            <a:extLst>
              <a:ext uri="{FF2B5EF4-FFF2-40B4-BE49-F238E27FC236}">
                <a16:creationId xmlns:a16="http://schemas.microsoft.com/office/drawing/2014/main" id="{17403321-30DD-5B85-5098-2F695F6B7919}"/>
              </a:ext>
            </a:extLst>
          </p:cNvPr>
          <p:cNvCxnSpPr/>
          <p:nvPr/>
        </p:nvCxnSpPr>
        <p:spPr>
          <a:xfrm rot="16200000" flipH="1">
            <a:off x="6856566" y="365964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F6596165-6888-4834-23CF-4ECBEC3E2E22}"/>
              </a:ext>
            </a:extLst>
          </p:cNvPr>
          <p:cNvSpPr txBox="1"/>
          <p:nvPr/>
        </p:nvSpPr>
        <p:spPr>
          <a:xfrm>
            <a:off x="6084098" y="276812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F2E555D-1313-8040-6407-FA800DD942A6}"/>
              </a:ext>
            </a:extLst>
          </p:cNvPr>
          <p:cNvSpPr txBox="1"/>
          <p:nvPr/>
        </p:nvSpPr>
        <p:spPr>
          <a:xfrm>
            <a:off x="7203793" y="27681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111580-B5E9-0EA5-A750-42A5AF2278A5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573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9111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CFE8829-F5A5-9118-6ED1-382E87F1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B6F4B6-6311-1D88-EB05-09881BB77993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276236-68C7-C09E-DB3B-9FEFD52969CE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A61AEA-3C1A-68A0-75C0-B703EB5C68C4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BA2F5B-2B0F-C083-21C4-DEF9B542700D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1CDE79-78AE-A727-6D0F-2D31E506AEB8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9CAAEE-2510-6092-0BFB-F2F6FCD7D26D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2997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CFE8829-F5A5-9118-6ED1-382E87F1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B6F4B6-6311-1D88-EB05-09881BB77993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276236-68C7-C09E-DB3B-9FEFD52969CE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A61AEA-3C1A-68A0-75C0-B703EB5C68C4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BA2F5B-2B0F-C083-21C4-DEF9B542700D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1CDE79-78AE-A727-6D0F-2D31E506AEB8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9CAAEE-2510-6092-0BFB-F2F6FCD7D26D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4982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4C0C4FA-AB16-2C4C-D788-5AFA69AFD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00D9B3-2AB8-A8D7-1B81-44458360CAFC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2AFC4B-0927-7BEE-2731-80FAEBFB28EF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FD2C61-7A27-1534-12E1-02CE783BEA5B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024F1EB-9C3C-C2C3-69C2-31A50D49DA7F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48DC93-573A-F14A-A829-EDA7D7C3E725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838893-6BC7-75BB-F528-F7555C314787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3972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4C0C4FA-AB16-2C4C-D788-5AFA69AFD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00D9B3-2AB8-A8D7-1B81-44458360CAFC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2AFC4B-0927-7BEE-2731-80FAEBFB28EF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FD2C61-7A27-1534-12E1-02CE783BEA5B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024F1EB-9C3C-C2C3-69C2-31A50D49DA7F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48DC93-573A-F14A-A829-EDA7D7C3E725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838893-6BC7-75BB-F528-F7555C314787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4B2B56F-9607-C989-3A86-C4D84B2559B8}"/>
              </a:ext>
            </a:extLst>
          </p:cNvPr>
          <p:cNvSpPr txBox="1"/>
          <p:nvPr/>
        </p:nvSpPr>
        <p:spPr>
          <a:xfrm>
            <a:off x="2890684" y="277269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done!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34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F36421-3484-C636-B27D-19A3A41A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B820E8-63D4-7837-B3F0-744554510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308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317C2-F072-BE71-8659-97C5ADDE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19887B-B092-435E-2F32-B60BE1F8D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sort/insertion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sort/selection sort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merge sort/quick sort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counting sort</a:t>
            </a:r>
          </a:p>
        </p:txBody>
      </p:sp>
    </p:spTree>
    <p:extLst>
      <p:ext uri="{BB962C8B-B14F-4D97-AF65-F5344CB8AC3E}">
        <p14:creationId xmlns:p14="http://schemas.microsoft.com/office/powerpoint/2010/main" val="659784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133BB2-9107-4173-D5ED-EBDA87FB1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042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E58285A-B5E0-840D-67A5-AFDE29FC5704}"/>
              </a:ext>
            </a:extLst>
          </p:cNvPr>
          <p:cNvSpPr txBox="1"/>
          <p:nvPr/>
        </p:nvSpPr>
        <p:spPr>
          <a:xfrm>
            <a:off x="838200" y="1690688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(l, r);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07325FE-8D1F-5E71-55F0-D91D337AB550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52FB8A4-F6F7-9650-61FB-A7EA69EAF16C}"/>
              </a:ext>
            </a:extLst>
          </p:cNvPr>
          <p:cNvSpPr txBox="1"/>
          <p:nvPr/>
        </p:nvSpPr>
        <p:spPr>
          <a:xfrm>
            <a:off x="86228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320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0EF847C-DCD1-3D38-69D6-DEAF280BB01B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l+r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(mid + 1, r);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719ACAF-9877-78B0-AEED-4B2F32AB2300}"/>
              </a:ext>
            </a:extLst>
          </p:cNvPr>
          <p:cNvSpPr txBox="1"/>
          <p:nvPr/>
        </p:nvSpPr>
        <p:spPr>
          <a:xfrm>
            <a:off x="5513827" y="28949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51AABC3-8B8D-F29E-9AE9-DD85496DE0AA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28691D1-42CC-54B3-E597-034CCE7E87DE}"/>
              </a:ext>
            </a:extLst>
          </p:cNvPr>
          <p:cNvSpPr txBox="1"/>
          <p:nvPr/>
        </p:nvSpPr>
        <p:spPr>
          <a:xfrm>
            <a:off x="86228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8051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0EF847C-DCD1-3D38-69D6-DEAF280BB01B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latin typeface="Consolas" panose="020B0609020204030204" pitchFamily="49" charset="0"/>
              </a:rPr>
              <a:t>l+r</a:t>
            </a:r>
            <a:r>
              <a:rPr lang="en-US" altLang="zh-TW" dirty="0"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(mid + 1, r);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719ACAF-9877-78B0-AEED-4B2F32AB2300}"/>
              </a:ext>
            </a:extLst>
          </p:cNvPr>
          <p:cNvSpPr txBox="1"/>
          <p:nvPr/>
        </p:nvSpPr>
        <p:spPr>
          <a:xfrm>
            <a:off x="5513827" y="28949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51AABC3-8B8D-F29E-9AE9-DD85496DE0AA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28691D1-42CC-54B3-E597-034CCE7E87DE}"/>
              </a:ext>
            </a:extLst>
          </p:cNvPr>
          <p:cNvSpPr txBox="1"/>
          <p:nvPr/>
        </p:nvSpPr>
        <p:spPr>
          <a:xfrm>
            <a:off x="86228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836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93910D6-2ADF-0EFE-4295-FC5E60114411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8045C0-9711-240E-8758-CF350D3227B4}"/>
              </a:ext>
            </a:extLst>
          </p:cNvPr>
          <p:cNvSpPr txBox="1"/>
          <p:nvPr/>
        </p:nvSpPr>
        <p:spPr>
          <a:xfrm>
            <a:off x="5655212" y="28992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6A70DBF-4659-F4D8-F73B-F0B86B51E31E}"/>
              </a:ext>
            </a:extLst>
          </p:cNvPr>
          <p:cNvSpPr txBox="1"/>
          <p:nvPr/>
        </p:nvSpPr>
        <p:spPr>
          <a:xfrm>
            <a:off x="3527711" y="2883783"/>
            <a:ext cx="56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D96528E-23FC-2D68-2F75-2B1BB81DAE4F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l+r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(mid + 1, r);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0865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93910D6-2ADF-0EFE-4295-FC5E60114411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8045C0-9711-240E-8758-CF350D3227B4}"/>
              </a:ext>
            </a:extLst>
          </p:cNvPr>
          <p:cNvSpPr txBox="1"/>
          <p:nvPr/>
        </p:nvSpPr>
        <p:spPr>
          <a:xfrm>
            <a:off x="5655212" y="28992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6A70DBF-4659-F4D8-F73B-F0B86B51E31E}"/>
              </a:ext>
            </a:extLst>
          </p:cNvPr>
          <p:cNvSpPr txBox="1"/>
          <p:nvPr/>
        </p:nvSpPr>
        <p:spPr>
          <a:xfrm>
            <a:off x="3527711" y="2883783"/>
            <a:ext cx="56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D96528E-23FC-2D68-2F75-2B1BB81DAE4F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latin typeface="Consolas" panose="020B0609020204030204" pitchFamily="49" charset="0"/>
              </a:rPr>
              <a:t>l+r</a:t>
            </a:r>
            <a:r>
              <a:rPr lang="en-US" altLang="zh-TW" dirty="0"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(mid + 1, r);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2794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2342822-859F-83FD-F897-094B2EF5AE20}"/>
              </a:ext>
            </a:extLst>
          </p:cNvPr>
          <p:cNvCxnSpPr>
            <a:cxnSpLocks/>
          </p:cNvCxnSpPr>
          <p:nvPr/>
        </p:nvCxnSpPr>
        <p:spPr>
          <a:xfrm>
            <a:off x="3328219" y="3136490"/>
            <a:ext cx="0" cy="12781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ACC501E-EBB3-2AE4-7078-476B79408473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solidFill>
                  <a:srgbClr val="00B0F0"/>
                </a:solidFill>
                <a:latin typeface="Consolas" panose="020B0609020204030204" pitchFamily="49" charset="0"/>
              </a:rPr>
              <a:t>l+r</a:t>
            </a:r>
            <a:r>
              <a:rPr lang="en-US" altLang="zh-TW" dirty="0">
                <a:solidFill>
                  <a:srgbClr val="00B0F0"/>
                </a:solidFill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(mid + 1, r);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C4E80FE-1F26-23C0-FC37-D9E64F6D6EA1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A2FDBD5-9F02-C44B-CA6A-A00CCAA25F12}"/>
              </a:ext>
            </a:extLst>
          </p:cNvPr>
          <p:cNvSpPr txBox="1"/>
          <p:nvPr/>
        </p:nvSpPr>
        <p:spPr>
          <a:xfrm>
            <a:off x="2534653" y="2608480"/>
            <a:ext cx="56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9C2AE2E-950D-4B7E-1D74-6605292A019A}"/>
              </a:ext>
            </a:extLst>
          </p:cNvPr>
          <p:cNvSpPr txBox="1"/>
          <p:nvPr/>
        </p:nvSpPr>
        <p:spPr>
          <a:xfrm>
            <a:off x="3661722" y="28998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0169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2342822-859F-83FD-F897-094B2EF5AE20}"/>
              </a:ext>
            </a:extLst>
          </p:cNvPr>
          <p:cNvCxnSpPr>
            <a:cxnSpLocks/>
          </p:cNvCxnSpPr>
          <p:nvPr/>
        </p:nvCxnSpPr>
        <p:spPr>
          <a:xfrm>
            <a:off x="3328219" y="3136490"/>
            <a:ext cx="0" cy="12781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ACC501E-EBB3-2AE4-7078-476B79408473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latin typeface="Consolas" panose="020B0609020204030204" pitchFamily="49" charset="0"/>
              </a:rPr>
              <a:t>l+r</a:t>
            </a:r>
            <a:r>
              <a:rPr lang="en-US" altLang="zh-TW" dirty="0"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solidFill>
                  <a:srgbClr val="00B0F0"/>
                </a:solidFill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solidFill>
                  <a:srgbClr val="00B0F0"/>
                </a:solidFill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(mid + 1, r);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C4E80FE-1F26-23C0-FC37-D9E64F6D6EA1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A2FDBD5-9F02-C44B-CA6A-A00CCAA25F12}"/>
              </a:ext>
            </a:extLst>
          </p:cNvPr>
          <p:cNvSpPr txBox="1"/>
          <p:nvPr/>
        </p:nvSpPr>
        <p:spPr>
          <a:xfrm>
            <a:off x="2534653" y="2608480"/>
            <a:ext cx="56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9C2AE2E-950D-4B7E-1D74-6605292A019A}"/>
              </a:ext>
            </a:extLst>
          </p:cNvPr>
          <p:cNvSpPr txBox="1"/>
          <p:nvPr/>
        </p:nvSpPr>
        <p:spPr>
          <a:xfrm>
            <a:off x="3661722" y="28998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5670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2342822-859F-83FD-F897-094B2EF5AE20}"/>
              </a:ext>
            </a:extLst>
          </p:cNvPr>
          <p:cNvCxnSpPr>
            <a:cxnSpLocks/>
          </p:cNvCxnSpPr>
          <p:nvPr/>
        </p:nvCxnSpPr>
        <p:spPr>
          <a:xfrm>
            <a:off x="3328219" y="3136490"/>
            <a:ext cx="0" cy="12781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C4E80FE-1F26-23C0-FC37-D9E64F6D6EA1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A2FDBD5-9F02-C44B-CA6A-A00CCAA25F12}"/>
              </a:ext>
            </a:extLst>
          </p:cNvPr>
          <p:cNvSpPr txBox="1"/>
          <p:nvPr/>
        </p:nvSpPr>
        <p:spPr>
          <a:xfrm>
            <a:off x="2534653" y="2608480"/>
            <a:ext cx="56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A9D00CD-5397-3F6F-D29F-3729C6068DE7}"/>
              </a:ext>
            </a:extLst>
          </p:cNvPr>
          <p:cNvSpPr txBox="1"/>
          <p:nvPr/>
        </p:nvSpPr>
        <p:spPr>
          <a:xfrm>
            <a:off x="838200" y="1690688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 == l, return;</a:t>
            </a:r>
          </a:p>
        </p:txBody>
      </p:sp>
    </p:spTree>
    <p:extLst>
      <p:ext uri="{BB962C8B-B14F-4D97-AF65-F5344CB8AC3E}">
        <p14:creationId xmlns:p14="http://schemas.microsoft.com/office/powerpoint/2010/main" val="33575087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2342822-859F-83FD-F897-094B2EF5AE20}"/>
              </a:ext>
            </a:extLst>
          </p:cNvPr>
          <p:cNvCxnSpPr>
            <a:cxnSpLocks/>
          </p:cNvCxnSpPr>
          <p:nvPr/>
        </p:nvCxnSpPr>
        <p:spPr>
          <a:xfrm>
            <a:off x="3328219" y="3136490"/>
            <a:ext cx="0" cy="12781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ACC501E-EBB3-2AE4-7078-476B79408473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latin typeface="Consolas" panose="020B0609020204030204" pitchFamily="49" charset="0"/>
              </a:rPr>
              <a:t>l+r</a:t>
            </a:r>
            <a:r>
              <a:rPr lang="en-US" altLang="zh-TW" dirty="0"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solidFill>
                  <a:srgbClr val="00B0F0"/>
                </a:solidFill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solidFill>
                  <a:srgbClr val="00B0F0"/>
                </a:solidFill>
                <a:latin typeface="Consolas" panose="020B0609020204030204" pitchFamily="49" charset="0"/>
              </a:rPr>
              <a:t>(mid + 1, r);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C4E80FE-1F26-23C0-FC37-D9E64F6D6EA1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A2FDBD5-9F02-C44B-CA6A-A00CCAA25F12}"/>
              </a:ext>
            </a:extLst>
          </p:cNvPr>
          <p:cNvSpPr txBox="1"/>
          <p:nvPr/>
        </p:nvSpPr>
        <p:spPr>
          <a:xfrm>
            <a:off x="2534653" y="2608480"/>
            <a:ext cx="56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9C2AE2E-950D-4B7E-1D74-6605292A019A}"/>
              </a:ext>
            </a:extLst>
          </p:cNvPr>
          <p:cNvSpPr txBox="1"/>
          <p:nvPr/>
        </p:nvSpPr>
        <p:spPr>
          <a:xfrm>
            <a:off x="3661722" y="28998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503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E35322-3963-777B-75B3-D54EE64A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search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3C6E7A-A360-61F0-3FE1-CA5E691E2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DFS/BFS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binary search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138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2342822-859F-83FD-F897-094B2EF5AE20}"/>
              </a:ext>
            </a:extLst>
          </p:cNvPr>
          <p:cNvCxnSpPr>
            <a:cxnSpLocks/>
          </p:cNvCxnSpPr>
          <p:nvPr/>
        </p:nvCxnSpPr>
        <p:spPr>
          <a:xfrm>
            <a:off x="3328219" y="3136490"/>
            <a:ext cx="0" cy="12781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ACC501E-EBB3-2AE4-7078-476B79408473}"/>
              </a:ext>
            </a:extLst>
          </p:cNvPr>
          <p:cNvSpPr txBox="1"/>
          <p:nvPr/>
        </p:nvSpPr>
        <p:spPr>
          <a:xfrm>
            <a:off x="838200" y="1690688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 == l, return;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C4E80FE-1F26-23C0-FC37-D9E64F6D6EA1}"/>
              </a:ext>
            </a:extLst>
          </p:cNvPr>
          <p:cNvSpPr txBox="1"/>
          <p:nvPr/>
        </p:nvSpPr>
        <p:spPr>
          <a:xfrm>
            <a:off x="3654348" y="29174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9C2AE2E-950D-4B7E-1D74-6605292A019A}"/>
              </a:ext>
            </a:extLst>
          </p:cNvPr>
          <p:cNvSpPr txBox="1"/>
          <p:nvPr/>
        </p:nvSpPr>
        <p:spPr>
          <a:xfrm>
            <a:off x="3654348" y="25915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7057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2342822-859F-83FD-F897-094B2EF5AE20}"/>
              </a:ext>
            </a:extLst>
          </p:cNvPr>
          <p:cNvCxnSpPr>
            <a:cxnSpLocks/>
          </p:cNvCxnSpPr>
          <p:nvPr/>
        </p:nvCxnSpPr>
        <p:spPr>
          <a:xfrm>
            <a:off x="3328219" y="3136490"/>
            <a:ext cx="0" cy="12781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C4E80FE-1F26-23C0-FC37-D9E64F6D6EA1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A2FDBD5-9F02-C44B-CA6A-A00CCAA25F12}"/>
              </a:ext>
            </a:extLst>
          </p:cNvPr>
          <p:cNvSpPr txBox="1"/>
          <p:nvPr/>
        </p:nvSpPr>
        <p:spPr>
          <a:xfrm>
            <a:off x="2534653" y="2608480"/>
            <a:ext cx="56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9C2AE2E-950D-4B7E-1D74-6605292A019A}"/>
              </a:ext>
            </a:extLst>
          </p:cNvPr>
          <p:cNvSpPr txBox="1"/>
          <p:nvPr/>
        </p:nvSpPr>
        <p:spPr>
          <a:xfrm>
            <a:off x="3405840" y="28949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mid+1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2465FDF-9CF4-DF63-B772-D4BE82DF5062}"/>
              </a:ext>
            </a:extLst>
          </p:cNvPr>
          <p:cNvSpPr txBox="1"/>
          <p:nvPr/>
        </p:nvSpPr>
        <p:spPr>
          <a:xfrm>
            <a:off x="838200" y="170334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26993954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E09F523-D2C3-AA8A-6B73-CF77A72E99E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CF4403-DCF2-28DE-5322-6757DBA1533B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A73B737-D696-90FE-982F-BE2BFB4C2C29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5EDA6FF-EE47-9E2A-F516-13183803BF8C}"/>
              </a:ext>
            </a:extLst>
          </p:cNvPr>
          <p:cNvSpPr txBox="1"/>
          <p:nvPr/>
        </p:nvSpPr>
        <p:spPr>
          <a:xfrm>
            <a:off x="36617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16FA492-AA9D-6FAE-4BF9-0D587E5E742A}"/>
              </a:ext>
            </a:extLst>
          </p:cNvPr>
          <p:cNvCxnSpPr>
            <a:cxnSpLocks/>
          </p:cNvCxnSpPr>
          <p:nvPr/>
        </p:nvCxnSpPr>
        <p:spPr>
          <a:xfrm>
            <a:off x="3328219" y="3136490"/>
            <a:ext cx="0" cy="12781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C029AAE-1BB0-C8A3-FC35-DCBB82E749EC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0144830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E09F523-D2C3-AA8A-6B73-CF77A72E99E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CF4403-DCF2-28DE-5322-6757DBA1533B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7C32134-614C-385B-EBF8-67491D03883E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056EE11-FA38-E35A-D9AB-41594677E5DB}"/>
              </a:ext>
            </a:extLst>
          </p:cNvPr>
          <p:cNvSpPr txBox="1"/>
          <p:nvPr/>
        </p:nvSpPr>
        <p:spPr>
          <a:xfrm>
            <a:off x="4662192" y="28949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0D976250-15F8-F124-1E0F-38B7C92013C6}"/>
              </a:ext>
            </a:extLst>
          </p:cNvPr>
          <p:cNvCxnSpPr>
            <a:cxnSpLocks/>
          </p:cNvCxnSpPr>
          <p:nvPr/>
        </p:nvCxnSpPr>
        <p:spPr>
          <a:xfrm>
            <a:off x="3328219" y="3136490"/>
            <a:ext cx="0" cy="12781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69D405A-72C2-B85D-C53B-C242F319DD3E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E29FCCF-8785-227A-FEB5-73BB13185B78}"/>
              </a:ext>
            </a:extLst>
          </p:cNvPr>
          <p:cNvSpPr txBox="1"/>
          <p:nvPr/>
        </p:nvSpPr>
        <p:spPr>
          <a:xfrm>
            <a:off x="466219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7841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E09F523-D2C3-AA8A-6B73-CF77A72E99E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CF4403-DCF2-28DE-5322-6757DBA1533B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DC743C2-7FBD-23DE-47D7-E49D3BF5838E}"/>
              </a:ext>
            </a:extLst>
          </p:cNvPr>
          <p:cNvSpPr txBox="1"/>
          <p:nvPr/>
        </p:nvSpPr>
        <p:spPr>
          <a:xfrm>
            <a:off x="36617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3F5BBF0-A705-A82C-082B-126B07462FD8}"/>
              </a:ext>
            </a:extLst>
          </p:cNvPr>
          <p:cNvSpPr txBox="1"/>
          <p:nvPr/>
        </p:nvSpPr>
        <p:spPr>
          <a:xfrm>
            <a:off x="466219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1111EE4E-3933-917F-D645-12B15D333443}"/>
              </a:ext>
            </a:extLst>
          </p:cNvPr>
          <p:cNvCxnSpPr>
            <a:cxnSpLocks/>
          </p:cNvCxnSpPr>
          <p:nvPr/>
        </p:nvCxnSpPr>
        <p:spPr>
          <a:xfrm>
            <a:off x="3328219" y="3136490"/>
            <a:ext cx="0" cy="12781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1DEEBF1-6581-CAC1-3906-E2AFC56906E7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29803493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E09F523-D2C3-AA8A-6B73-CF77A72E99E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CF4403-DCF2-28DE-5322-6757DBA1533B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D32FF8E-13AB-6E4F-39B0-9569320151CE}"/>
              </a:ext>
            </a:extLst>
          </p:cNvPr>
          <p:cNvCxnSpPr/>
          <p:nvPr/>
        </p:nvCxnSpPr>
        <p:spPr>
          <a:xfrm flipV="1">
            <a:off x="3313471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676C595-0B7D-4E3D-085A-0B6B967C8944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9694773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E09F523-D2C3-AA8A-6B73-CF77A72E99E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CF4403-DCF2-28DE-5322-6757DBA1533B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D32FF8E-13AB-6E4F-39B0-9569320151CE}"/>
              </a:ext>
            </a:extLst>
          </p:cNvPr>
          <p:cNvCxnSpPr/>
          <p:nvPr/>
        </p:nvCxnSpPr>
        <p:spPr>
          <a:xfrm flipV="1">
            <a:off x="3313471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ED89DD1-1E0C-54EB-9BEC-BCFC824DE51F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7850109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F8F5F87-F1D9-D740-DEF3-B468E5864A4F}"/>
              </a:ext>
            </a:extLst>
          </p:cNvPr>
          <p:cNvCxnSpPr>
            <a:cxnSpLocks/>
          </p:cNvCxnSpPr>
          <p:nvPr/>
        </p:nvCxnSpPr>
        <p:spPr>
          <a:xfrm>
            <a:off x="5299587" y="3163529"/>
            <a:ext cx="0" cy="12314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8E5237A-388C-69A5-1E22-25161C61E203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latin typeface="Consolas" panose="020B0609020204030204" pitchFamily="49" charset="0"/>
              </a:rPr>
              <a:t>l+r</a:t>
            </a:r>
            <a:r>
              <a:rPr lang="en-US" altLang="zh-TW" dirty="0"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(mid + 1, r);</a:t>
            </a:r>
          </a:p>
        </p:txBody>
      </p:sp>
    </p:spTree>
    <p:extLst>
      <p:ext uri="{BB962C8B-B14F-4D97-AF65-F5344CB8AC3E}">
        <p14:creationId xmlns:p14="http://schemas.microsoft.com/office/powerpoint/2010/main" val="12126625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465846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4A419A-19DB-D311-AA03-B837161C6DC0}"/>
              </a:ext>
            </a:extLst>
          </p:cNvPr>
          <p:cNvSpPr txBox="1"/>
          <p:nvPr/>
        </p:nvSpPr>
        <p:spPr>
          <a:xfrm>
            <a:off x="5387189" y="28949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mid+1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9BF5D3A-8584-168B-78C6-5A9567BCD0B8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F5A081-AF70-B9DD-BA2D-DB070A48D34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46090B7-F400-EF7E-CA02-B1DA3E91C8BD}"/>
              </a:ext>
            </a:extLst>
          </p:cNvPr>
          <p:cNvCxnSpPr>
            <a:cxnSpLocks/>
          </p:cNvCxnSpPr>
          <p:nvPr/>
        </p:nvCxnSpPr>
        <p:spPr>
          <a:xfrm>
            <a:off x="5299587" y="3163529"/>
            <a:ext cx="0" cy="12314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44B6C7C-90D3-243B-C5B5-DF52A9791A8D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4874962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465846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4A419A-19DB-D311-AA03-B837161C6DC0}"/>
              </a:ext>
            </a:extLst>
          </p:cNvPr>
          <p:cNvSpPr txBox="1"/>
          <p:nvPr/>
        </p:nvSpPr>
        <p:spPr>
          <a:xfrm>
            <a:off x="564415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9BF5D3A-8584-168B-78C6-5A9567BCD0B8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F5A081-AF70-B9DD-BA2D-DB070A48D34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46090B7-F400-EF7E-CA02-B1DA3E91C8BD}"/>
              </a:ext>
            </a:extLst>
          </p:cNvPr>
          <p:cNvCxnSpPr>
            <a:cxnSpLocks/>
          </p:cNvCxnSpPr>
          <p:nvPr/>
        </p:nvCxnSpPr>
        <p:spPr>
          <a:xfrm>
            <a:off x="5299587" y="3163529"/>
            <a:ext cx="0" cy="12314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44B6C7C-90D3-243B-C5B5-DF52A9791A8D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143628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3D4796-66C3-79A0-FE82-B5D054793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速度很慢。但是實現起來很簡單。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133DC7EA-712A-E094-C9E2-630EE3E1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6326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465846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4A419A-19DB-D311-AA03-B837161C6DC0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9BF5D3A-8584-168B-78C6-5A9567BCD0B8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F5A081-AF70-B9DD-BA2D-DB070A48D34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1EF5A213-DEEA-EEF1-C12E-545577081E00}"/>
              </a:ext>
            </a:extLst>
          </p:cNvPr>
          <p:cNvCxnSpPr>
            <a:cxnSpLocks/>
          </p:cNvCxnSpPr>
          <p:nvPr/>
        </p:nvCxnSpPr>
        <p:spPr>
          <a:xfrm>
            <a:off x="5299587" y="3163529"/>
            <a:ext cx="0" cy="12314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8FC88C8-FEAC-3CC8-D602-4FCB562DF9B7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28521866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5640464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9BF5D3A-8584-168B-78C6-5A9567BCD0B8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F5A081-AF70-B9DD-BA2D-DB070A48D34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A5D5E08-3BF8-5D68-45F7-D95FACBC263D}"/>
              </a:ext>
            </a:extLst>
          </p:cNvPr>
          <p:cNvCxnSpPr>
            <a:cxnSpLocks/>
          </p:cNvCxnSpPr>
          <p:nvPr/>
        </p:nvCxnSpPr>
        <p:spPr>
          <a:xfrm>
            <a:off x="5299587" y="3163529"/>
            <a:ext cx="0" cy="12314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2CFF0F4-5399-F3CA-84B5-2FD5AF302CDC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2EFF6FA-7B81-B0FD-D445-08AC137ED512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17092504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A9BF5D3A-8584-168B-78C6-5A9567BCD0B8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F5A081-AF70-B9DD-BA2D-DB070A48D34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8D224F98-9B91-C152-CC5B-0CF44369953A}"/>
              </a:ext>
            </a:extLst>
          </p:cNvPr>
          <p:cNvCxnSpPr/>
          <p:nvPr/>
        </p:nvCxnSpPr>
        <p:spPr>
          <a:xfrm flipV="1">
            <a:off x="5299587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E03DED1-AA36-2DC8-4D55-55123E9721BE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1581604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A9BF5D3A-8584-168B-78C6-5A9567BCD0B8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F5A081-AF70-B9DD-BA2D-DB070A48D34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8D224F98-9B91-C152-CC5B-0CF44369953A}"/>
              </a:ext>
            </a:extLst>
          </p:cNvPr>
          <p:cNvCxnSpPr/>
          <p:nvPr/>
        </p:nvCxnSpPr>
        <p:spPr>
          <a:xfrm flipV="1">
            <a:off x="5299587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76A03B2-28A1-7635-A671-DC005A57B19C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22542350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4A419A-19DB-D311-AA03-B837161C6DC0}"/>
              </a:ext>
            </a:extLst>
          </p:cNvPr>
          <p:cNvSpPr txBox="1"/>
          <p:nvPr/>
        </p:nvSpPr>
        <p:spPr>
          <a:xfrm>
            <a:off x="4466986" y="28949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mid+1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9636B8F-4947-4760-A578-B838E78B353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B0080A-D111-4025-8D57-102E2FB88E5F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4C6D97-8875-6868-1AB7-2D4384762DAC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1F3C70E-48DC-589F-7A59-49C762DF6AB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900F5E4D-F857-82FA-276A-3BCBFAB30C3A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2936A79-FF11-2AE9-6AFD-AD2F6C0B3524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8925297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4A419A-19DB-D311-AA03-B837161C6DC0}"/>
              </a:ext>
            </a:extLst>
          </p:cNvPr>
          <p:cNvSpPr txBox="1"/>
          <p:nvPr/>
        </p:nvSpPr>
        <p:spPr>
          <a:xfrm>
            <a:off x="466219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9636B8F-4947-4760-A578-B838E78B353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B0080A-D111-4025-8D57-102E2FB88E5F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4C6D97-8875-6868-1AB7-2D4384762DAC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1F3C70E-48DC-589F-7A59-49C762DF6AB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900F5E4D-F857-82FA-276A-3BCBFAB30C3A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2936A79-FF11-2AE9-6AFD-AD2F6C0B3524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9898736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4A419A-19DB-D311-AA03-B837161C6DC0}"/>
              </a:ext>
            </a:extLst>
          </p:cNvPr>
          <p:cNvSpPr txBox="1"/>
          <p:nvPr/>
        </p:nvSpPr>
        <p:spPr>
          <a:xfrm>
            <a:off x="5640464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9636B8F-4947-4760-A578-B838E78B353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B0080A-D111-4025-8D57-102E2FB88E5F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4C6D97-8875-6868-1AB7-2D4384762DAC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1F3C70E-48DC-589F-7A59-49C762DF6AB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E70CB98E-82D4-D4E4-DA13-10CF220F3E64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3441FEB-8F7B-9A3E-3FA0-5D9D82C8D5CF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28609435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3654347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4A419A-19DB-D311-AA03-B837161C6DC0}"/>
              </a:ext>
            </a:extLst>
          </p:cNvPr>
          <p:cNvSpPr txBox="1"/>
          <p:nvPr/>
        </p:nvSpPr>
        <p:spPr>
          <a:xfrm>
            <a:off x="5640463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9636B8F-4947-4760-A578-B838E78B353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B0080A-D111-4025-8D57-102E2FB88E5F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4C6D97-8875-6868-1AB7-2D4384762DAC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1F3C70E-48DC-589F-7A59-49C762DF6AB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40C4EC3-1442-EDEA-C62B-3443F6FE8435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4F324D4-D33A-9F21-D4DE-AA37E1E3CA3C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8759159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3654347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4A419A-19DB-D311-AA03-B837161C6DC0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9636B8F-4947-4760-A578-B838E78B353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B0080A-D111-4025-8D57-102E2FB88E5F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4C6D97-8875-6868-1AB7-2D4384762DAC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1F3C70E-48DC-589F-7A59-49C762DF6AB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8E800E93-C7DF-9847-06F1-392E85FDA84C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2AB8AA8-3841-9E8F-5655-21ADAC75A10A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42105940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4647405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4A419A-19DB-D311-AA03-B837161C6DC0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9636B8F-4947-4760-A578-B838E78B353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B0080A-D111-4025-8D57-102E2FB88E5F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4C6D97-8875-6868-1AB7-2D4384762DAC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1F3C70E-48DC-589F-7A59-49C762DF6AB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FE0B4EBE-2316-72C9-2032-6B7916760063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040B354-2455-871F-A8C4-AB0776843BCE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507855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4F78832-43F4-DA65-FF66-C75E80814924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DFB9D0-21DB-31FF-9725-50FF76092C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175142-F9E0-7727-74DF-668860C5FBCE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BE04EF-D006-F755-D83B-5DC00371E2D6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542350-D98D-C722-1003-CDCAE178E5A6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206CB56-29D1-7B7C-7EC0-6ACA8CEC23B6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40700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79636B8F-4947-4760-A578-B838E78B353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B0080A-D111-4025-8D57-102E2FB88E5F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4C6D97-8875-6868-1AB7-2D4384762DAC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1F3C70E-48DC-589F-7A59-49C762DF6AB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CE97269A-E69E-2A9F-63FF-A9C33FCDEFD1}"/>
              </a:ext>
            </a:extLst>
          </p:cNvPr>
          <p:cNvCxnSpPr/>
          <p:nvPr/>
        </p:nvCxnSpPr>
        <p:spPr>
          <a:xfrm flipV="1">
            <a:off x="4306529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9538B0A-FCE8-F008-D7FB-AEC63C3CC964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2463829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79636B8F-4947-4760-A578-B838E78B353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B0080A-D111-4025-8D57-102E2FB88E5F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4C6D97-8875-6868-1AB7-2D4384762DAC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1F3C70E-48DC-589F-7A59-49C762DF6AB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CE97269A-E69E-2A9F-63FF-A9C33FCDEFD1}"/>
              </a:ext>
            </a:extLst>
          </p:cNvPr>
          <p:cNvCxnSpPr/>
          <p:nvPr/>
        </p:nvCxnSpPr>
        <p:spPr>
          <a:xfrm flipV="1">
            <a:off x="4306529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2FC1B908-B457-E4F1-CCDB-4286866157C1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4805564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464F31B-D092-4622-EE82-83CDBBAEE7B5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latin typeface="Consolas" panose="020B0609020204030204" pitchFamily="49" charset="0"/>
              </a:rPr>
              <a:t>l+r</a:t>
            </a:r>
            <a:r>
              <a:rPr lang="en-US" altLang="zh-TW" dirty="0"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(mid + 1, r);</a:t>
            </a:r>
          </a:p>
        </p:txBody>
      </p:sp>
    </p:spTree>
    <p:extLst>
      <p:ext uri="{BB962C8B-B14F-4D97-AF65-F5344CB8AC3E}">
        <p14:creationId xmlns:p14="http://schemas.microsoft.com/office/powerpoint/2010/main" val="10703781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BCC4115-C752-93D4-F638-F6DC2BE5A86C}"/>
              </a:ext>
            </a:extLst>
          </p:cNvPr>
          <p:cNvCxnSpPr>
            <a:cxnSpLocks/>
          </p:cNvCxnSpPr>
          <p:nvPr/>
        </p:nvCxnSpPr>
        <p:spPr>
          <a:xfrm>
            <a:off x="7285703" y="3143865"/>
            <a:ext cx="0" cy="12314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A100E50-42D0-7A2B-E45B-0EB0F410779E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latin typeface="Consolas" panose="020B0609020204030204" pitchFamily="49" charset="0"/>
              </a:rPr>
              <a:t>l+r</a:t>
            </a:r>
            <a:r>
              <a:rPr lang="en-US" altLang="zh-TW" dirty="0"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(mid + 1, r);</a:t>
            </a:r>
          </a:p>
        </p:txBody>
      </p:sp>
    </p:spTree>
    <p:extLst>
      <p:ext uri="{BB962C8B-B14F-4D97-AF65-F5344CB8AC3E}">
        <p14:creationId xmlns:p14="http://schemas.microsoft.com/office/powerpoint/2010/main" val="40614324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BCC4115-C752-93D4-F638-F6DC2BE5A86C}"/>
              </a:ext>
            </a:extLst>
          </p:cNvPr>
          <p:cNvCxnSpPr>
            <a:cxnSpLocks/>
          </p:cNvCxnSpPr>
          <p:nvPr/>
        </p:nvCxnSpPr>
        <p:spPr>
          <a:xfrm>
            <a:off x="7285703" y="3143865"/>
            <a:ext cx="0" cy="12314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F4AB81-CEB0-32B2-E783-1EC2E0CD034C}"/>
              </a:ext>
            </a:extLst>
          </p:cNvPr>
          <p:cNvSpPr txBox="1"/>
          <p:nvPr/>
        </p:nvSpPr>
        <p:spPr>
          <a:xfrm>
            <a:off x="6633522" y="28998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3432975-B029-5E35-BF4E-AAEA47018821}"/>
              </a:ext>
            </a:extLst>
          </p:cNvPr>
          <p:cNvSpPr txBox="1"/>
          <p:nvPr/>
        </p:nvSpPr>
        <p:spPr>
          <a:xfrm>
            <a:off x="7626580" y="28829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298A990-6F3B-0537-AF7C-311DCC8D52D2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10B3B3-DD2E-6668-4ED7-DE61A64D416F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4976500-058A-35A7-7748-5B42DD7FCDC1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6048142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BCC4115-C752-93D4-F638-F6DC2BE5A86C}"/>
              </a:ext>
            </a:extLst>
          </p:cNvPr>
          <p:cNvCxnSpPr>
            <a:cxnSpLocks/>
          </p:cNvCxnSpPr>
          <p:nvPr/>
        </p:nvCxnSpPr>
        <p:spPr>
          <a:xfrm>
            <a:off x="7285703" y="3143865"/>
            <a:ext cx="0" cy="12314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F4AB81-CEB0-32B2-E783-1EC2E0CD034C}"/>
              </a:ext>
            </a:extLst>
          </p:cNvPr>
          <p:cNvSpPr txBox="1"/>
          <p:nvPr/>
        </p:nvSpPr>
        <p:spPr>
          <a:xfrm>
            <a:off x="6633522" y="28998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3432975-B029-5E35-BF4E-AAEA47018821}"/>
              </a:ext>
            </a:extLst>
          </p:cNvPr>
          <p:cNvSpPr txBox="1"/>
          <p:nvPr/>
        </p:nvSpPr>
        <p:spPr>
          <a:xfrm>
            <a:off x="8627011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298A990-6F3B-0537-AF7C-311DCC8D52D2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10B3B3-DD2E-6668-4ED7-DE61A64D416F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3BC0F2C-6221-FBC2-CF60-4222120C5C62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6265543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BCC4115-C752-93D4-F638-F6DC2BE5A86C}"/>
              </a:ext>
            </a:extLst>
          </p:cNvPr>
          <p:cNvCxnSpPr>
            <a:cxnSpLocks/>
          </p:cNvCxnSpPr>
          <p:nvPr/>
        </p:nvCxnSpPr>
        <p:spPr>
          <a:xfrm>
            <a:off x="7285703" y="3143865"/>
            <a:ext cx="0" cy="12314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F4AB81-CEB0-32B2-E783-1EC2E0CD034C}"/>
              </a:ext>
            </a:extLst>
          </p:cNvPr>
          <p:cNvSpPr txBox="1"/>
          <p:nvPr/>
        </p:nvSpPr>
        <p:spPr>
          <a:xfrm>
            <a:off x="7626579" y="29057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3432975-B029-5E35-BF4E-AAEA47018821}"/>
              </a:ext>
            </a:extLst>
          </p:cNvPr>
          <p:cNvSpPr txBox="1"/>
          <p:nvPr/>
        </p:nvSpPr>
        <p:spPr>
          <a:xfrm>
            <a:off x="8627011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298A990-6F3B-0537-AF7C-311DCC8D52D2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10B3B3-DD2E-6668-4ED7-DE61A64D416F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FE9C347-C152-4E4C-1399-B48D37DB2059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6010173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298A990-6F3B-0537-AF7C-311DCC8D52D2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10B3B3-DD2E-6668-4ED7-DE61A64D416F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CEFBA3B-DF6E-AA91-0149-F8CEA854D045}"/>
              </a:ext>
            </a:extLst>
          </p:cNvPr>
          <p:cNvCxnSpPr/>
          <p:nvPr/>
        </p:nvCxnSpPr>
        <p:spPr>
          <a:xfrm flipV="1">
            <a:off x="7285702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2DFE9C8-F4E8-A7E9-80BD-EC145EC49980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25535131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298A990-6F3B-0537-AF7C-311DCC8D52D2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10B3B3-DD2E-6668-4ED7-DE61A64D416F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CEFBA3B-DF6E-AA91-0149-F8CEA854D045}"/>
              </a:ext>
            </a:extLst>
          </p:cNvPr>
          <p:cNvCxnSpPr/>
          <p:nvPr/>
        </p:nvCxnSpPr>
        <p:spPr>
          <a:xfrm flipV="1">
            <a:off x="7285702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2B222E8-5070-C03C-9007-0F4EA9EBC0EA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20663894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3129433-2F6D-A7D6-E8B2-FF383546880E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6974FC2-10A9-6A56-BE83-E236C8087AEB}"/>
              </a:ext>
            </a:extLst>
          </p:cNvPr>
          <p:cNvSpPr txBox="1"/>
          <p:nvPr/>
        </p:nvSpPr>
        <p:spPr>
          <a:xfrm>
            <a:off x="861963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2C55B99-3791-8C78-AE6B-9A58D6602FFB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141894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stCxn id="3" idx="2"/>
            <a:endCxn id="10" idx="2"/>
          </p:cNvCxnSpPr>
          <p:nvPr/>
        </p:nvCxnSpPr>
        <p:spPr>
          <a:xfrm rot="16200000" flipH="1">
            <a:off x="3883742" y="367234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4224619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3111274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3588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839B00-FB7E-A37F-F810-682B30250496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84FDB2C-EA6E-4C0C-EA8B-BBB9C56F217F}"/>
              </a:ext>
            </a:extLst>
          </p:cNvPr>
          <p:cNvSpPr txBox="1"/>
          <p:nvPr/>
        </p:nvSpPr>
        <p:spPr>
          <a:xfrm>
            <a:off x="861963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2EA419D-01A6-484D-7D48-232AB6EA5FB8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4502F9-7244-F747-71EC-C9C045A90632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2F0250-D771-62E7-76EB-FF0E03F9A596}"/>
              </a:ext>
            </a:extLst>
          </p:cNvPr>
          <p:cNvSpPr/>
          <p:nvPr/>
        </p:nvSpPr>
        <p:spPr>
          <a:xfrm>
            <a:off x="8278760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630953F-F434-7437-4F9A-71BDF672D47C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2173557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839B00-FB7E-A37F-F810-682B30250496}"/>
              </a:ext>
            </a:extLst>
          </p:cNvPr>
          <p:cNvSpPr txBox="1"/>
          <p:nvPr/>
        </p:nvSpPr>
        <p:spPr>
          <a:xfrm>
            <a:off x="7626577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84FDB2C-EA6E-4C0C-EA8B-BBB9C56F217F}"/>
              </a:ext>
            </a:extLst>
          </p:cNvPr>
          <p:cNvSpPr txBox="1"/>
          <p:nvPr/>
        </p:nvSpPr>
        <p:spPr>
          <a:xfrm>
            <a:off x="861963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2EA419D-01A6-484D-7D48-232AB6EA5FB8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4502F9-7244-F747-71EC-C9C045A90632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2F0250-D771-62E7-76EB-FF0E03F9A596}"/>
              </a:ext>
            </a:extLst>
          </p:cNvPr>
          <p:cNvSpPr/>
          <p:nvPr/>
        </p:nvSpPr>
        <p:spPr>
          <a:xfrm>
            <a:off x="8278760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0A1A306-6751-7D0A-72C2-D07A554CED78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16020870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839B00-FB7E-A37F-F810-682B30250496}"/>
              </a:ext>
            </a:extLst>
          </p:cNvPr>
          <p:cNvSpPr txBox="1"/>
          <p:nvPr/>
        </p:nvSpPr>
        <p:spPr>
          <a:xfrm>
            <a:off x="7626577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84FDB2C-EA6E-4C0C-EA8B-BBB9C56F217F}"/>
              </a:ext>
            </a:extLst>
          </p:cNvPr>
          <p:cNvSpPr txBox="1"/>
          <p:nvPr/>
        </p:nvSpPr>
        <p:spPr>
          <a:xfrm>
            <a:off x="9715935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2EA419D-01A6-484D-7D48-232AB6EA5FB8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4502F9-7244-F747-71EC-C9C045A90632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2F0250-D771-62E7-76EB-FF0E03F9A596}"/>
              </a:ext>
            </a:extLst>
          </p:cNvPr>
          <p:cNvSpPr/>
          <p:nvPr/>
        </p:nvSpPr>
        <p:spPr>
          <a:xfrm>
            <a:off x="8278760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4E57B03-0053-D43F-C855-E105D67E6749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25030872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839B00-FB7E-A37F-F810-682B30250496}"/>
              </a:ext>
            </a:extLst>
          </p:cNvPr>
          <p:cNvSpPr txBox="1"/>
          <p:nvPr/>
        </p:nvSpPr>
        <p:spPr>
          <a:xfrm>
            <a:off x="8619637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84FDB2C-EA6E-4C0C-EA8B-BBB9C56F217F}"/>
              </a:ext>
            </a:extLst>
          </p:cNvPr>
          <p:cNvSpPr txBox="1"/>
          <p:nvPr/>
        </p:nvSpPr>
        <p:spPr>
          <a:xfrm>
            <a:off x="9715935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2EA419D-01A6-484D-7D48-232AB6EA5FB8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4502F9-7244-F747-71EC-C9C045A90632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2F0250-D771-62E7-76EB-FF0E03F9A596}"/>
              </a:ext>
            </a:extLst>
          </p:cNvPr>
          <p:cNvSpPr/>
          <p:nvPr/>
        </p:nvSpPr>
        <p:spPr>
          <a:xfrm>
            <a:off x="8278760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8D7B583-A8C1-D9CD-928E-17EB7D542F68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7810316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D2EA419D-01A6-484D-7D48-232AB6EA5FB8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4502F9-7244-F747-71EC-C9C045A90632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2F0250-D771-62E7-76EB-FF0E03F9A596}"/>
              </a:ext>
            </a:extLst>
          </p:cNvPr>
          <p:cNvSpPr/>
          <p:nvPr/>
        </p:nvSpPr>
        <p:spPr>
          <a:xfrm>
            <a:off x="8278760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D3BEEA49-EB2F-C2C7-8351-910D1A6AA6ED}"/>
              </a:ext>
            </a:extLst>
          </p:cNvPr>
          <p:cNvCxnSpPr/>
          <p:nvPr/>
        </p:nvCxnSpPr>
        <p:spPr>
          <a:xfrm flipV="1">
            <a:off x="7777315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222F6C0-830E-DAC1-DF87-CB393ED1A64B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7642036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752652-8F4C-866C-B717-A1BCEFA5DDD5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67EDE4-A151-0F93-47EA-AAF051200F0F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C338B71-A1BB-0036-72D4-7EB5219110C6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5152433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752652-8F4C-866C-B717-A1BCEFA5DDD5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67EDE4-A151-0F93-47EA-AAF051200F0F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1D18A3B-6185-11DB-7F2E-789880970726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98829263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752652-8F4C-866C-B717-A1BCEFA5DDD5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67EDE4-A151-0F93-47EA-AAF051200F0F}"/>
              </a:ext>
            </a:extLst>
          </p:cNvPr>
          <p:cNvSpPr txBox="1"/>
          <p:nvPr/>
        </p:nvSpPr>
        <p:spPr>
          <a:xfrm>
            <a:off x="763149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0F7F2DD-27F3-C283-310A-35E6CF4E2F00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98565821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752652-8F4C-866C-B717-A1BCEFA5DDD5}"/>
              </a:ext>
            </a:extLst>
          </p:cNvPr>
          <p:cNvSpPr txBox="1"/>
          <p:nvPr/>
        </p:nvSpPr>
        <p:spPr>
          <a:xfrm>
            <a:off x="3647843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67EDE4-A151-0F93-47EA-AAF051200F0F}"/>
              </a:ext>
            </a:extLst>
          </p:cNvPr>
          <p:cNvSpPr txBox="1"/>
          <p:nvPr/>
        </p:nvSpPr>
        <p:spPr>
          <a:xfrm>
            <a:off x="763149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A86571A-AFE9-9C19-B9D1-235F09B86007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558698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752652-8F4C-866C-B717-A1BCEFA5DDD5}"/>
              </a:ext>
            </a:extLst>
          </p:cNvPr>
          <p:cNvSpPr txBox="1"/>
          <p:nvPr/>
        </p:nvSpPr>
        <p:spPr>
          <a:xfrm>
            <a:off x="3647843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67EDE4-A151-0F93-47EA-AAF051200F0F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BCC6A05-27AC-44ED-8BF0-E100538921F7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1845013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stCxn id="3" idx="2"/>
            <a:endCxn id="10" idx="2"/>
          </p:cNvCxnSpPr>
          <p:nvPr/>
        </p:nvCxnSpPr>
        <p:spPr>
          <a:xfrm rot="16200000" flipH="1">
            <a:off x="3883742" y="367234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4224619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3111274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4970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752652-8F4C-866C-B717-A1BCEFA5DDD5}"/>
              </a:ext>
            </a:extLst>
          </p:cNvPr>
          <p:cNvSpPr txBox="1"/>
          <p:nvPr/>
        </p:nvSpPr>
        <p:spPr>
          <a:xfrm>
            <a:off x="4647405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67EDE4-A151-0F93-47EA-AAF051200F0F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D81F14C-EF52-78A0-169E-ECFE69B933F8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4109680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752652-8F4C-866C-B717-A1BCEFA5DDD5}"/>
              </a:ext>
            </a:extLst>
          </p:cNvPr>
          <p:cNvSpPr txBox="1"/>
          <p:nvPr/>
        </p:nvSpPr>
        <p:spPr>
          <a:xfrm>
            <a:off x="5640463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67EDE4-A151-0F93-47EA-AAF051200F0F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9977813-A936-E19F-A41A-CD32BCF573FB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4740719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752652-8F4C-866C-B717-A1BCEFA5DDD5}"/>
              </a:ext>
            </a:extLst>
          </p:cNvPr>
          <p:cNvSpPr txBox="1"/>
          <p:nvPr/>
        </p:nvSpPr>
        <p:spPr>
          <a:xfrm>
            <a:off x="5640463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67EDE4-A151-0F93-47EA-AAF051200F0F}"/>
              </a:ext>
            </a:extLst>
          </p:cNvPr>
          <p:cNvSpPr txBox="1"/>
          <p:nvPr/>
        </p:nvSpPr>
        <p:spPr>
          <a:xfrm>
            <a:off x="9681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5391419-AC4B-A3D9-860B-16DB25811B08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71968162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752652-8F4C-866C-B717-A1BCEFA5DDD5}"/>
              </a:ext>
            </a:extLst>
          </p:cNvPr>
          <p:cNvSpPr txBox="1"/>
          <p:nvPr/>
        </p:nvSpPr>
        <p:spPr>
          <a:xfrm>
            <a:off x="6633521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67EDE4-A151-0F93-47EA-AAF051200F0F}"/>
              </a:ext>
            </a:extLst>
          </p:cNvPr>
          <p:cNvSpPr txBox="1"/>
          <p:nvPr/>
        </p:nvSpPr>
        <p:spPr>
          <a:xfrm>
            <a:off x="9681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C23573A-4886-D533-DAAA-98A4BE4E804C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255588712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CC0811E-02AA-2526-D1D1-9FA7179976F2}"/>
              </a:ext>
            </a:extLst>
          </p:cNvPr>
          <p:cNvCxnSpPr/>
          <p:nvPr/>
        </p:nvCxnSpPr>
        <p:spPr>
          <a:xfrm flipV="1">
            <a:off x="5801031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36DF16E-E15C-0BCD-E7E6-A4975D9C5CA3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74892154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CC0811E-02AA-2526-D1D1-9FA7179976F2}"/>
              </a:ext>
            </a:extLst>
          </p:cNvPr>
          <p:cNvCxnSpPr/>
          <p:nvPr/>
        </p:nvCxnSpPr>
        <p:spPr>
          <a:xfrm flipV="1">
            <a:off x="5801031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AC6E134C-3350-C97A-1E92-8BD7589924CE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964462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A7CF2E-EA74-3F67-7DE1-77A635E9122C}"/>
              </a:ext>
            </a:extLst>
          </p:cNvPr>
          <p:cNvSpPr txBox="1"/>
          <p:nvPr/>
        </p:nvSpPr>
        <p:spPr>
          <a:xfrm>
            <a:off x="838200" y="169068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done!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28137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F3322C-9307-EF83-350D-B50FC3D5B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24394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E2037-599B-6AC4-B8C9-A9BF94114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counting 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82CBBF-1CFD-AC8D-EDFB-EFB764D27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475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70450" y="366599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5217677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4097982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618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2761</TotalTime>
  <Words>1980</Words>
  <Application>Microsoft Office PowerPoint</Application>
  <PresentationFormat>寬螢幕</PresentationFormat>
  <Paragraphs>972</Paragraphs>
  <Slides>88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88</vt:i4>
      </vt:variant>
    </vt:vector>
  </HeadingPairs>
  <TitlesOfParts>
    <vt:vector size="94" baseType="lpstr">
      <vt:lpstr>微軟正黑體</vt:lpstr>
      <vt:lpstr>Arial</vt:lpstr>
      <vt:lpstr>Calibri</vt:lpstr>
      <vt:lpstr>Calibri Light</vt:lpstr>
      <vt:lpstr>Consolas</vt:lpstr>
      <vt:lpstr>Office Theme</vt:lpstr>
      <vt:lpstr>那些C程不教的事</vt:lpstr>
      <vt:lpstr>Ch 1 - basic Ch 2 - pointer &amp; array Ch 3 - data structure Ch 4 – algorithm</vt:lpstr>
      <vt:lpstr>sort</vt:lpstr>
      <vt:lpstr>search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insertion sort</vt:lpstr>
      <vt:lpstr>selection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quick sort</vt:lpstr>
      <vt:lpstr>counting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那些C程不教的事</dc:title>
  <dc:creator>HsiehTonny</dc:creator>
  <cp:lastModifiedBy>HsiehTonny</cp:lastModifiedBy>
  <cp:revision>3</cp:revision>
  <dcterms:created xsi:type="dcterms:W3CDTF">2022-11-24T06:56:32Z</dcterms:created>
  <dcterms:modified xsi:type="dcterms:W3CDTF">2022-11-29T15:44:30Z</dcterms:modified>
</cp:coreProperties>
</file>