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prev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63CD9-F22F-5BB4-9CA5-B5B7DD418A72}"/>
              </a:ext>
            </a:extLst>
          </p:cNvPr>
          <p:cNvSpPr txBox="1"/>
          <p:nvPr/>
        </p:nvSpPr>
        <p:spPr>
          <a:xfrm>
            <a:off x="838200" y="1690688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FF8E8C-5F44-68D4-FA2F-D9E4267C52B3}"/>
              </a:ext>
            </a:extLst>
          </p:cNvPr>
          <p:cNvSpPr txBox="1"/>
          <p:nvPr/>
        </p:nvSpPr>
        <p:spPr>
          <a:xfrm>
            <a:off x="734786" y="1690688"/>
            <a:ext cx="96968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9D2A4C-60F8-CA8B-9C54-043066E3FE16}"/>
              </a:ext>
            </a:extLst>
          </p:cNvPr>
          <p:cNvSpPr txBox="1"/>
          <p:nvPr/>
        </p:nvSpPr>
        <p:spPr>
          <a:xfrm>
            <a:off x="725455" y="169156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複雜度急遽降低。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5ADB9-9B4E-3952-D619-A888A7C0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guardian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9BC9E-706D-202D-389A-293E5DF2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segment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 </a:t>
            </a:r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red black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相對一般的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5033</TotalTime>
  <Words>934</Words>
  <Application>Microsoft Office PowerPoint</Application>
  <PresentationFormat>寬螢幕</PresentationFormat>
  <Paragraphs>184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Ch 1 - basic Ch 2 - pointer &amp; array Ch 3 - data structure Ch 4 – algorithm</vt:lpstr>
      <vt:lpstr>Elementary data structure</vt:lpstr>
      <vt:lpstr>Advanced data structure</vt:lpstr>
      <vt:lpstr>Advanced data structure</vt:lpstr>
      <vt:lpstr>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 with guardian</vt:lpstr>
      <vt:lpstr>doubly linked list with guardian</vt:lpstr>
      <vt:lpstr>doubly linked list with guardian</vt:lpstr>
      <vt:lpstr>stack</vt:lpstr>
      <vt:lpstr>queue</vt:lpstr>
      <vt:lpstr>deque</vt:lpstr>
      <vt:lpstr>heap</vt:lpstr>
      <vt:lpstr>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4</cp:revision>
  <dcterms:created xsi:type="dcterms:W3CDTF">2022-11-12T15:23:41Z</dcterms:created>
  <dcterms:modified xsi:type="dcterms:W3CDTF">2022-11-16T12:34:03Z</dcterms:modified>
</cp:coreProperties>
</file>