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9.xml" ContentType="application/inkml+xml"/>
  <Override PartName="/ppt/notesSlides/notesSlide25.xml" ContentType="application/vnd.openxmlformats-officedocument.presentationml.notesSlide+xml"/>
  <Override PartName="/ppt/ink/ink10.xml" ContentType="application/inkml+xml"/>
  <Override PartName="/ppt/notesSlides/notesSlide26.xml" ContentType="application/vnd.openxmlformats-officedocument.presentationml.notesSlide+xml"/>
  <Override PartName="/ppt/ink/ink11.xml" ContentType="application/inkml+xml"/>
  <Override PartName="/ppt/notesSlides/notesSlide2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3"/>
  </p:notesMasterIdLst>
  <p:sldIdLst>
    <p:sldId id="256" r:id="rId2"/>
    <p:sldId id="257" r:id="rId3"/>
    <p:sldId id="258" r:id="rId4"/>
    <p:sldId id="260" r:id="rId5"/>
    <p:sldId id="261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3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62" r:id="rId25"/>
    <p:sldId id="285" r:id="rId26"/>
    <p:sldId id="337" r:id="rId27"/>
    <p:sldId id="338" r:id="rId28"/>
    <p:sldId id="339" r:id="rId29"/>
    <p:sldId id="340" r:id="rId30"/>
    <p:sldId id="341" r:id="rId31"/>
    <p:sldId id="342" r:id="rId32"/>
    <p:sldId id="286" r:id="rId33"/>
    <p:sldId id="288" r:id="rId34"/>
    <p:sldId id="289" r:id="rId35"/>
    <p:sldId id="290" r:id="rId36"/>
    <p:sldId id="291" r:id="rId37"/>
    <p:sldId id="343" r:id="rId38"/>
    <p:sldId id="344" r:id="rId39"/>
    <p:sldId id="345" r:id="rId40"/>
    <p:sldId id="349" r:id="rId41"/>
    <p:sldId id="351" r:id="rId42"/>
    <p:sldId id="350" r:id="rId43"/>
    <p:sldId id="348" r:id="rId44"/>
    <p:sldId id="346" r:id="rId45"/>
    <p:sldId id="347" r:id="rId46"/>
    <p:sldId id="353" r:id="rId47"/>
    <p:sldId id="354" r:id="rId48"/>
    <p:sldId id="355" r:id="rId49"/>
    <p:sldId id="312" r:id="rId50"/>
    <p:sldId id="263" r:id="rId51"/>
    <p:sldId id="313" r:id="rId52"/>
    <p:sldId id="314" r:id="rId53"/>
    <p:sldId id="315" r:id="rId54"/>
    <p:sldId id="316" r:id="rId55"/>
    <p:sldId id="318" r:id="rId56"/>
    <p:sldId id="319" r:id="rId57"/>
    <p:sldId id="356" r:id="rId58"/>
    <p:sldId id="357" r:id="rId59"/>
    <p:sldId id="292" r:id="rId60"/>
    <p:sldId id="293" r:id="rId61"/>
    <p:sldId id="302" r:id="rId62"/>
    <p:sldId id="303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04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20" r:id="rId87"/>
    <p:sldId id="294" r:id="rId88"/>
    <p:sldId id="295" r:id="rId89"/>
    <p:sldId id="296" r:id="rId90"/>
    <p:sldId id="264" r:id="rId91"/>
    <p:sldId id="298" r:id="rId92"/>
    <p:sldId id="358" r:id="rId93"/>
    <p:sldId id="359" r:id="rId94"/>
    <p:sldId id="360" r:id="rId95"/>
    <p:sldId id="362" r:id="rId96"/>
    <p:sldId id="363" r:id="rId97"/>
    <p:sldId id="364" r:id="rId98"/>
    <p:sldId id="365" r:id="rId99"/>
    <p:sldId id="266" r:id="rId100"/>
    <p:sldId id="379" r:id="rId101"/>
    <p:sldId id="378" r:id="rId102"/>
    <p:sldId id="300" r:id="rId103"/>
    <p:sldId id="297" r:id="rId104"/>
    <p:sldId id="366" r:id="rId105"/>
    <p:sldId id="377" r:id="rId106"/>
    <p:sldId id="367" r:id="rId107"/>
    <p:sldId id="369" r:id="rId108"/>
    <p:sldId id="370" r:id="rId109"/>
    <p:sldId id="371" r:id="rId110"/>
    <p:sldId id="373" r:id="rId111"/>
    <p:sldId id="374" r:id="rId112"/>
    <p:sldId id="375" r:id="rId113"/>
    <p:sldId id="376" r:id="rId114"/>
    <p:sldId id="403" r:id="rId115"/>
    <p:sldId id="380" r:id="rId116"/>
    <p:sldId id="299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404" r:id="rId126"/>
    <p:sldId id="368" r:id="rId127"/>
    <p:sldId id="390" r:id="rId128"/>
    <p:sldId id="389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9" r:id="rId137"/>
    <p:sldId id="400" r:id="rId138"/>
    <p:sldId id="401" r:id="rId139"/>
    <p:sldId id="402" r:id="rId140"/>
    <p:sldId id="265" r:id="rId141"/>
    <p:sldId id="405" r:id="rId1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1403 3691 24575,'-1'-5'0,"-1"1"0,0-1 0,0 1 0,0-1 0,-1 1 0,1 0 0,-1 0 0,0 0 0,-4-3 0,-11-15 0,-257-324-569,-102-138-352,255 306 921,-189-372 0,258 435 0,5-2 0,5-2 0,6-2 0,-38-211 0,67 280 28,3 0 1,2-1 0,4-62-1,1 89-15,1 1-1,1 0 1,2 0 0,0 1 0,2-1-1,0 2 1,2-1 0,21-37-1,-14 34-10,1 2 0,2 1 0,0 0 0,1 1 1,2 1-1,0 2 0,1 0 0,35-21 0,6 1-96,2 4 0,97-39 1,10 10-414,1 8 0,4 7 1,237-34-1,565-10-1125,117 91 1374,-902 18 163,-1 8-1,-1 8 1,297 89-1,-401-90-57,-1 3-1,88 48 0,-139-61 292,-2 1 1,-1 2 0,0 1-1,-2 2 1,-1 1-1,-1 2 1,27 32-1,-42-39 69,-1 0 0,0 0 0,-2 2 0,-1 0 0,-1 0-1,-1 1 1,-1 0 0,-1 1 0,7 39 0,-4 9-33,-4 1 0,-1 84 0,-7-38-92,-5 0-1,-5 0 1,-5-1-1,-6-1 1,-62 197 0,53-229-28,-4 0 0,-3-3 1,-4-1-1,-4-1 0,-3-4 1,-3-1-1,-4-2 0,-68 69 1,52-74-55,-3-3 0,-3-4 0,-2-2 0,-3-5 0,-178 91 0,128-86 0,-2-6 0,-3-6 0,-215 47 0,158-60 27,-1-9 0,-1-9 0,-352-11 0,445-14 82,0-5 0,0-5-1,1-3 1,-190-66 0,-435-200-1315,601 232-4825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1165 3477 24575,'-2'0'0,"1"-1"0,-1 1 0,1-1 0,0 1 0,-1-1 0,1 1 0,0-1 0,-1 1 0,1-1 0,0 0 0,0 0 0,0 0 0,-1 0 0,1 0 0,0 0 0,0 0 0,0 0 0,1 0 0,-1 0 0,0-1 0,0 1 0,0-3 0,-15-37 0,13 31 0,-367-1256-358,110 351 44,-33-148 314,290 1054-33,-1-10 151,-1 0-1,0 1 1,-2 0-1,0 0 1,-13-22-1,19 38-117,1 1 0,-1 0 0,0 0 0,0 0 0,0-1 0,0 1 0,0 0 0,0 0 0,0 0 0,0 0 0,0 1 0,0-1 0,0 0 0,-1 0 0,1 1 0,0-1 0,-1 1 0,-1-1 0,2 1 0,0 0 0,1 0 0,-1 0 0,0 0 0,0 0 0,0 1 0,0-1 0,0 0 0,0 1 0,0-1 0,1 1 0,-1-1 0,0 1 0,0-1 0,1 1 0,-1 0 0,0-1 0,1 1 0,-1 0 0,1-1 0,-2 2 0,-2 6 0,-1 0 0,1 0 0,1 0 0,-6 15 0,5-11 0,-57 176-1365,47-132-5461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0:02:2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1622 4410 24575,'-17'-1'0,"0"0"0,1-1 0,-1-1 0,1-1 0,0 0 0,0-1 0,0 0 0,0-2 0,-20-11 0,-9-9 0,-74-58 0,29 10-205,4-3 1,4-3-1,-139-179 0,116 114-833,-157-289-1,187 289 965,7-3-1,7-3 1,6-3-1,7-1 0,7-3 1,-24-184-1,57 271-82,3-1 0,3 0 1,12-120-1,-2 138 101,2 0-1,2 1 1,3 0 0,2 1 0,34-70-1,-25 70 21,4 0-1,1 2 1,3 2-1,2 1 0,45-47 1,-26 39-94,2 2 1,3 3-1,95-62 0,-54 51-52,2 4-1,3 5 0,3 5 1,1 4-1,145-36 0,-77 37-69,1 7 0,2 8-1,1 9 1,335 6 0,-347 22 210,0 7 1,-2 8 0,0 7 0,-2 8 0,211 77 0,-276-77 6,-1 5 1,-3 4-1,-1 4 1,102 75-1,-142-86 130,-2 2 0,-2 3 0,-2 2 0,-3 3 0,-1 1 0,-3 2 0,62 101 0,-69-86-69,-3 0 0,-4 3-1,-2 0 1,-3 2-1,-4 0 1,12 85-1,-9 10-43,1 287 1,-24-331 151,-6 1 0,-5-2 0,-5 1 0,-51 187 0,47-243-67,-3-1 0,-2-1 0,-4-2 1,-3 0-1,-2-3 0,-3 0 0,-3-3 0,-3-1 0,-71 76 0,62-84-67,-1-2 1,-3-3-1,-106 65 1,79-63-3,-1-4 1,-122 44-1,56-38 26,-1-7 1,-2-6-1,-199 20 0,-32-21-14,-407-16-1,584-25-41,0-9 0,-211-44-1,256 26-2521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4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24575,'4'0'0,"7"0"0,11 0 0,6 0 0,12 0 0,8 4 0,2 7 0,5 1 0,3 3 0,1-1 0,-5-2 0,-7 0 0,-2 4 0,-9-1-8191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24575,'0'5'0,"9"15"0,22 23 0,20 23 0,19 18 0,26 24 0,29 29 0,16 21 0,27 24 0,26 14-1373,12 6 1373,-5-8 0,-27-27 0,-39-38 0,-43-41-6818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6:2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1899 3 24575,'-1'0'0,"1"-1"0,-1 1 0,1 0 0,-1-1 0,1 1 0,-1 0 0,0 0 0,1 0 0,-1-1 0,1 1 0,-1 0 0,0 0 0,1 0 0,-1 0 0,0 0 0,1 0 0,-1 0 0,1 0 0,-1 1 0,0-1 0,1 0 0,-1 0 0,1 0 0,-1 1 0,0-1 0,1 0 0,-1 1 0,1-1 0,-1 0 0,1 1 0,-1-1 0,1 1 0,-1 0 0,-20 21 0,17-18 0,-90 111 0,-30 34 0,-196 169-96,-19-18-314,-262 256 203,263-158-1040,300-347-4984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56:1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3008 2700 24575,'-4'3'0,"-1"0"0,0-1 0,1 0 0,-1 0 0,0 0 0,-1 0 0,1-1 0,0 0 0,0 0 0,-1 0 0,1-1 0,0 1 0,-9-2 0,-5 2 0,-535 8 0,334-12 0,-3 5 0,-463-21 0,649 15 0,1-2 0,0-1 0,0-2 0,0-2 0,1-1 0,1-1 0,0-3 0,-33-19 0,-42-29 0,4-5 0,-131-112 0,199 149 0,1-3 0,2-1 0,1-1 0,2-2 0,1-1 0,3-1 0,1-2 0,-40-90 0,-6-85 0,62 175 0,1-1 0,2 0 0,0-49 0,8-199 0,2 104 0,-2 168 0,1-1 0,1 1 0,0 0 0,2 0 0,0 0 0,2 1 0,0-1 0,1 2 0,12-22 0,2 3 0,1 0 0,2 2 0,38-42 0,-30 44 0,1 1 0,1 1 0,1 3 0,2 0 0,1 3 0,1 1 0,1 2 0,76-28 0,-6 11 0,1 5 0,148-25 0,21 18 0,-69 13 0,131-4 0,-188 22 0,562 5 0,-537 15 0,225 40 0,-385-45 0,1 0 0,-1 2 0,-1 0 0,1 1 0,-1 1 0,0 1 0,-1 0 0,0 1 0,19 17 0,77 51 0,172 90 0,-202-117 0,119 95 0,-184-131 0,0 1 0,-1 1 0,-1 0 0,-1 1 0,-1 1 0,0 1 0,21 41 0,-10-7 0,-1 2 0,16 61 0,-20-60 0,-13-37 0,0 1 0,-1 0 0,-2 0 0,0 0 0,2 24 0,-6 232 0,-3-130 0,1-117 0,0 1 0,-2 0 0,-2-1 0,-1 1 0,-1-1 0,-2-1 0,0 1 0,-3-1 0,0-1 0,-21 35 0,11-27 0,-1-1 0,-2-1 0,-43 47 0,51-64 0,-1-2 0,0-1 0,-1 0 0,0-1 0,-2-1 0,1-1 0,-40 17 0,-11 3 0,50-21 0,-1-1 0,0-1 0,0-1 0,-1-1 0,-39 7 0,-22-3 0,-105 8 0,-132 6 0,185 3 134,32-5-1633,77-19-5327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6:35:2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5629 24575,'-38'0'0,"8"1"0,0-1 0,0-2 0,1 0 0,-45-11 0,30-1 0,1-1 0,-55-28 0,-81-53 0,84 43 0,9 5 0,2-4 0,-141-114 0,153 104 0,-86-95 0,128 122 0,1-1 0,2-1 0,2-2 0,-39-78 0,-30-59 0,88 161 0,0 0 0,1-1 0,0 1 0,1-1 0,1 0 0,0 0 0,0-17 0,5-118 0,1 70 0,1-46 0,6 1 0,6 0 0,5 1 0,5 1 0,6 1 0,80-201 0,94-109 0,30 12 0,-161 300 0,5 3 0,100-112 0,222-185 0,-307 327 0,269-228 0,-309 277 0,2 3 0,65-29 0,126-47 0,-154 71 0,365-146 0,12-5 0,-354 145 0,148-38 0,-181 64 0,0 3 0,1 4 0,0 4 0,169 1 0,-213 10 0,57 8 0,-82-6 0,0 1 0,-1 0 0,1 1 0,-1 1 0,0 0 0,22 14 0,52 31 0,129 80 0,245 166 0,-106-81 0,-210-124 0,150 122 0,-102-70 0,98 101 0,-155-123 0,237 246 0,-32 31 0,46 104 0,-267-327 0,185 360 0,-226-385 0,-51-101 0,-2 1 0,21 59 0,-12-21 0,-24-61 0,-1 1 0,-2 1 0,0 0 0,7 43 0,-11-16 0,-2 1 0,-2 0 0,-11 95 0,6-129 0,-2 0 0,-1 0 0,-1 0 0,-18 39 0,-51 86 0,45-93 0,-117 203 0,132-235 0,-1-1 0,-2-1 0,0-1 0,-1 0 0,-1-1 0,-41 28 0,26-23 0,-1-3 0,0-1 0,-76 30 0,-65 2 0,85-28 0,-26 6 0,-224 27 0,54-18 0,-148 14 0,-468 56 0,418-70 0,-1-41 0,218-2 0,-2127 3 0,2385 0 0,-1-1 0,1-1 0,0 0 0,0-1 0,1 0 0,-1 0 0,1-1 0,-12-6 0,-12-9 0,-38-25 0,-17-10 0,37 23-1365,29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24575,'0'3'0,"1"0"0,-1 1 0,0-1 0,1 0 0,0 1 0,-1-1 0,1 0 0,1 0 0,-1 0 0,2 3 0,4 11 0,333 786 66,-234-586-476,218 333 1,-185-354 67,8-6 1,8-6 0,279 255-1,-387-398-5730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19:1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2129 24575,'302'-263'0,"176"-117"0,39-32 0,-8-46 0,-484 431 0,-1-1 0,23-34 0,14-18 0,-30 46 0,2 1 0,62-48 0,-51 45-273,-1-2 0,-2-3 0,-2 0 0,34-50 0,-55 68-6553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2349 24575,'0'-3'0,"-1"0"0,0 0 0,0 0 0,0 0 0,-1 0 0,1 1 0,-1-1 0,1 0 0,-1 1 0,0-1 0,0 1 0,0 0 0,-3-3 0,-11-15 0,-12-35 0,3 0 0,2-1 0,-18-68 0,34 103 0,-9-36 0,3 0 0,1-1 0,-3-76 0,11-180 0,6 282 0,1 0 0,2 1 0,1-1 0,1 1 0,2 0 0,17-38 0,-7 26 0,3 2 0,1 0 0,48-64 0,-16 36 0,4 3 0,1 2 0,130-104 0,-59 71 0,165-93 0,-204 133 0,-37 22 0,95-45 0,-123 71 0,1 2 0,0 0 0,0 2 0,1 1 0,-1 1 0,41 1 0,-20 0 0,324-3 0,-333 5 0,-26 1-227,0 0-1,0 1 1,0 1-1,0 0 1,25 9-1,-7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0:3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24575,'17'20'0,"0"0"0,25 44 0,2 1 0,-1-11 0,-20-28 0,35 57 0,-53-74 0,0 0 0,-1 0 0,0 1 0,0-1 0,-1 1 0,0 0 0,-1 0 0,0 0 0,-1 0 0,1 20 0,-3-21 0,0-1 0,-1 0 0,0 0 0,0 0 0,-1 0 0,0-1 0,0 1 0,0-1 0,-1 0 0,-1 0 0,-8 12 0,-6 5 0,-41 37 0,45-46 0,-15 14-455,0-2 0,-46 31 0,37-34-6371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6:22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146 24575,'-8'14'0,"0"0"0,-2-1 0,1 0 0,-2-1 0,-11 12 0,-3 2 0,-362 381 0,340-359 0,2 1 0,2 2 0,-63 99 0,-305 576 0,252-438 0,125-224 0,4 2 0,2 0 0,3 2 0,3 1 0,-20 105 0,-84 440 0,116-530 0,3 0 0,7 153 0,2-114 0,0 972 0,-2-1046 0,3 1 0,2-1 0,2 0 0,2-1 0,22 65 0,-24-94 0,1-1 0,1 0 0,0-1 0,1 0 0,1-1 0,1 0 0,1 0 0,0-1 0,0-1 0,2 0 0,0-1 0,0-1 0,1 0 0,1-1 0,21 11 0,17 5 0,2-2 0,0-3 0,96 24 0,-20-14 0,1-6 0,1-5 0,216 4 0,702-24 0,-499-5 0,1410 4 0,-1949-1 0,0 0 0,0-1 0,0 0 0,-1-1 0,1-1 0,-1 0 0,0-1 0,0-1 0,0 0 0,-1-1 0,0 0 0,0-1 0,-1-1 0,15-12 0,-11 7 0,-1-1 0,-1-1 0,0 0 0,-1-1 0,0 0 0,-2-1 0,0-1 0,-1 0 0,10-27 0,6-31 0,-3 0 0,-4-1 0,13-121 0,-5-245 0,-29-262 0,0 668 0,-1 0 0,-2 1 0,-2-1 0,-1 1 0,-2 1 0,-1 0 0,-2 0 0,-1 1 0,-2 1 0,-24-38 0,-89-137 0,-9 6 0,-8 6 0,-297-306 0,245 298 0,-99-97 0,-99-51 0,164 152 0,-59-37 0,-25-24 0,136 107 0,134 120 0,-1 2 0,-59-30 0,86 52 0,-119-70 0,18 7 0,38 24 0,63 37 0,-1 2 0,0 0 0,0 1 0,-35-11 0,46 18 0,-1 1 0,1-1 0,-1 2 0,0-1 0,0 1 0,0 1 0,1 0 0,-1 1 0,0 0 0,0 1 0,1 0 0,-13 3 0,17-2 8,0 1-1,0-1 1,1 1-1,-1-1 1,1 2-1,0-1 1,0 1-1,0-1 1,0 1-1,1 1 1,0-1-1,0 0 1,1 1-1,-1 0 1,-3 10-1,-3 8-502,1-1 0,-11 43 0,10-21-6331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E5DC-7B56-4A23-82F2-D54CA1D5B89B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FDA9-397D-431E-A8A4-A526B7E5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可以改成回傳這個</a:t>
            </a:r>
            <a:r>
              <a:rPr lang="en-US" altLang="zh-TW" dirty="0"/>
              <a:t>node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9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5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57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7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9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6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0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84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94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4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1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76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0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8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29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84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9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50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37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55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0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0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3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5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8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62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8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FDA9-397D-431E-A8A4-A526B7E51737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8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8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9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customXml" Target="../ink/ink2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31E4A5-A78A-B94F-06B7-6FB023213055}"/>
              </a:ext>
            </a:extLst>
          </p:cNvPr>
          <p:cNvSpPr txBox="1"/>
          <p:nvPr/>
        </p:nvSpPr>
        <p:spPr>
          <a:xfrm>
            <a:off x="838199" y="1690688"/>
            <a:ext cx="95467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node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prev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nex 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t-BR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pt-BR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t-BR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310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14:cNvPr>
              <p14:cNvContentPartPr/>
              <p14:nvPr/>
            </p14:nvContentPartPr>
            <p14:xfrm>
              <a:off x="3261937" y="3951701"/>
              <a:ext cx="3112200" cy="21067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42F1A35-6140-48BF-8173-043992548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938" y="3942701"/>
                <a:ext cx="3129838" cy="212436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5F3C5EA-2876-859A-0A8A-CE303B3A0A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182172" y="5440640"/>
            <a:ext cx="1062621" cy="5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F9CE59F-2C92-1BF9-94B9-680465BA62BB}"/>
              </a:ext>
            </a:extLst>
          </p:cNvPr>
          <p:cNvSpPr txBox="1"/>
          <p:nvPr/>
        </p:nvSpPr>
        <p:spPr>
          <a:xfrm>
            <a:off x="1111045" y="58076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subtree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51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D74A80B-AEA3-D4E9-7F57-6F7C822BE765}"/>
              </a:ext>
            </a:extLst>
          </p:cNvPr>
          <p:cNvCxnSpPr>
            <a:cxnSpLocks/>
            <a:stCxn id="14" idx="3"/>
            <a:endCxn id="4" idx="2"/>
          </p:cNvCxnSpPr>
          <p:nvPr/>
        </p:nvCxnSpPr>
        <p:spPr>
          <a:xfrm>
            <a:off x="4776524" y="3310830"/>
            <a:ext cx="6912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6F3BB0-A845-35D9-EBC9-23724320C509}"/>
              </a:ext>
            </a:extLst>
          </p:cNvPr>
          <p:cNvSpPr txBox="1"/>
          <p:nvPr/>
        </p:nvSpPr>
        <p:spPr>
          <a:xfrm>
            <a:off x="4085309" y="31261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root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415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C0D6D-5508-49B2-CA44-B4F9B22F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最多有兩個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child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27D9869-F05C-E222-B8B6-63C9F35F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92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在原有的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上，加了以下條件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的值，一定小於等於此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subtree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的值，一定大於此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3623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742BB-5911-9AD1-D4BD-5C87193E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至少有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種功能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search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insert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delete</a:t>
            </a:r>
          </a:p>
        </p:txBody>
      </p:sp>
    </p:spTree>
    <p:extLst>
      <p:ext uri="{BB962C8B-B14F-4D97-AF65-F5344CB8AC3E}">
        <p14:creationId xmlns:p14="http://schemas.microsoft.com/office/powerpoint/2010/main" val="22462267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763EA-E280-FB65-4FC3-48C6309E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開始找，若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值小於要尋找的值，往左子樹找。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       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值大於等於要尋找的值，往右子樹找。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照這個步驟一直找，找到相等的值就回傳這個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如果走到空子樹的話，代表這棵樹裡面沒有這個值，回傳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NULL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D4E8CF-7561-F65D-440C-6DA13832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6034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192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379406"/>
            <a:ext cx="603580" cy="213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299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81166"/>
            <a:ext cx="599172" cy="264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78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1333DB-FC61-D8D4-765A-B760D0C39321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158755" y="4434248"/>
            <a:ext cx="655000" cy="277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1A0C75-0260-B814-F9BB-BFA40D2C6E69}"/>
              </a:ext>
            </a:extLst>
          </p:cNvPr>
          <p:cNvSpPr txBox="1"/>
          <p:nvPr/>
        </p:nvSpPr>
        <p:spPr>
          <a:xfrm>
            <a:off x="6279001" y="527009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 5, return this node;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0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1F689CE-7789-CC15-FDE8-E29DBD6C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B63CD9-F22F-5BB4-9CA5-B5B7DD418A72}"/>
              </a:ext>
            </a:extLst>
          </p:cNvPr>
          <p:cNvSpPr txBox="1"/>
          <p:nvPr/>
        </p:nvSpPr>
        <p:spPr>
          <a:xfrm>
            <a:off x="838200" y="1690688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29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79001" y="2281084"/>
            <a:ext cx="721567" cy="31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135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59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639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39571932-4401-A63A-9744-C99550AFF91E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search(1);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85932AE1-FC0F-A60E-83F5-96352446908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0AFE9-58F6-7F65-C406-C9EE7445D9D5}"/>
              </a:ext>
            </a:extLst>
          </p:cNvPr>
          <p:cNvSpPr txBox="1"/>
          <p:nvPr/>
        </p:nvSpPr>
        <p:spPr>
          <a:xfrm>
            <a:off x="926879" y="5429073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left child doesn’t exist, so 1 doesn’t exist in this tree, return NULL;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48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398BC-32BB-5B88-7A1F-8E90857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23C752A-8FFA-9303-9C7D-06B582BC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search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3452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7917F-B537-8CEF-22C8-8D7C1E8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要先找到要放的位置，找的步驟類似於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753570-86A0-36D1-28D4-28F57B1D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955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47903" y="2141881"/>
            <a:ext cx="689763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963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251582" y="3369053"/>
            <a:ext cx="7077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562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4EE3BB-806B-A8B2-EC1B-F3C25DD4D994}"/>
              </a:ext>
            </a:extLst>
          </p:cNvPr>
          <p:cNvSpPr txBox="1"/>
          <p:nvPr/>
        </p:nvSpPr>
        <p:spPr>
          <a:xfrm>
            <a:off x="980521" y="549944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left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0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5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FF8E8C-5F44-68D4-FA2F-D9E4267C52B3}"/>
              </a:ext>
            </a:extLst>
          </p:cNvPr>
          <p:cNvSpPr txBox="1"/>
          <p:nvPr/>
        </p:nvSpPr>
        <p:spPr>
          <a:xfrm>
            <a:off x="734786" y="1690688"/>
            <a:ext cx="96968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put node in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endParaRPr lang="en-US" altLang="zh-TW" sz="1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isn't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case 1: now-&gt;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is a NULL node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6C7AD2B-4614-9D65-04E3-2818989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2263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4285360" y="443424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1F8FB5-5740-04EA-C206-282568697A4A}"/>
              </a:ext>
            </a:extLst>
          </p:cNvPr>
          <p:cNvSpPr txBox="1"/>
          <p:nvPr/>
        </p:nvSpPr>
        <p:spPr>
          <a:xfrm>
            <a:off x="4185782" y="5614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572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6255148" y="2201189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1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5219503" y="3230500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4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BBF806-5458-73C9-94E8-016719AF646A}"/>
              </a:ext>
            </a:extLst>
          </p:cNvPr>
          <p:cNvSpPr txBox="1"/>
          <p:nvPr/>
        </p:nvSpPr>
        <p:spPr>
          <a:xfrm>
            <a:off x="5294621" y="5684322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the right node is empty, so 1 can be put in there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836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407563-E814-04FF-B51C-5106C39704AA}"/>
              </a:ext>
            </a:extLst>
          </p:cNvPr>
          <p:cNvSpPr/>
          <p:nvPr/>
        </p:nvSpPr>
        <p:spPr>
          <a:xfrm>
            <a:off x="5457907" y="220118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31DA24-3257-665F-9A7E-2947A5224F4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131336" y="2870179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E1EFDBF-5FED-711E-148D-47ABE9DEE81A}"/>
              </a:ext>
            </a:extLst>
          </p:cNvPr>
          <p:cNvSpPr/>
          <p:nvPr/>
        </p:nvSpPr>
        <p:spPr>
          <a:xfrm>
            <a:off x="4430488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508EB1C-9E34-64AB-0208-BEB0E7C9C7DE}"/>
              </a:ext>
            </a:extLst>
          </p:cNvPr>
          <p:cNvSpPr/>
          <p:nvPr/>
        </p:nvSpPr>
        <p:spPr>
          <a:xfrm>
            <a:off x="6431356" y="325427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2CB4893-38EE-3D4A-14A6-F1FD128F02C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158755" y="2870179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D1C8556-E8F6-E928-7EA7-5751C65E614B}"/>
              </a:ext>
            </a:extLst>
          </p:cNvPr>
          <p:cNvSpPr/>
          <p:nvPr/>
        </p:nvSpPr>
        <p:spPr>
          <a:xfrm>
            <a:off x="3464266" y="431946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81AEE14-D9C5-8411-E6D8-AE6715AC9B0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165114" y="3923262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18E5337-B2DC-5A97-2BDF-DD7DDB514116}"/>
              </a:ext>
            </a:extLst>
          </p:cNvPr>
          <p:cNvSpPr/>
          <p:nvPr/>
        </p:nvSpPr>
        <p:spPr>
          <a:xfrm>
            <a:off x="5337661" y="431946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6FB1FB7-ADDC-E36D-A31E-5074ECC42E26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131336" y="3923262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08A21C-7D19-78C8-806F-59C12CDB98D8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insert(3);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EB4C3D8-8088-5232-EF50-AA880B0C3241}"/>
              </a:ext>
            </a:extLst>
          </p:cNvPr>
          <p:cNvCxnSpPr>
            <a:cxnSpLocks/>
          </p:cNvCxnSpPr>
          <p:nvPr/>
        </p:nvCxnSpPr>
        <p:spPr>
          <a:xfrm flipH="1">
            <a:off x="4285360" y="4419678"/>
            <a:ext cx="700848" cy="277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3AADA1E-A3D1-FC9A-7576-B2F9AE750265}"/>
              </a:ext>
            </a:extLst>
          </p:cNvPr>
          <p:cNvSpPr/>
          <p:nvPr/>
        </p:nvSpPr>
        <p:spPr>
          <a:xfrm>
            <a:off x="2507876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FF5148-33A3-E396-610F-9DB0837E8B1B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3208724" y="4988457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7D027C1-1183-6B0D-8C9B-DD3F09530E82}"/>
              </a:ext>
            </a:extLst>
          </p:cNvPr>
          <p:cNvSpPr/>
          <p:nvPr/>
        </p:nvSpPr>
        <p:spPr>
          <a:xfrm>
            <a:off x="4430488" y="533540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F99D842-F11B-8A3D-D5D6-3BB6E1ABA846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4165114" y="4988457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FCD5639-4A66-40CD-FEC7-920EC9B91FC2}"/>
              </a:ext>
            </a:extLst>
          </p:cNvPr>
          <p:cNvSpPr txBox="1"/>
          <p:nvPr/>
        </p:nvSpPr>
        <p:spPr>
          <a:xfrm>
            <a:off x="5578153" y="55426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Done!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4566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D6361-6767-8EC6-6CF1-04E51CDF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27538A-B3D1-A50C-2A13-A4D3992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insert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3375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6628312-7091-57E0-F1B4-E13C1351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要先找到要刪除的節點。接著要做很多判斷。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如果這個節點的左右子樹都是空的，可以直接刪除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如果這個節點的只有一個子樹是空的，就把另一個非空子樹換上來。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如果這個節點的左右子樹都非空，就要把後繼節點的資料換上來，並刪除後繼節點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(recursively)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zh-TW" altLang="en-US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其實不用遞迴刪除，但是這樣實作上比較簡潔。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6797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86935-FC09-C6DA-31FE-B63F04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後繼節點就是右子樹的最左節點。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以此樹為例，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的後繼節點為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116496-7628-C742-967B-FE3F9B07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7B2C31-33E0-EE5C-5C40-BB186A36884B}"/>
              </a:ext>
            </a:extLst>
          </p:cNvPr>
          <p:cNvSpPr/>
          <p:nvPr/>
        </p:nvSpPr>
        <p:spPr>
          <a:xfrm>
            <a:off x="8815974" y="2393918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B0BF8E-55B0-5067-1B4C-3173D727EED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489403" y="3062908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655687F0-7D9E-19A7-D03E-AE0EF0F5A3B8}"/>
              </a:ext>
            </a:extLst>
          </p:cNvPr>
          <p:cNvSpPr/>
          <p:nvPr/>
        </p:nvSpPr>
        <p:spPr>
          <a:xfrm>
            <a:off x="7788555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A3BC1D6-9C83-4F11-C3A0-2489E862D773}"/>
              </a:ext>
            </a:extLst>
          </p:cNvPr>
          <p:cNvSpPr/>
          <p:nvPr/>
        </p:nvSpPr>
        <p:spPr>
          <a:xfrm>
            <a:off x="9789423" y="344700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0E074C-2785-5C27-2B93-7C30ADE62E1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9516822" y="3062908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029F131-26DC-8495-1FD0-0C73B0B88A12}"/>
              </a:ext>
            </a:extLst>
          </p:cNvPr>
          <p:cNvSpPr/>
          <p:nvPr/>
        </p:nvSpPr>
        <p:spPr>
          <a:xfrm>
            <a:off x="6822333" y="451219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78BFFB-2530-D52A-EE99-955494586881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523181" y="4115991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0E0330BC-6CD7-1E59-C2DD-2A09F6677635}"/>
              </a:ext>
            </a:extLst>
          </p:cNvPr>
          <p:cNvSpPr/>
          <p:nvPr/>
        </p:nvSpPr>
        <p:spPr>
          <a:xfrm>
            <a:off x="8244820" y="4512195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E038762-7FEC-038C-97BA-D36D0F4CD403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8489403" y="4115991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B8D91F22-4218-3013-09BF-7F7534A02F67}"/>
              </a:ext>
            </a:extLst>
          </p:cNvPr>
          <p:cNvSpPr/>
          <p:nvPr/>
        </p:nvSpPr>
        <p:spPr>
          <a:xfrm>
            <a:off x="5865943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EA3F06F-9B66-5FA8-8438-0E3DA43BFFE3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6566791" y="5181186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240D077-79EB-2608-94E4-E6A7E159009A}"/>
              </a:ext>
            </a:extLst>
          </p:cNvPr>
          <p:cNvSpPr/>
          <p:nvPr/>
        </p:nvSpPr>
        <p:spPr>
          <a:xfrm>
            <a:off x="7788555" y="55281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387A72F-6ED3-5F04-C3C9-5255D4D51E90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523181" y="5181186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F00AE221-A0B5-D28F-549A-6239DDDA7DCF}"/>
              </a:ext>
            </a:extLst>
          </p:cNvPr>
          <p:cNvSpPr/>
          <p:nvPr/>
        </p:nvSpPr>
        <p:spPr>
          <a:xfrm>
            <a:off x="9331288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0560B1-DECD-C3F8-F01D-EEAC7746BC1B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>
            <a:off x="9741835" y="4115991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7EAA3842-27EB-D2A8-D2A7-DEF89A2B0216}"/>
              </a:ext>
            </a:extLst>
          </p:cNvPr>
          <p:cNvSpPr/>
          <p:nvPr/>
        </p:nvSpPr>
        <p:spPr>
          <a:xfrm>
            <a:off x="10532706" y="451219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F0ECCB3-EF9F-3A49-E3B4-4128A8120036}"/>
              </a:ext>
            </a:extLst>
          </p:cNvPr>
          <p:cNvCxnSpPr>
            <a:cxnSpLocks/>
            <a:stCxn id="8" idx="5"/>
            <a:endCxn id="30" idx="0"/>
          </p:cNvCxnSpPr>
          <p:nvPr/>
        </p:nvCxnSpPr>
        <p:spPr>
          <a:xfrm>
            <a:off x="10490271" y="4115991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86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589F0D-2136-A19B-911D-351FDAD5A6DF}"/>
              </a:ext>
            </a:extLst>
          </p:cNvPr>
          <p:cNvSpPr txBox="1"/>
          <p:nvPr/>
        </p:nvSpPr>
        <p:spPr>
          <a:xfrm>
            <a:off x="5142227" y="6123543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D4377E9-B27F-451B-A5EB-B1794979AD7F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ED3B866-F058-4BD8-9680-CF12182C1D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F76C7C5A-D249-EEB5-A6C6-77F516BDF82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FAA9D17-3D67-B672-C692-9F950A1F0C4C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ABA02E-41DC-F42B-1CA5-582170C48176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C6BF25F6-EA92-DEF2-4051-B29CED5840A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3718C01-EB35-BA3D-BB0D-D6201F73DB4C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6A9B410A-5B70-6A2B-B842-9AA198A18054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BF9252A-C320-A089-4A4E-431096F8BD39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81188CC-8AA8-3BED-B8BB-EFE83C796FEC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FFA16DF-9D60-32FB-7441-7D08E93F1F0C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987A608-49BF-BDDF-2EF4-622DD2705DA4}"/>
              </a:ext>
            </a:extLst>
          </p:cNvPr>
          <p:cNvSpPr/>
          <p:nvPr/>
        </p:nvSpPr>
        <p:spPr>
          <a:xfrm>
            <a:off x="4321133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1AA789F-C62C-2BC7-F4F0-C3EB211E650A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4055759" y="4939621"/>
            <a:ext cx="385620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27D4335-9914-8A1B-97C7-AA0685A672BD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23E4133-8F2A-FE42-357D-02E563439DD9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08206837-D2C1-74A0-3C74-F613DDFCC2A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8A92D2-D531-3D62-98C7-43D7C5BD6EAF}"/>
              </a:ext>
            </a:extLst>
          </p:cNvPr>
          <p:cNvCxnSpPr>
            <a:cxnSpLocks/>
            <a:stCxn id="35" idx="5"/>
            <a:endCxn id="47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7CA4297-93BB-01FB-834B-24CFEFD698D7}"/>
              </a:ext>
            </a:extLst>
          </p:cNvPr>
          <p:cNvGrpSpPr/>
          <p:nvPr/>
        </p:nvGrpSpPr>
        <p:grpSpPr>
          <a:xfrm>
            <a:off x="4198297" y="5210981"/>
            <a:ext cx="857160" cy="963360"/>
            <a:chOff x="4198297" y="5210981"/>
            <a:chExt cx="85716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14:cNvPr>
                <p14:cNvContentPartPr/>
                <p14:nvPr/>
              </p14:nvContentPartPr>
              <p14:xfrm>
                <a:off x="4434457" y="5210981"/>
                <a:ext cx="615600" cy="96336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3B5BAE7-9C1D-94A6-0381-3E2DC5021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25457" y="5202341"/>
                  <a:ext cx="6332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14:cNvPr>
                <p14:cNvContentPartPr/>
                <p14:nvPr/>
              </p14:nvContentPartPr>
              <p14:xfrm>
                <a:off x="4198297" y="5299901"/>
                <a:ext cx="857160" cy="76644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8397E4D9-BDBC-2B7A-322C-72CDCB8140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9657" y="5291261"/>
                  <a:ext cx="874800" cy="78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4269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1B30D29-7347-37F5-0FF7-808ACDCBBD5D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C75C6C2-C6DF-504F-8763-276E3783CB0C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79BF0F53-69EF-CF28-9D57-3EE240AD949B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114B993-8B7D-1090-D81E-3D14FD1A9E22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5DA6152-4DF9-E980-DD18-E54DDA78EB84}"/>
              </a:ext>
            </a:extLst>
          </p:cNvPr>
          <p:cNvCxnSpPr>
            <a:cxnSpLocks/>
            <a:stCxn id="34" idx="5"/>
            <a:endCxn id="37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9CA8951A-1834-6D1A-897D-727CCB9FB095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849A15A-7F70-384B-D4E2-105159105E39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FE99AFA0-1CF6-B6AE-C2B6-65D11F76000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8C0D3A5-0983-0B57-E293-615ED07DA683}"/>
              </a:ext>
            </a:extLst>
          </p:cNvPr>
          <p:cNvCxnSpPr>
            <a:cxnSpLocks/>
            <a:stCxn id="36" idx="5"/>
            <a:endCxn id="41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F46D8021-5C66-1AA7-5E1D-74AE01C2360E}"/>
              </a:ext>
            </a:extLst>
          </p:cNvPr>
          <p:cNvSpPr/>
          <p:nvPr/>
        </p:nvSpPr>
        <p:spPr>
          <a:xfrm>
            <a:off x="2398521" y="528656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575290F-D3FC-FC8E-4F96-E5164A2863FC}"/>
              </a:ext>
            </a:extLst>
          </p:cNvPr>
          <p:cNvCxnSpPr>
            <a:cxnSpLocks/>
            <a:stCxn id="39" idx="3"/>
            <a:endCxn id="43" idx="7"/>
          </p:cNvCxnSpPr>
          <p:nvPr/>
        </p:nvCxnSpPr>
        <p:spPr>
          <a:xfrm flipH="1">
            <a:off x="3099369" y="4939621"/>
            <a:ext cx="375788" cy="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472C5F4E-5957-278F-7E20-624E5782A976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06323C0-E2AB-E9B1-AAAF-4DD847F71230}"/>
              </a:ext>
            </a:extLst>
          </p:cNvPr>
          <p:cNvCxnSpPr>
            <a:cxnSpLocks/>
            <a:stCxn id="37" idx="3"/>
            <a:endCxn id="47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B070FA78-2E67-768C-8C79-AEF579690D26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5D62A98-53AD-796D-88DE-783F7DE67850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50664F4-00C5-FFBC-2B01-815B3E72DA0D}"/>
              </a:ext>
            </a:extLst>
          </p:cNvPr>
          <p:cNvSpPr txBox="1"/>
          <p:nvPr/>
        </p:nvSpPr>
        <p:spPr>
          <a:xfrm>
            <a:off x="3475157" y="542046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only one child, so just replace it with its child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CE8CE61-1B85-5BE7-D6DF-E09C3DF0A030}"/>
              </a:ext>
            </a:extLst>
          </p:cNvPr>
          <p:cNvGrpSpPr/>
          <p:nvPr/>
        </p:nvGrpSpPr>
        <p:grpSpPr>
          <a:xfrm>
            <a:off x="2584057" y="4296581"/>
            <a:ext cx="800280" cy="1003320"/>
            <a:chOff x="2584057" y="4296581"/>
            <a:chExt cx="800280" cy="10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14:cNvPr>
                <p14:cNvContentPartPr/>
                <p14:nvPr/>
              </p14:nvContentPartPr>
              <p14:xfrm>
                <a:off x="2584057" y="4453901"/>
                <a:ext cx="763920" cy="84600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D8879D53-B617-1FE7-AF37-2ADE991C0A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75417" y="4444901"/>
                  <a:ext cx="78156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14:cNvPr>
                <p14:cNvContentPartPr/>
                <p14:nvPr/>
              </p14:nvContentPartPr>
              <p14:xfrm>
                <a:off x="3272377" y="4296581"/>
                <a:ext cx="111960" cy="28836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FB630D5B-0C76-76A9-A4C5-B99EDC79C5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3377" y="4287581"/>
                  <a:ext cx="12960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075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927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18FA955-4CDF-7EAF-C7B7-0B1C6A1AED35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285F8F-473D-90AF-8545-F0C786EC3363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F45DD7D-ED92-4BBD-2E28-7F24E02F3B4E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71773EC-D793-5EEE-D406-49EB731AA77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E1F9D14-324B-8F6C-4850-06457274A76A}"/>
              </a:ext>
            </a:extLst>
          </p:cNvPr>
          <p:cNvCxnSpPr>
            <a:cxnSpLocks/>
            <a:stCxn id="24" idx="5"/>
            <a:endCxn id="29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3B90B52E-9E98-CDD9-4627-6DC2B6EC807B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DB50230-903D-C8BB-D161-6956EA84A30E}"/>
              </a:ext>
            </a:extLst>
          </p:cNvPr>
          <p:cNvCxnSpPr>
            <a:cxnSpLocks/>
            <a:stCxn id="28" idx="3"/>
            <a:endCxn id="31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F7C7B73-D9FE-5D15-978F-1BDD563E2B4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AC8BEBF-EC4F-74D6-BB3D-BD927884DD79}"/>
              </a:ext>
            </a:extLst>
          </p:cNvPr>
          <p:cNvCxnSpPr>
            <a:cxnSpLocks/>
            <a:stCxn id="28" idx="5"/>
            <a:endCxn id="35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1778805A-D45D-63D7-252D-98B974A56CAA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F633CB-A389-FC15-47E9-51F593C7EC20}"/>
              </a:ext>
            </a:extLst>
          </p:cNvPr>
          <p:cNvCxnSpPr>
            <a:cxnSpLocks/>
            <a:stCxn id="29" idx="3"/>
            <a:endCxn id="39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07FDC89B-CB16-409C-07BD-96286419D238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3E2B44-8B08-BB05-8E50-A5E300387290}"/>
              </a:ext>
            </a:extLst>
          </p:cNvPr>
          <p:cNvCxnSpPr>
            <a:cxnSpLocks/>
            <a:stCxn id="29" idx="5"/>
            <a:endCxn id="41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01C08B-39B0-484A-4298-92CC8F2726DF}"/>
              </a:ext>
            </a:extLst>
          </p:cNvPr>
          <p:cNvSpPr txBox="1"/>
          <p:nvPr/>
        </p:nvSpPr>
        <p:spPr>
          <a:xfrm>
            <a:off x="3354911" y="53811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980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868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177" y="3075101"/>
                <a:ext cx="1967040" cy="20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1577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7065284" y="3084101"/>
            <a:ext cx="410547" cy="236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2479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2848063" y="5450603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having two children, so first find its successor node, which is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001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88425" y="55693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replace 6 with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7217" y="299734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497" y="297034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98228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DF063-F176-2D27-AEF7-A0882629F761}"/>
              </a:ext>
            </a:extLst>
          </p:cNvPr>
          <p:cNvSpPr txBox="1"/>
          <p:nvPr/>
        </p:nvSpPr>
        <p:spPr>
          <a:xfrm>
            <a:off x="4991599" y="55877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now recursively delete 7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93205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6740678-73A9-69C0-19F2-3D909E28F1A4}"/>
              </a:ext>
            </a:extLst>
          </p:cNvPr>
          <p:cNvSpPr/>
          <p:nvPr/>
        </p:nvSpPr>
        <p:spPr>
          <a:xfrm>
            <a:off x="5863866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4D51A6-89EB-F543-BEBB-105157B891AD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 flipH="1">
            <a:off x="6274413" y="3874426"/>
            <a:ext cx="167834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14:cNvPr>
              <p14:cNvContentPartPr/>
              <p14:nvPr/>
            </p14:nvContentPartPr>
            <p14:xfrm>
              <a:off x="5946817" y="3084101"/>
              <a:ext cx="1949400" cy="2000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F394857-813B-7315-3980-13DCC2D57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7815" y="3075103"/>
                <a:ext cx="1967043" cy="2018517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50589FC3-E81D-B296-E22A-E26BF1734281}"/>
              </a:ext>
            </a:extLst>
          </p:cNvPr>
          <p:cNvCxnSpPr>
            <a:cxnSpLocks/>
          </p:cNvCxnSpPr>
          <p:nvPr/>
        </p:nvCxnSpPr>
        <p:spPr>
          <a:xfrm flipH="1">
            <a:off x="6603579" y="4155848"/>
            <a:ext cx="408977" cy="32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1FC32-72C4-A278-361C-BBBE187B8AF9}"/>
              </a:ext>
            </a:extLst>
          </p:cNvPr>
          <p:cNvGrpSpPr/>
          <p:nvPr/>
        </p:nvGrpSpPr>
        <p:grpSpPr>
          <a:xfrm>
            <a:off x="5735857" y="2978981"/>
            <a:ext cx="419400" cy="1278720"/>
            <a:chOff x="5735857" y="2978981"/>
            <a:chExt cx="41940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14:cNvPr>
                <p14:cNvContentPartPr/>
                <p14:nvPr/>
              </p14:nvContentPartPr>
              <p14:xfrm>
                <a:off x="5735857" y="3005981"/>
                <a:ext cx="419400" cy="12517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29AB48EA-C4BC-7C98-E2F4-D0D05E5B5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6857" y="2996981"/>
                  <a:ext cx="4370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14:cNvPr>
                <p14:cNvContentPartPr/>
                <p14:nvPr/>
              </p14:nvContentPartPr>
              <p14:xfrm>
                <a:off x="5771137" y="2978981"/>
                <a:ext cx="200880" cy="403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55A6D05-E43B-4BB1-808D-3424D0957F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137" y="2969981"/>
                  <a:ext cx="218520" cy="57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5021981" y="563474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 children, so just delete 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B5ED0D-6525-5144-B364-1EAA77F83BC6}"/>
              </a:ext>
            </a:extLst>
          </p:cNvPr>
          <p:cNvGrpSpPr/>
          <p:nvPr/>
        </p:nvGrpSpPr>
        <p:grpSpPr>
          <a:xfrm>
            <a:off x="5835217" y="4237541"/>
            <a:ext cx="772200" cy="729720"/>
            <a:chOff x="5835217" y="4237541"/>
            <a:chExt cx="77220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14:cNvPr>
                <p14:cNvContentPartPr/>
                <p14:nvPr/>
              </p14:nvContentPartPr>
              <p14:xfrm>
                <a:off x="5997577" y="4237541"/>
                <a:ext cx="609840" cy="6404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A14A99C3-3ABF-2E46-60CA-FECD77FDD6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8577" y="4228541"/>
                  <a:ext cx="6274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14:cNvPr>
                <p14:cNvContentPartPr/>
                <p14:nvPr/>
              </p14:nvContentPartPr>
              <p14:xfrm>
                <a:off x="5835217" y="4276061"/>
                <a:ext cx="684000" cy="6912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F21EC83B-60E7-BCCD-D67D-D3375803A2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6217" y="4267061"/>
                  <a:ext cx="701640" cy="70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6866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26346-1969-EB09-054F-58899106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441592-CA19-CCDD-0CF8-101D79E1AC3D}"/>
              </a:ext>
            </a:extLst>
          </p:cNvPr>
          <p:cNvSpPr txBox="1"/>
          <p:nvPr/>
        </p:nvSpPr>
        <p:spPr>
          <a:xfrm>
            <a:off x="838200" y="1690688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delete(6);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- delete(7);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F44AF1-AE06-AF6D-BD31-8EB1269B5883}"/>
              </a:ext>
            </a:extLst>
          </p:cNvPr>
          <p:cNvSpPr/>
          <p:nvPr/>
        </p:nvSpPr>
        <p:spPr>
          <a:xfrm>
            <a:off x="5348552" y="215235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5F3AD6B-B4A9-6413-AFC0-5F874465F204}"/>
              </a:ext>
            </a:extLst>
          </p:cNvPr>
          <p:cNvCxnSpPr>
            <a:cxnSpLocks/>
            <a:stCxn id="22" idx="3"/>
            <a:endCxn id="24" idx="7"/>
          </p:cNvCxnSpPr>
          <p:nvPr/>
        </p:nvCxnSpPr>
        <p:spPr>
          <a:xfrm flipH="1">
            <a:off x="5021981" y="2821343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1752470-5272-C9D6-9FDA-FFBA3EF31EC9}"/>
              </a:ext>
            </a:extLst>
          </p:cNvPr>
          <p:cNvSpPr/>
          <p:nvPr/>
        </p:nvSpPr>
        <p:spPr>
          <a:xfrm>
            <a:off x="4321133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5B8F2FC-333C-CB26-E4B2-AA2D380D1D53}"/>
              </a:ext>
            </a:extLst>
          </p:cNvPr>
          <p:cNvSpPr/>
          <p:nvPr/>
        </p:nvSpPr>
        <p:spPr>
          <a:xfrm>
            <a:off x="6322001" y="3205436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84C9C7-5C40-5615-84B0-A45D62F7AE5E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>
          <a:xfrm>
            <a:off x="6049400" y="2821343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747CEDB-DFF3-9625-0D28-013FF04423EC}"/>
              </a:ext>
            </a:extLst>
          </p:cNvPr>
          <p:cNvSpPr/>
          <p:nvPr/>
        </p:nvSpPr>
        <p:spPr>
          <a:xfrm>
            <a:off x="3354911" y="4270631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1CE2E30-8E30-95BB-141A-2878DE89BFA5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055759" y="3874426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BBB3F65-D4DB-9C1F-5FF8-5CB2B5A5939B}"/>
              </a:ext>
            </a:extLst>
          </p:cNvPr>
          <p:cNvSpPr/>
          <p:nvPr/>
        </p:nvSpPr>
        <p:spPr>
          <a:xfrm>
            <a:off x="4777398" y="4270630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0C8AF90-ABF6-09E8-A57F-D47B4F75C89F}"/>
              </a:ext>
            </a:extLst>
          </p:cNvPr>
          <p:cNvCxnSpPr>
            <a:cxnSpLocks/>
            <a:stCxn id="24" idx="5"/>
            <a:endCxn id="30" idx="0"/>
          </p:cNvCxnSpPr>
          <p:nvPr/>
        </p:nvCxnSpPr>
        <p:spPr>
          <a:xfrm>
            <a:off x="5021981" y="3874426"/>
            <a:ext cx="165964" cy="39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E781B02-D18A-81EC-DC09-28F65953F9DB}"/>
              </a:ext>
            </a:extLst>
          </p:cNvPr>
          <p:cNvSpPr/>
          <p:nvPr/>
        </p:nvSpPr>
        <p:spPr>
          <a:xfrm>
            <a:off x="7065284" y="4270629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D80E8FA-8E4E-42CF-E756-8BE1D76B7FC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022849" y="3874426"/>
            <a:ext cx="452982" cy="39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9942D-2CAF-F4D2-44CF-A31AC7965A23}"/>
              </a:ext>
            </a:extLst>
          </p:cNvPr>
          <p:cNvSpPr txBox="1"/>
          <p:nvPr/>
        </p:nvSpPr>
        <p:spPr>
          <a:xfrm>
            <a:off x="6049400" y="56557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335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69A84-2C36-7202-E800-A08FC6CC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FE883A9-4D2D-0B5F-973A-AC2C8F8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 delete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01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B43B29-FD7B-E6D1-4D74-C0D818C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96D275-F485-BF16-A802-EEDC08877ABA}"/>
              </a:ext>
            </a:extLst>
          </p:cNvPr>
          <p:cNvSpPr txBox="1"/>
          <p:nvPr/>
        </p:nvSpPr>
        <p:spPr>
          <a:xfrm>
            <a:off x="838200" y="1690688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55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A0D8-A493-C217-5096-8EE9FF72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6F179-673C-C646-1FED-005434D0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一樣，但是有不同的性質。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max-binary-heap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min-binary-heap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0656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63512-8B58-7D92-04D2-4A3148C8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的值，必大於等於其左右子樹中所有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的值。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3E0455-6A0B-821A-4E91-5E5E6D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max-binary heap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9D2A4C-60F8-CA8B-9C54-043066E3FE16}"/>
              </a:ext>
            </a:extLst>
          </p:cNvPr>
          <p:cNvSpPr txBox="1"/>
          <p:nvPr/>
        </p:nvSpPr>
        <p:spPr>
          <a:xfrm>
            <a:off x="725455" y="169156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// special case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target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E43EDC6-3139-389D-4A25-6BE08466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9C4AAE4-98FE-D0FE-B9FA-3ECA338E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4955C2-64C6-57F5-F562-97A597603CF7}"/>
              </a:ext>
            </a:extLst>
          </p:cNvPr>
          <p:cNvSpPr txBox="1"/>
          <p:nvPr/>
        </p:nvSpPr>
        <p:spPr>
          <a:xfrm>
            <a:off x="838200" y="1690688"/>
            <a:ext cx="90343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05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C02E-F406-8F02-41AB-01A75A18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case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又難寫。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但是如果做一點點改變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3F3E347-283D-D58E-B0BA-E7E11EA8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9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DB4CEF6-FD99-FB2F-17D5-DD3E674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2062CD-1EE9-9121-7634-CFC337C0D4E5}"/>
              </a:ext>
            </a:extLst>
          </p:cNvPr>
          <p:cNvSpPr/>
          <p:nvPr/>
        </p:nvSpPr>
        <p:spPr>
          <a:xfrm>
            <a:off x="2099387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7DBD471-BBA0-E5E2-5A4B-0195FBF37CBE}"/>
              </a:ext>
            </a:extLst>
          </p:cNvPr>
          <p:cNvCxnSpPr/>
          <p:nvPr/>
        </p:nvCxnSpPr>
        <p:spPr>
          <a:xfrm>
            <a:off x="2612571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864708E-1BA4-A07D-AB98-384B10036DFD}"/>
              </a:ext>
            </a:extLst>
          </p:cNvPr>
          <p:cNvCxnSpPr/>
          <p:nvPr/>
        </p:nvCxnSpPr>
        <p:spPr>
          <a:xfrm>
            <a:off x="316618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35CEE9C-C90B-4751-BE1B-846DA987B7DF}"/>
              </a:ext>
            </a:extLst>
          </p:cNvPr>
          <p:cNvSpPr/>
          <p:nvPr/>
        </p:nvSpPr>
        <p:spPr>
          <a:xfrm>
            <a:off x="4211216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46E9782-0303-4C60-7A1A-064B827D1CB6}"/>
              </a:ext>
            </a:extLst>
          </p:cNvPr>
          <p:cNvCxnSpPr/>
          <p:nvPr/>
        </p:nvCxnSpPr>
        <p:spPr>
          <a:xfrm>
            <a:off x="4724400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ACEB0FD-8882-5A76-AE84-71215DF3CC18}"/>
              </a:ext>
            </a:extLst>
          </p:cNvPr>
          <p:cNvCxnSpPr/>
          <p:nvPr/>
        </p:nvCxnSpPr>
        <p:spPr>
          <a:xfrm>
            <a:off x="5268685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E7F9203-5F16-ADA2-360C-E9E2F3485324}"/>
              </a:ext>
            </a:extLst>
          </p:cNvPr>
          <p:cNvSpPr/>
          <p:nvPr/>
        </p:nvSpPr>
        <p:spPr>
          <a:xfrm>
            <a:off x="6304385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02A587B-D5C8-9158-1507-F19C7F597A72}"/>
              </a:ext>
            </a:extLst>
          </p:cNvPr>
          <p:cNvCxnSpPr/>
          <p:nvPr/>
        </p:nvCxnSpPr>
        <p:spPr>
          <a:xfrm>
            <a:off x="6805128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A4551A5D-A0AA-CB02-24A1-B411FC125E26}"/>
              </a:ext>
            </a:extLst>
          </p:cNvPr>
          <p:cNvCxnSpPr/>
          <p:nvPr/>
        </p:nvCxnSpPr>
        <p:spPr>
          <a:xfrm>
            <a:off x="734941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CC37B8-8D34-833D-68D3-8C6FE9979EE7}"/>
              </a:ext>
            </a:extLst>
          </p:cNvPr>
          <p:cNvSpPr/>
          <p:nvPr/>
        </p:nvSpPr>
        <p:spPr>
          <a:xfrm>
            <a:off x="8416213" y="3498980"/>
            <a:ext cx="1558213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7C328A3-CA28-9BC6-1838-6633B5CDCEC6}"/>
              </a:ext>
            </a:extLst>
          </p:cNvPr>
          <p:cNvCxnSpPr/>
          <p:nvPr/>
        </p:nvCxnSpPr>
        <p:spPr>
          <a:xfrm>
            <a:off x="8904517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5266EB0-8E6F-8F57-EE7A-000C3BC7E45A}"/>
              </a:ext>
            </a:extLst>
          </p:cNvPr>
          <p:cNvCxnSpPr/>
          <p:nvPr/>
        </p:nvCxnSpPr>
        <p:spPr>
          <a:xfrm>
            <a:off x="9458133" y="3498980"/>
            <a:ext cx="0" cy="7277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6118662-6053-7BE7-A72B-437BF1A9B0AC}"/>
              </a:ext>
            </a:extLst>
          </p:cNvPr>
          <p:cNvCxnSpPr/>
          <p:nvPr/>
        </p:nvCxnSpPr>
        <p:spPr>
          <a:xfrm>
            <a:off x="3657600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2F4C91-7BFB-8337-4CD3-AECFFA6A7395}"/>
              </a:ext>
            </a:extLst>
          </p:cNvPr>
          <p:cNvCxnSpPr/>
          <p:nvPr/>
        </p:nvCxnSpPr>
        <p:spPr>
          <a:xfrm>
            <a:off x="5769429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E069EB3-880D-519D-AA6C-F4E994FEBAA2}"/>
              </a:ext>
            </a:extLst>
          </p:cNvPr>
          <p:cNvCxnSpPr/>
          <p:nvPr/>
        </p:nvCxnSpPr>
        <p:spPr>
          <a:xfrm>
            <a:off x="7862598" y="3662266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624909-D737-E8BF-FA19-6A221FBDCD29}"/>
              </a:ext>
            </a:extLst>
          </p:cNvPr>
          <p:cNvCxnSpPr/>
          <p:nvPr/>
        </p:nvCxnSpPr>
        <p:spPr>
          <a:xfrm flipH="1">
            <a:off x="3657600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1B54198-656C-16DE-49DA-506B261FA087}"/>
              </a:ext>
            </a:extLst>
          </p:cNvPr>
          <p:cNvCxnSpPr/>
          <p:nvPr/>
        </p:nvCxnSpPr>
        <p:spPr>
          <a:xfrm flipH="1">
            <a:off x="5750769" y="4068148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40600AD-0FBF-D6C8-32D5-CFCD2E092A27}"/>
              </a:ext>
            </a:extLst>
          </p:cNvPr>
          <p:cNvCxnSpPr/>
          <p:nvPr/>
        </p:nvCxnSpPr>
        <p:spPr>
          <a:xfrm flipH="1">
            <a:off x="7862598" y="4052597"/>
            <a:ext cx="5536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90EBBF3-64A9-BC8D-36CF-176D3AA353E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545770" y="4037046"/>
            <a:ext cx="55361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661326E-E6FE-74B6-77A8-42C9241F17B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974426" y="3662266"/>
            <a:ext cx="556887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055A666-0F03-FE09-9884-AC26A8610E8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78493" y="27772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41CCD23-042C-2F03-E25D-E67BFB6797EB}"/>
              </a:ext>
            </a:extLst>
          </p:cNvPr>
          <p:cNvSpPr txBox="1"/>
          <p:nvPr/>
        </p:nvSpPr>
        <p:spPr>
          <a:xfrm>
            <a:off x="2508768" y="24078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9E98FC5-7A90-55EB-B2AF-6FA9DCFF101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190270" y="2787809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3667D9F-D634-6C43-902A-634074F737BA}"/>
              </a:ext>
            </a:extLst>
          </p:cNvPr>
          <p:cNvSpPr txBox="1"/>
          <p:nvPr/>
        </p:nvSpPr>
        <p:spPr>
          <a:xfrm>
            <a:off x="8820545" y="2418477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0EE39FF-39F8-E937-54E6-6A9F5A0D00CB}"/>
              </a:ext>
            </a:extLst>
          </p:cNvPr>
          <p:cNvSpPr txBox="1"/>
          <p:nvPr/>
        </p:nvSpPr>
        <p:spPr>
          <a:xfrm>
            <a:off x="221368" y="38523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23D081-EB8D-53C5-B610-FDB6C3967058}"/>
              </a:ext>
            </a:extLst>
          </p:cNvPr>
          <p:cNvSpPr txBox="1"/>
          <p:nvPr/>
        </p:nvSpPr>
        <p:spPr>
          <a:xfrm>
            <a:off x="10531313" y="3477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 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ADF1FB-FB90-90FB-A55A-3D7F070BE82B}"/>
              </a:ext>
            </a:extLst>
          </p:cNvPr>
          <p:cNvSpPr txBox="1"/>
          <p:nvPr/>
        </p:nvSpPr>
        <p:spPr>
          <a:xfrm>
            <a:off x="4816476" y="3698816"/>
            <a:ext cx="3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C76BB60-41AD-587E-EF25-C31B90C6F1C0}"/>
              </a:ext>
            </a:extLst>
          </p:cNvPr>
          <p:cNvSpPr txBox="1"/>
          <p:nvPr/>
        </p:nvSpPr>
        <p:spPr>
          <a:xfrm>
            <a:off x="6890123" y="3698816"/>
            <a:ext cx="3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14:cNvPr>
              <p14:cNvContentPartPr/>
              <p14:nvPr/>
            </p14:nvContentPartPr>
            <p14:xfrm>
              <a:off x="1893937" y="3351581"/>
              <a:ext cx="1980720" cy="13287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5CE66E3-4476-80CA-23D2-745395BE50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297" y="3342941"/>
                <a:ext cx="199836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14:cNvPr>
              <p14:cNvContentPartPr/>
              <p14:nvPr/>
            </p14:nvContentPartPr>
            <p14:xfrm>
              <a:off x="8344057" y="3023981"/>
              <a:ext cx="1879920" cy="15976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67985D7-D2C4-BE1F-40BA-5F8DADBC4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5417" y="3015341"/>
                <a:ext cx="1897560" cy="161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A5285F9-5A89-E3FA-9897-9855F875EFA2}"/>
              </a:ext>
            </a:extLst>
          </p:cNvPr>
          <p:cNvSpPr txBox="1"/>
          <p:nvPr/>
        </p:nvSpPr>
        <p:spPr>
          <a:xfrm>
            <a:off x="5205622" y="557339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guardian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D0DC24-8C56-1947-DCF5-C90F2D571A69}"/>
              </a:ext>
            </a:extLst>
          </p:cNvPr>
          <p:cNvCxnSpPr/>
          <p:nvPr/>
        </p:nvCxnSpPr>
        <p:spPr>
          <a:xfrm flipH="1" flipV="1">
            <a:off x="3657600" y="4621661"/>
            <a:ext cx="1536282" cy="1012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63A7D11-AA61-90AB-A444-B635F33E4B47}"/>
              </a:ext>
            </a:extLst>
          </p:cNvPr>
          <p:cNvCxnSpPr>
            <a:cxnSpLocks/>
          </p:cNvCxnSpPr>
          <p:nvPr/>
        </p:nvCxnSpPr>
        <p:spPr>
          <a:xfrm flipV="1">
            <a:off x="6730164" y="4552335"/>
            <a:ext cx="1823901" cy="1121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1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073A-6A6C-9AA7-A4C8-B6A045F0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使用者的節點都被包在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guardian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中間，不用考慮下一個是空還是上一個是空。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難度急遽降低。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1D816E4-3EB4-DF57-37ED-4C7AFB52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with sentinel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724B96-69E4-C576-09D0-F1DA0C5A50D8}"/>
              </a:ext>
            </a:extLst>
          </p:cNvPr>
          <p:cNvSpPr txBox="1"/>
          <p:nvPr/>
        </p:nvSpPr>
        <p:spPr>
          <a:xfrm>
            <a:off x="838199" y="1690688"/>
            <a:ext cx="93601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constructor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2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AC4237-A4A0-FF69-233D-A37E88B1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6C3E9-6C1D-DC79-E660-B66B26D15FB0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insert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insert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the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create_node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7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92425C-D77C-7ADB-BC9E-06076A82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6AA48F-A11F-3858-070A-C89A48FB7E53}"/>
              </a:ext>
            </a:extLst>
          </p:cNvPr>
          <p:cNvSpPr txBox="1"/>
          <p:nvPr/>
        </p:nvSpPr>
        <p:spPr>
          <a:xfrm>
            <a:off x="838200" y="1502688"/>
            <a:ext cx="102652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delete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list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invaild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position to delete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cannot delete the guardian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pos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go to the position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pos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concatenate the previous and next nodes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free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now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68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ED8C06-F641-6B8B-15B6-A0ABC4D1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with sentinel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58D8EC-6EB7-0D74-1BBA-D96E1DC3B2B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"empty"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now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now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puts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43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82AB3-63A5-1B04-2A20-FE1DD1A1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EE428-C001-AE27-A9B5-A9F7F7D4FC75}"/>
              </a:ext>
            </a:extLst>
          </p:cNvPr>
          <p:cNvSpPr/>
          <p:nvPr/>
        </p:nvSpPr>
        <p:spPr>
          <a:xfrm>
            <a:off x="4954555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401BC-7502-8181-B548-F3E80D54F263}"/>
              </a:ext>
            </a:extLst>
          </p:cNvPr>
          <p:cNvSpPr/>
          <p:nvPr/>
        </p:nvSpPr>
        <p:spPr>
          <a:xfrm>
            <a:off x="4954555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598698-A412-7454-288D-4E00184C8E16}"/>
              </a:ext>
            </a:extLst>
          </p:cNvPr>
          <p:cNvSpPr/>
          <p:nvPr/>
        </p:nvSpPr>
        <p:spPr>
          <a:xfrm>
            <a:off x="4954555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87B38-DCFF-21CA-7784-4BC29356D40B}"/>
              </a:ext>
            </a:extLst>
          </p:cNvPr>
          <p:cNvSpPr/>
          <p:nvPr/>
        </p:nvSpPr>
        <p:spPr>
          <a:xfrm>
            <a:off x="7271657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FB6C3-C6D1-5404-3A39-823F13C3DA71}"/>
              </a:ext>
            </a:extLst>
          </p:cNvPr>
          <p:cNvSpPr/>
          <p:nvPr/>
        </p:nvSpPr>
        <p:spPr>
          <a:xfrm>
            <a:off x="7271657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58213-2036-D884-F332-0E1D9ED27432}"/>
              </a:ext>
            </a:extLst>
          </p:cNvPr>
          <p:cNvSpPr/>
          <p:nvPr/>
        </p:nvSpPr>
        <p:spPr>
          <a:xfrm>
            <a:off x="7271657" y="3113313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3E2725-3A56-0C10-42EA-C1485580BDE7}"/>
              </a:ext>
            </a:extLst>
          </p:cNvPr>
          <p:cNvSpPr/>
          <p:nvPr/>
        </p:nvSpPr>
        <p:spPr>
          <a:xfrm>
            <a:off x="7271656" y="2621901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B8D3C2-B226-3712-BE8A-A198B78CABDA}"/>
              </a:ext>
            </a:extLst>
          </p:cNvPr>
          <p:cNvSpPr/>
          <p:nvPr/>
        </p:nvSpPr>
        <p:spPr>
          <a:xfrm>
            <a:off x="2637453" y="4096137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39D35E-9AFF-4D55-69AB-C8DD51C2A49F}"/>
              </a:ext>
            </a:extLst>
          </p:cNvPr>
          <p:cNvSpPr/>
          <p:nvPr/>
        </p:nvSpPr>
        <p:spPr>
          <a:xfrm>
            <a:off x="2637453" y="3604725"/>
            <a:ext cx="172616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0697B50F-3443-42A9-152E-D55D78AEBECC}"/>
              </a:ext>
            </a:extLst>
          </p:cNvPr>
          <p:cNvCxnSpPr>
            <a:stCxn id="4" idx="2"/>
            <a:endCxn id="11" idx="2"/>
          </p:cNvCxnSpPr>
          <p:nvPr/>
        </p:nvCxnSpPr>
        <p:spPr>
          <a:xfrm rot="5400000">
            <a:off x="4659086" y="3329472"/>
            <a:ext cx="12700" cy="2317102"/>
          </a:xfrm>
          <a:prstGeom prst="curvedConnector3">
            <a:avLst>
              <a:gd name="adj1" fmla="val 760407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8A6FF7F-3AC9-8866-46AE-ED8444076591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6976188" y="3329472"/>
            <a:ext cx="12700" cy="2317102"/>
          </a:xfrm>
          <a:prstGeom prst="curvedConnector3">
            <a:avLst>
              <a:gd name="adj1" fmla="val 7457142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616228-776D-3D29-D044-6ACA0AEEB87C}"/>
              </a:ext>
            </a:extLst>
          </p:cNvPr>
          <p:cNvSpPr txBox="1"/>
          <p:nvPr/>
        </p:nvSpPr>
        <p:spPr>
          <a:xfrm>
            <a:off x="4390360" y="5629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7C5821-F5F1-1029-7A5E-2F5597856782}"/>
              </a:ext>
            </a:extLst>
          </p:cNvPr>
          <p:cNvSpPr txBox="1"/>
          <p:nvPr/>
        </p:nvSpPr>
        <p:spPr>
          <a:xfrm>
            <a:off x="6510293" y="56290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push 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62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378826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9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736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0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52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6148009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push(2);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65300-4F36-39FB-6050-0E8B4DC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Elementary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78B9D-BE3E-B387-A73F-CF0CD91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heap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1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66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5361428" y="4483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981516" y="485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8AE643-56B7-B37F-396C-4DA21F7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9AA513-4A29-5E91-BDEF-5A827F8C1DC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B0C75F-ED2D-80F7-FF8F-EAAD24910D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5A0A3-F93A-F779-A30A-5DB03090D99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AD57-4768-3185-0558-8367FE12A69C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3CBFC-0A81-BAF0-82A7-584B92933BD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CFC58-549C-B316-4A55-8A16D0FDF28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31E71-46ED-68F2-DF96-3893B2F5DBCC}"/>
              </a:ext>
            </a:extLst>
          </p:cNvPr>
          <p:cNvSpPr txBox="1"/>
          <p:nvPr/>
        </p:nvSpPr>
        <p:spPr>
          <a:xfrm>
            <a:off x="4574847" y="44878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top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23497E-BD69-A8E1-F588-9BC0E6E089BF}"/>
              </a:ext>
            </a:extLst>
          </p:cNvPr>
          <p:cNvSpPr txBox="1"/>
          <p:nvPr/>
        </p:nvSpPr>
        <p:spPr>
          <a:xfrm>
            <a:off x="838200" y="192265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pop();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B4D8D-BEC1-2B78-10F7-02FA17AB6498}"/>
              </a:ext>
            </a:extLst>
          </p:cNvPr>
          <p:cNvSpPr txBox="1"/>
          <p:nvPr/>
        </p:nvSpPr>
        <p:spPr>
          <a:xfrm>
            <a:off x="4194935" y="48755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E54C14-25DE-7EF2-2156-F1B74F1A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82D1EC-8A23-247F-5A79-8D121F69FBBC}"/>
              </a:ext>
            </a:extLst>
          </p:cNvPr>
          <p:cNvSpPr txBox="1"/>
          <p:nvPr/>
        </p:nvSpPr>
        <p:spPr>
          <a:xfrm>
            <a:off x="838200" y="1690688"/>
            <a:ext cx="104145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top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[--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727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F3820-2530-F70B-47A9-7347C305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最簡單的實作方法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但是大小是固定的，有時候會希望大小可以動態增加。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實作。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C999B3D-E7CC-6158-3977-3062B79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96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F5C8B-4403-BC43-8F4D-596F33FA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06233D-05DE-2BBA-BBD2-E8E6AF6DD249}"/>
              </a:ext>
            </a:extLst>
          </p:cNvPr>
          <p:cNvSpPr txBox="1"/>
          <p:nvPr/>
        </p:nvSpPr>
        <p:spPr>
          <a:xfrm>
            <a:off x="838200" y="1690688"/>
            <a:ext cx="85204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stack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7350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E81E93-2F5E-1E15-0B33-C79EDEE4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F7B867-4463-4BDD-BF4E-4D44B189E235}"/>
              </a:ext>
            </a:extLst>
          </p:cNvPr>
          <p:cNvSpPr txBox="1"/>
          <p:nvPr/>
        </p:nvSpPr>
        <p:spPr>
          <a:xfrm>
            <a:off x="838200" y="1691561"/>
            <a:ext cx="92761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pop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54E18A9-D6A9-5CBD-D32D-7879F35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6AFEC7-6A2B-3A2C-0AB1-B1E48E27ACBC}"/>
              </a:ext>
            </a:extLst>
          </p:cNvPr>
          <p:cNvSpPr txBox="1"/>
          <p:nvPr/>
        </p:nvSpPr>
        <p:spPr>
          <a:xfrm>
            <a:off x="838200" y="169068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top element but don't pop out</a:t>
            </a: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peek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stack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stack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139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E40E8-6FE6-9D7E-8AB7-18F23207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可以取代函式的遞迴。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2090E98-DD91-4F9B-E7F9-A0D412D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92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n*n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的棋盤，騎士在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x,y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上，請找出騎士可以走遍整個棋盤的順序，且每格只能走過一次。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693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2EA48-E38F-C83A-E6C8-DA34C2C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380A2-0E50-799B-18BD-6D102AB9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How to solve it?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現在有騎士目前位置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找出能夠走下一步的位置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3-1.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走下去，回到步驟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3-2.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如果沒有辦法走，回到上一步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走完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步後結束</a:t>
            </a:r>
          </a:p>
        </p:txBody>
      </p:sp>
    </p:spTree>
    <p:extLst>
      <p:ext uri="{BB962C8B-B14F-4D97-AF65-F5344CB8AC3E}">
        <p14:creationId xmlns:p14="http://schemas.microsoft.com/office/powerpoint/2010/main" val="27633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segment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9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31D94-3BC7-CEE7-26D5-82C4BF37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3437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39D6CF5-2D27-2073-6016-17598A1B392C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(1,2)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ED2A21-0E22-E740-692F-CC906ED21C5B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8ACBA9-DAF3-A9B6-29D7-11C4E8FC60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A72574-7CFE-033C-673E-F677D07787BA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934161-D055-042F-4C97-8A88F65F1968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54C426-6603-73B2-45F1-A96F97830B3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5A350F-D116-1ABC-D0BD-C03E14E0B424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DE8839-72F3-90DD-0D64-D223F4667154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36DC37-E252-3B73-EAD6-9B687DE96C9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530192-E09C-379F-9AA0-806A3551592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1A62DF-6CA0-1C3D-7F75-359DFD7CC4B5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843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22759F-FC97-E5B5-838E-3D835B1E3268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(1,2)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(2,4)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43AA62F-340D-CCF1-9048-6E7B447DB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02318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45B758E-8C92-F898-4A18-CD9FCB3FAE06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AE124C-CA17-5194-A991-3685286CCE88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1DEF43-5250-A9EF-B438-D2512904FA0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58569D-3FBA-35FC-3603-406A84AC933D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D9E629-5DA0-C46E-FF46-6A9F6E30AE4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548E9-3EC7-0A77-AE1D-1FFA5DA00A55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B6431D-110A-3093-615C-120B1ECDBCEE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255ED0-1968-2EBC-D356-225C6AE4C473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385E8A-2354-AD1E-0CA5-9E713443E9EF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F09190-858D-2EB2-DD10-6EE8EB86C0C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15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0F5FFC-FD32-63BD-41E1-834FE9D58E9D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(2,4)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(4,5)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F07B44A-4B96-579E-75F1-76475D860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1907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E8D6C68-3ED7-A36F-CF3B-2D964AECE115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C6F8AB-48A7-9382-09EE-AE8C51095A75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928AC7-6E68-B649-4844-F5F4EB560342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00E2B-D8DB-CFC0-ED21-D0B046DA87BC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1338BC-0E19-5274-945D-59BE92756798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A30377-2EDB-805D-C136-AF255E2CCD7D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1E42BC-00A2-5F7E-4876-A846268B109C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798CF69-CD1C-F7B7-C733-D626DFC78326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4E2BC8-BE82-919B-E322-CF1448329103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554FB-2C15-3343-528C-02CF15E11C86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894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F35211-20C0-C8E2-6E5A-357A88832836}"/>
              </a:ext>
            </a:extLst>
          </p:cNvPr>
          <p:cNvSpPr txBox="1"/>
          <p:nvPr/>
        </p:nvSpPr>
        <p:spPr>
          <a:xfrm>
            <a:off x="486538" y="1547181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position (4,5)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(5,3)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735716-04C2-C920-C9EE-A2323557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5843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F7CC161-5E04-D70E-5C95-EA5CE8C997C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86F3CB-F92F-1DDA-94AC-80BCC9B9A36A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210195-50BF-8BFF-0B03-D389263DC036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32F83D-9628-02C8-62A1-1C396700283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EC2671-1052-B9F7-501D-2BA22EF99DB6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47FE45-1817-36B6-FD60-6EC4B9E786C6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E10BB-0123-9826-ED4B-FE462622B10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9794FE-3A7E-B56E-D302-36F2D776541B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18A3B5-B4A8-9177-5F8F-7FA06AC184E7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ADFD13-AC1A-D2B2-BD93-8DCF41F1467F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00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38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D73F03-D40F-C8AE-BA36-F638D3607D5C}"/>
              </a:ext>
            </a:extLst>
          </p:cNvPr>
          <p:cNvSpPr/>
          <p:nvPr/>
        </p:nvSpPr>
        <p:spPr>
          <a:xfrm>
            <a:off x="3588769" y="1859812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(4,2),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0E7199-8EBF-1DE9-8C52-A58BFD30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18412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D2C32E6-2018-A536-AFB3-235DAA96DB2A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929C0-75E7-EBE1-EA14-9C9F42EAB18D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9C5DCD0-E439-86B5-260C-A58581051947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849E5-A6AD-F619-4E43-507F0F13A699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DD166E-D48E-3D06-D9EB-E140171FB21E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738CA5-9699-FC37-A0A7-F32815EECCA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581688-F002-6EC3-6C88-B3BEB57B5C65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50C19-23BC-3D6F-B9EC-691DCC14FA9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0B23B0-DE55-29B4-86DC-5281BE9D176E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123C83-893E-CAD1-D075-8BACB0B4667A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8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(2,1)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(1,3)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1CDBE-A7AD-34E6-84D6-2A0BB8CE660C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48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8F5C7D-0381-497D-1E91-7271B25C668D}"/>
              </a:ext>
            </a:extLst>
          </p:cNvPr>
          <p:cNvSpPr txBox="1"/>
          <p:nvPr/>
        </p:nvSpPr>
        <p:spPr>
          <a:xfrm>
            <a:off x="473395" y="5182158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(4,2)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(2,3)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(3,4)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try next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/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03A121-F548-D177-7921-4564AE7FB939}"/>
              </a:ext>
            </a:extLst>
          </p:cNvPr>
          <p:cNvSpPr/>
          <p:nvPr/>
        </p:nvSpPr>
        <p:spPr>
          <a:xfrm>
            <a:off x="3588769" y="25657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(5,4),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102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E14714-A0AB-119D-F063-3AD367DE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E6044-458C-23F9-71E0-3FECC151370B}"/>
              </a:ext>
            </a:extLst>
          </p:cNvPr>
          <p:cNvSpPr/>
          <p:nvPr/>
        </p:nvSpPr>
        <p:spPr>
          <a:xfrm>
            <a:off x="3588773" y="535858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(3,3),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C851F9-5B6D-709E-39F2-2CCADCA4011E}"/>
              </a:ext>
            </a:extLst>
          </p:cNvPr>
          <p:cNvSpPr/>
          <p:nvPr/>
        </p:nvSpPr>
        <p:spPr>
          <a:xfrm>
            <a:off x="3588772" y="466049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(1,2),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8D425-AB9A-00FC-E764-4D88D17EE5A8}"/>
              </a:ext>
            </a:extLst>
          </p:cNvPr>
          <p:cNvSpPr/>
          <p:nvPr/>
        </p:nvSpPr>
        <p:spPr>
          <a:xfrm>
            <a:off x="3588772" y="396240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(2,4), </a:t>
            </a:r>
            <a:r>
              <a:rPr lang="zh-TW" altLang="en-US" dirty="0"/>
              <a:t>下一步走</a:t>
            </a:r>
            <a:r>
              <a:rPr lang="en-US" altLang="zh-TW" dirty="0" err="1"/>
              <a:t>dir</a:t>
            </a:r>
            <a:r>
              <a:rPr lang="en-US" altLang="zh-TW" dirty="0"/>
              <a:t> 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00C7C7-D5AF-D4B8-9EEC-544908D11A0E}"/>
              </a:ext>
            </a:extLst>
          </p:cNvPr>
          <p:cNvSpPr/>
          <p:nvPr/>
        </p:nvSpPr>
        <p:spPr>
          <a:xfrm>
            <a:off x="3588772" y="3264310"/>
            <a:ext cx="45228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C10930C-52FB-43FF-A0B5-71A8FD4C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84825"/>
              </p:ext>
            </p:extLst>
          </p:nvPr>
        </p:nvGraphicFramePr>
        <p:xfrm>
          <a:off x="8495070" y="1946326"/>
          <a:ext cx="3028335" cy="2625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667">
                  <a:extLst>
                    <a:ext uri="{9D8B030D-6E8A-4147-A177-3AD203B41FA5}">
                      <a16:colId xmlns:a16="http://schemas.microsoft.com/office/drawing/2014/main" val="589585345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808904163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1600174879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2056407047"/>
                    </a:ext>
                  </a:extLst>
                </a:gridCol>
                <a:gridCol w="605667">
                  <a:extLst>
                    <a:ext uri="{9D8B030D-6E8A-4147-A177-3AD203B41FA5}">
                      <a16:colId xmlns:a16="http://schemas.microsoft.com/office/drawing/2014/main" val="3452287822"/>
                    </a:ext>
                  </a:extLst>
                </a:gridCol>
              </a:tblGrid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2069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2335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14617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62628"/>
                  </a:ext>
                </a:extLst>
              </a:tr>
              <a:tr h="5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42002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07E461-055D-BEB5-829E-B476CCC4C684}"/>
              </a:ext>
            </a:extLst>
          </p:cNvPr>
          <p:cNvSpPr txBox="1"/>
          <p:nvPr/>
        </p:nvSpPr>
        <p:spPr>
          <a:xfrm>
            <a:off x="8111612" y="197557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FF588A-431E-F242-4424-8A6E7F76CE77}"/>
              </a:ext>
            </a:extLst>
          </p:cNvPr>
          <p:cNvSpPr txBox="1"/>
          <p:nvPr/>
        </p:nvSpPr>
        <p:spPr>
          <a:xfrm>
            <a:off x="8111612" y="250389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B5D215-0AC3-98F0-BEC1-B8A02E501CB0}"/>
              </a:ext>
            </a:extLst>
          </p:cNvPr>
          <p:cNvSpPr txBox="1"/>
          <p:nvPr/>
        </p:nvSpPr>
        <p:spPr>
          <a:xfrm>
            <a:off x="8111612" y="307140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A09B91-C579-DCB4-13AD-E85AD8F3B456}"/>
              </a:ext>
            </a:extLst>
          </p:cNvPr>
          <p:cNvSpPr txBox="1"/>
          <p:nvPr/>
        </p:nvSpPr>
        <p:spPr>
          <a:xfrm>
            <a:off x="8111612" y="360193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9933F5B-8867-9BE9-276C-2A5159EDF253}"/>
              </a:ext>
            </a:extLst>
          </p:cNvPr>
          <p:cNvSpPr txBox="1"/>
          <p:nvPr/>
        </p:nvSpPr>
        <p:spPr>
          <a:xfrm>
            <a:off x="8111612" y="4119040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1C30C3-FD8D-062A-D2F5-7731974B0DD7}"/>
              </a:ext>
            </a:extLst>
          </p:cNvPr>
          <p:cNvSpPr txBox="1"/>
          <p:nvPr/>
        </p:nvSpPr>
        <p:spPr>
          <a:xfrm>
            <a:off x="8608140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E451E2-8409-4119-C431-578C2AA4E2CA}"/>
              </a:ext>
            </a:extLst>
          </p:cNvPr>
          <p:cNvSpPr txBox="1"/>
          <p:nvPr/>
        </p:nvSpPr>
        <p:spPr>
          <a:xfrm>
            <a:off x="921774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030451-8409-3096-6278-63A79C20F507}"/>
              </a:ext>
            </a:extLst>
          </p:cNvPr>
          <p:cNvSpPr txBox="1"/>
          <p:nvPr/>
        </p:nvSpPr>
        <p:spPr>
          <a:xfrm>
            <a:off x="9817508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3315D5-1C25-1C9B-9B78-F4730F57A344}"/>
              </a:ext>
            </a:extLst>
          </p:cNvPr>
          <p:cNvSpPr txBox="1"/>
          <p:nvPr/>
        </p:nvSpPr>
        <p:spPr>
          <a:xfrm>
            <a:off x="10393923" y="155076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FE28D5-6701-5F12-1E0C-78E58380C993}"/>
              </a:ext>
            </a:extLst>
          </p:cNvPr>
          <p:cNvSpPr txBox="1"/>
          <p:nvPr/>
        </p:nvSpPr>
        <p:spPr>
          <a:xfrm>
            <a:off x="11007211" y="154718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426E26-EFB5-D3B4-56ED-ECA176D93ABD}"/>
              </a:ext>
            </a:extLst>
          </p:cNvPr>
          <p:cNvSpPr txBox="1"/>
          <p:nvPr/>
        </p:nvSpPr>
        <p:spPr>
          <a:xfrm>
            <a:off x="473395" y="6013155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current  position (5,4)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no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more position to go, back to last step</a:t>
            </a:r>
          </a:p>
        </p:txBody>
      </p:sp>
    </p:spTree>
    <p:extLst>
      <p:ext uri="{BB962C8B-B14F-4D97-AF65-F5344CB8AC3E}">
        <p14:creationId xmlns:p14="http://schemas.microsoft.com/office/powerpoint/2010/main" val="2877873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A2391E-9036-A773-C1EF-BA4FBA9C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CCB306-C963-9114-62CD-1E2CAD83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917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</a:p>
        </p:txBody>
      </p:sp>
    </p:spTree>
    <p:extLst>
      <p:ext uri="{BB962C8B-B14F-4D97-AF65-F5344CB8AC3E}">
        <p14:creationId xmlns:p14="http://schemas.microsoft.com/office/powerpoint/2010/main" val="31893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3A79C-5DD4-38F2-412A-0AA63F2A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Advanced data structure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D307-1055-C7AA-F9DD-63517D7C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indexed tree (BIT)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segment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split-merge </a:t>
            </a:r>
            <a:r>
              <a:rPr lang="en-US" altLang="zh-TW" dirty="0" err="1">
                <a:latin typeface="Consolas" panose="020B0609020204030204" pitchFamily="49" charset="0"/>
              </a:rPr>
              <a:t>treap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 </a:t>
            </a:r>
            <a:r>
              <a:rPr lang="en-US" altLang="zh-TW" dirty="0">
                <a:latin typeface="Consolas" panose="020B0609020204030204" pitchFamily="49" charset="0"/>
              </a:rPr>
              <a:t>splay tree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zh-TW" dirty="0">
                <a:latin typeface="Consolas" panose="020B0609020204030204" pitchFamily="49" charset="0"/>
              </a:rPr>
              <a:t> red black tree / AVL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B-tree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dynamic tree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K-dimensional tree (KDT)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61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5701D2-9916-5372-2C13-B6A9925F10CF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0E7B41-413C-7D52-7EA8-A27C6D97BC7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FD42A-09A7-5FE2-665E-7A3EF7146C8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FAC92-E669-D685-ACAF-4B28761E9DD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C61BCA-D44A-6EE7-5ABB-F1EB711C2132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B3BE4C-3A69-CF05-7141-E0E9943862E1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EFA2D9-B91C-7133-351A-589B370BEEA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4803CF-C30C-7B44-B276-CD6704D0F08B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7EB4-1620-0F65-B57C-754AE063008E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2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4D2075-8FCA-5C3C-DB29-FCC4BE3A467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A87D64-D6B3-2A85-9F17-690E7796443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9B03DA-B0ED-372E-46DC-9EBF342679C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42A834-B8F3-4A0D-982B-77A25FA1F6FE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0DD5F-FE85-425A-DB59-9CE5D8EAE7E0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26B147-C6AD-6B0F-2C6F-4B59ABEDAD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10739FE-5387-92EF-63D9-1C3FEA3CC4D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2F865D-70EC-E7AB-5143-C9F9E61D2B0F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1AB6340-E678-7EFF-2ACE-F8F5E90D3D8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AA8B553-1FDF-B2D6-C8C4-C6F08071A646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31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A6BEAC-2141-ADC5-64F8-5B90A0C2A18B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4AD7B-A35C-28C9-F8F6-0BEB520102F8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39136-FF98-7CD1-D751-73F6048340B2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638DD2-0543-E22C-2F82-540C2E7C2DF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659F8-BF5C-7401-7119-7CA4B2AFEB96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B4894-D95C-2064-0B55-5C77A14DDC5E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3FF70D-5D3C-1185-5795-19D9BA5EC59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AC6A78-0560-0598-CC43-2FCFE0016E74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7A371A-18DF-D4B3-4BE8-4C3B7B57AB37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32ADF1-B0DE-239A-68F4-F9C3C39537C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BC62DBCA-E3F8-7106-2D30-4FF6365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28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74B2271-F2F5-3301-B458-7414EF2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8C6CB5-B6A1-B7FE-2CA3-7DDCE25A1A5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F270DF-F688-790F-C98A-4AB8CDE596C3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9A56F-A76F-0E19-FC19-C1A660916D58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CD7D1-34F8-85B3-41A1-1A3AE702322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62605-5084-C3E2-CC1E-4D9CEBE6FEDF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EAD26B-CC51-AEF8-0CB8-FDD30E24921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0D92297-1294-71B0-770D-BF5E4C8A10A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FAD8C5-8EBA-295F-8B42-857D2807996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BA2DC8-657F-F9EF-D44A-96DC79453A18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ED392C1-00C0-14DF-B602-D3D19566F8C5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5CAEAC-E690-5290-4EE6-97B73668676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C8D188-9B27-A454-0826-01DE037B6BC2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A14485-DA35-943E-104D-E4A73DDA0516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3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CFFB15-A808-ED3C-4832-F0351914396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8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75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4511528" y="44920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194935" y="48614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8" y="3716592"/>
            <a:ext cx="0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5298110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4981516" y="48302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809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5A7A71-461C-33ED-CECA-3AFE893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418EC-A575-6690-C5FA-A65A470C230C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B5EA63-A0B0-B8F2-B24F-12AECE39CD86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ABF1F-8865-C410-795D-482800131FBC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831D2D-19E2-E2EA-ED2F-9CDE395E8570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4B1DF4-AAA0-17AF-CB5E-C70CEC111903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C13D5EE-3046-56E0-D10B-81A2EECD110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08A4194-BBBE-B2D3-D102-E2098811FA4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28768" y="3716592"/>
            <a:ext cx="1531" cy="747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3B6290-2C0F-7F79-6ED9-0447920BCEF4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118F2-5F2C-627A-BE16-D177CF8B65A5}"/>
              </a:ext>
            </a:extLst>
          </p:cNvPr>
          <p:cNvSpPr txBox="1"/>
          <p:nvPr/>
        </p:nvSpPr>
        <p:spPr>
          <a:xfrm>
            <a:off x="6083160" y="446384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829DC4-78B6-907B-9698-2F9BC0D5D909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46B40A-57A6-6297-E617-10B4A9EEAC47}"/>
              </a:ext>
            </a:extLst>
          </p:cNvPr>
          <p:cNvSpPr txBox="1"/>
          <p:nvPr/>
        </p:nvSpPr>
        <p:spPr>
          <a:xfrm>
            <a:off x="5766567" y="48387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52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2C8860-031A-09B7-1073-B30365A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876D66-04BE-5335-447A-3F765B026EAA}"/>
              </a:ext>
            </a:extLst>
          </p:cNvPr>
          <p:cNvSpPr txBox="1"/>
          <p:nvPr/>
        </p:nvSpPr>
        <p:spPr>
          <a:xfrm>
            <a:off x="838199" y="1690688"/>
            <a:ext cx="8436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[++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D90B7-5C7C-4FE8-6EE3-B2C3B1631397}"/>
              </a:ext>
            </a:extLst>
          </p:cNvPr>
          <p:cNvSpPr/>
          <p:nvPr/>
        </p:nvSpPr>
        <p:spPr>
          <a:xfrm>
            <a:off x="1950098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275C94-9832-5454-E69E-0FEE172174B6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757196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0D5E5-96B8-F4BB-9DF9-E4802CECD0B9}"/>
              </a:ext>
            </a:extLst>
          </p:cNvPr>
          <p:cNvCxnSpPr>
            <a:cxnSpLocks/>
          </p:cNvCxnSpPr>
          <p:nvPr/>
        </p:nvCxnSpPr>
        <p:spPr>
          <a:xfrm flipV="1">
            <a:off x="3209731" y="3806891"/>
            <a:ext cx="1161661" cy="933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7C6E4D-0F43-6EE7-A11A-1F257BA1139D}"/>
              </a:ext>
            </a:extLst>
          </p:cNvPr>
          <p:cNvSpPr/>
          <p:nvPr/>
        </p:nvSpPr>
        <p:spPr>
          <a:xfrm>
            <a:off x="4371392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510E77A-1CD0-1827-8FB9-DE557B1C5A2B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178490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5C832-179B-4A6A-079F-A553CA7249DB}"/>
              </a:ext>
            </a:extLst>
          </p:cNvPr>
          <p:cNvSpPr/>
          <p:nvPr/>
        </p:nvSpPr>
        <p:spPr>
          <a:xfrm>
            <a:off x="6726594" y="3340361"/>
            <a:ext cx="16141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FD90B8C-3097-C8E4-A836-DA52E880F962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7533692" y="3340361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A771408-D36C-7712-819C-C03173AA37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79706" y="3797561"/>
            <a:ext cx="114688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2882B8-A6B9-54ED-CD4C-37F8F1259233}"/>
              </a:ext>
            </a:extLst>
          </p:cNvPr>
          <p:cNvSpPr txBox="1"/>
          <p:nvPr/>
        </p:nvSpPr>
        <p:spPr>
          <a:xfrm>
            <a:off x="211105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FB41DD-C152-A05A-BE23-3D25EC09AB67}"/>
              </a:ext>
            </a:extLst>
          </p:cNvPr>
          <p:cNvSpPr txBox="1"/>
          <p:nvPr/>
        </p:nvSpPr>
        <p:spPr>
          <a:xfrm>
            <a:off x="4531183" y="361289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89684-353D-312A-2ED1-D42B33263105}"/>
              </a:ext>
            </a:extLst>
          </p:cNvPr>
          <p:cNvSpPr txBox="1"/>
          <p:nvPr/>
        </p:nvSpPr>
        <p:spPr>
          <a:xfrm>
            <a:off x="6887548" y="3622225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4F0648D-A897-8DA9-CD0A-D226BDA0442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968343" y="3815449"/>
            <a:ext cx="1179545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9147888" y="36307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53B9F75-E942-23AF-6557-68E49753956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355981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29F439-47FB-080E-220D-E3FE35648CD2}"/>
              </a:ext>
            </a:extLst>
          </p:cNvPr>
          <p:cNvSpPr txBox="1"/>
          <p:nvPr/>
        </p:nvSpPr>
        <p:spPr>
          <a:xfrm>
            <a:off x="1986256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773F16C-627D-CE4B-B924-9BC3E7C5563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83489" y="2619857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AF82A49-7C70-3638-718E-B15C3EF4C38F}"/>
              </a:ext>
            </a:extLst>
          </p:cNvPr>
          <p:cNvSpPr txBox="1"/>
          <p:nvPr/>
        </p:nvSpPr>
        <p:spPr>
          <a:xfrm>
            <a:off x="6713764" y="2250525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F974-B861-6413-2BD3-31CFB151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相反，不是先進後出，而是先進先出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最簡單的實作方式一樣是陣列。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同樣，大小是固定的。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另外，會有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false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0313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D8A7E37-F5D6-8565-0A9F-02F168F6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D6865A-1F99-42D7-8B12-0D9B86CC8698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9652C-399C-0382-C99A-E19485A74B77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C0299-7190-3FEA-5B40-77B5C9F9F58E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02347-612B-2AC1-42C5-E78E3E89F291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588C34-CD14-2CBC-A513-408487D7AAD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74A0F7-6684-F9A6-B52D-C93F49F51B0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D748111-58A2-8337-2483-9651AB66E4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F5B1D3-22BA-B66E-D5B9-3C057044098E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A32039-D5F6-FC25-8E6A-3F7D277C9445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3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3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4448209" y="44540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68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5234790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9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8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021371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78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6807952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8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72582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2726974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4070555" y="3716593"/>
            <a:ext cx="1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3724947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3408354" y="48614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11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4194935" y="4861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2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C6F9F0-70B6-CFA4-47DF-4675028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queue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false overflow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10E0-EFAB-11FD-E411-D8A4DF4333A5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DB281-A2F9-543B-9B91-7237F44D0B6D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98366-92A3-52A3-46F0-6E53FE9AF2E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4DEDB3-BC2B-3C35-362D-521A8F6DB2A6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AE044D-6260-AEBA-F728-42D86CE71EBA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2B770-E083-396E-2B91-EA0DAFA361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087922" y="3814916"/>
            <a:ext cx="1" cy="65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4A8CE8-D9E9-201C-FCE5-0C23494D688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570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9560C6-E29F-DCEA-E44E-7A0D14E083E5}"/>
              </a:ext>
            </a:extLst>
          </p:cNvPr>
          <p:cNvSpPr txBox="1"/>
          <p:nvPr/>
        </p:nvSpPr>
        <p:spPr>
          <a:xfrm>
            <a:off x="7678996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FE30FA-12DD-421A-FC7D-0AB3FD707702}"/>
              </a:ext>
            </a:extLst>
          </p:cNvPr>
          <p:cNvSpPr txBox="1"/>
          <p:nvPr/>
        </p:nvSpPr>
        <p:spPr>
          <a:xfrm>
            <a:off x="4511528" y="447367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BAB74-BBA8-C1CC-BD2C-3737820A650D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774EB8-9F62-E63C-1EA1-449A757ED74C}"/>
              </a:ext>
            </a:extLst>
          </p:cNvPr>
          <p:cNvSpPr txBox="1"/>
          <p:nvPr/>
        </p:nvSpPr>
        <p:spPr>
          <a:xfrm>
            <a:off x="5470458" y="501490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overflow! but there’s still room to place...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14:cNvPr>
              <p14:cNvContentPartPr/>
              <p14:nvPr/>
            </p14:nvContentPartPr>
            <p14:xfrm>
              <a:off x="3636337" y="2833181"/>
              <a:ext cx="1654560" cy="982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6834B395-6891-7451-97B2-469D3033E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7697" y="2824181"/>
                <a:ext cx="167220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472B2-34E3-ED30-23E3-9ECCC53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BDF83C0-8D73-90B2-6CF1-CD65365F32A2}"/>
              </a:ext>
            </a:extLst>
          </p:cNvPr>
          <p:cNvSpPr txBox="1"/>
          <p:nvPr/>
        </p:nvSpPr>
        <p:spPr>
          <a:xfrm>
            <a:off x="10867598" y="3782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E15860-5975-1740-419D-C878AB6797BD}"/>
              </a:ext>
            </a:extLst>
          </p:cNvPr>
          <p:cNvSpPr/>
          <p:nvPr/>
        </p:nvSpPr>
        <p:spPr>
          <a:xfrm>
            <a:off x="1240506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5A900A-0DDE-219D-9661-6F208934F275}"/>
              </a:ext>
            </a:extLst>
          </p:cNvPr>
          <p:cNvCxnSpPr>
            <a:cxnSpLocks/>
          </p:cNvCxnSpPr>
          <p:nvPr/>
        </p:nvCxnSpPr>
        <p:spPr>
          <a:xfrm>
            <a:off x="2854703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DD143C-8054-4610-C7FF-166D0580A368}"/>
              </a:ext>
            </a:extLst>
          </p:cNvPr>
          <p:cNvCxnSpPr>
            <a:cxnSpLocks/>
          </p:cNvCxnSpPr>
          <p:nvPr/>
        </p:nvCxnSpPr>
        <p:spPr>
          <a:xfrm>
            <a:off x="2047605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825718-4AAF-7EDC-7981-AB5CD27EF19B}"/>
              </a:ext>
            </a:extLst>
          </p:cNvPr>
          <p:cNvSpPr txBox="1"/>
          <p:nvPr/>
        </p:nvSpPr>
        <p:spPr>
          <a:xfrm>
            <a:off x="2208560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4D48AB-B9D8-96C0-BE48-AC142DBBAB25}"/>
              </a:ext>
            </a:extLst>
          </p:cNvPr>
          <p:cNvCxnSpPr>
            <a:cxnSpLocks/>
          </p:cNvCxnSpPr>
          <p:nvPr/>
        </p:nvCxnSpPr>
        <p:spPr>
          <a:xfrm>
            <a:off x="3256389" y="3960849"/>
            <a:ext cx="1228531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CF5181E-0EEF-B706-453C-7C7D10523D1F}"/>
              </a:ext>
            </a:extLst>
          </p:cNvPr>
          <p:cNvSpPr/>
          <p:nvPr/>
        </p:nvSpPr>
        <p:spPr>
          <a:xfrm>
            <a:off x="4491684" y="3694924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362F25-4507-5D98-C33A-853EC881698F}"/>
              </a:ext>
            </a:extLst>
          </p:cNvPr>
          <p:cNvCxnSpPr>
            <a:cxnSpLocks/>
          </p:cNvCxnSpPr>
          <p:nvPr/>
        </p:nvCxnSpPr>
        <p:spPr>
          <a:xfrm>
            <a:off x="6105881" y="369492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0D2601-B806-FCA9-43EA-ECB07A275121}"/>
              </a:ext>
            </a:extLst>
          </p:cNvPr>
          <p:cNvCxnSpPr>
            <a:cxnSpLocks/>
          </p:cNvCxnSpPr>
          <p:nvPr/>
        </p:nvCxnSpPr>
        <p:spPr>
          <a:xfrm>
            <a:off x="5298783" y="369492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7624F7-4E8E-3D1D-4F8B-79650CD8AF57}"/>
              </a:ext>
            </a:extLst>
          </p:cNvPr>
          <p:cNvSpPr/>
          <p:nvPr/>
        </p:nvSpPr>
        <p:spPr>
          <a:xfrm>
            <a:off x="7720072" y="3712913"/>
            <a:ext cx="24212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0E33A6-8889-F3B9-4389-21818CC1718E}"/>
              </a:ext>
            </a:extLst>
          </p:cNvPr>
          <p:cNvCxnSpPr>
            <a:cxnSpLocks/>
          </p:cNvCxnSpPr>
          <p:nvPr/>
        </p:nvCxnSpPr>
        <p:spPr>
          <a:xfrm>
            <a:off x="9363822" y="3723314"/>
            <a:ext cx="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32BB5AE-3985-4C21-C5F8-D6CA8DFE6223}"/>
              </a:ext>
            </a:extLst>
          </p:cNvPr>
          <p:cNvCxnSpPr>
            <a:cxnSpLocks/>
          </p:cNvCxnSpPr>
          <p:nvPr/>
        </p:nvCxnSpPr>
        <p:spPr>
          <a:xfrm>
            <a:off x="8556724" y="3723314"/>
            <a:ext cx="0" cy="9928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2A1E68-42A5-E485-5BAE-2437BA8E07C6}"/>
              </a:ext>
            </a:extLst>
          </p:cNvPr>
          <p:cNvCxnSpPr>
            <a:cxnSpLocks/>
          </p:cNvCxnSpPr>
          <p:nvPr/>
        </p:nvCxnSpPr>
        <p:spPr>
          <a:xfrm flipV="1">
            <a:off x="6581201" y="3960849"/>
            <a:ext cx="1161660" cy="46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B15B39A-EC59-6860-79FE-9F8FF1E9D9B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778568" y="3967458"/>
            <a:ext cx="108903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CA9022-24E7-775B-65D5-3AD222D2D3DD}"/>
              </a:ext>
            </a:extLst>
          </p:cNvPr>
          <p:cNvSpPr txBox="1"/>
          <p:nvPr/>
        </p:nvSpPr>
        <p:spPr>
          <a:xfrm>
            <a:off x="5459736" y="3967458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0E176F-92D0-A582-C65C-C58B2C576263}"/>
              </a:ext>
            </a:extLst>
          </p:cNvPr>
          <p:cNvSpPr txBox="1"/>
          <p:nvPr/>
        </p:nvSpPr>
        <p:spPr>
          <a:xfrm>
            <a:off x="8717676" y="3965514"/>
            <a:ext cx="48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5D3B379-6562-D83C-64D2-76EDB81CF9A5}"/>
              </a:ext>
            </a:extLst>
          </p:cNvPr>
          <p:cNvCxnSpPr>
            <a:cxnSpLocks/>
          </p:cNvCxnSpPr>
          <p:nvPr/>
        </p:nvCxnSpPr>
        <p:spPr>
          <a:xfrm flipH="1">
            <a:off x="3661799" y="4334846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E01A4F-C5E4-3FB6-8E9D-3E57D14F984F}"/>
              </a:ext>
            </a:extLst>
          </p:cNvPr>
          <p:cNvCxnSpPr>
            <a:cxnSpLocks/>
          </p:cNvCxnSpPr>
          <p:nvPr/>
        </p:nvCxnSpPr>
        <p:spPr>
          <a:xfrm flipH="1">
            <a:off x="6912977" y="4352729"/>
            <a:ext cx="120854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DAE992B-7181-9B43-CD46-69BFAECEC66C}"/>
              </a:ext>
            </a:extLst>
          </p:cNvPr>
          <p:cNvSpPr txBox="1"/>
          <p:nvPr/>
        </p:nvSpPr>
        <p:spPr>
          <a:xfrm>
            <a:off x="180471" y="4716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7E15CA-67BC-F2D2-9C7B-4ED3D4462C13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2673" y="4334846"/>
            <a:ext cx="790187" cy="381302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35489E2-9B94-1A86-6320-26A170F1152F}"/>
              </a:ext>
            </a:extLst>
          </p:cNvPr>
          <p:cNvCxnSpPr>
            <a:cxnSpLocks/>
            <a:stCxn id="61" idx="2"/>
            <a:endCxn id="3" idx="0"/>
          </p:cNvCxnSpPr>
          <p:nvPr/>
        </p:nvCxnSpPr>
        <p:spPr>
          <a:xfrm>
            <a:off x="2451152" y="2974420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DF6ED7B-C882-18C9-16BF-1AC56C4C379A}"/>
              </a:ext>
            </a:extLst>
          </p:cNvPr>
          <p:cNvSpPr txBox="1"/>
          <p:nvPr/>
        </p:nvSpPr>
        <p:spPr>
          <a:xfrm>
            <a:off x="2081427" y="2605088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head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1C8798-BE88-9A96-4C65-FA0A8CF89532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948216" y="3002413"/>
            <a:ext cx="1" cy="7205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C0E5F4-FC75-4546-2EFF-C9F49414291F}"/>
              </a:ext>
            </a:extLst>
          </p:cNvPr>
          <p:cNvSpPr txBox="1"/>
          <p:nvPr/>
        </p:nvSpPr>
        <p:spPr>
          <a:xfrm>
            <a:off x="8578491" y="2633081"/>
            <a:ext cx="73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tail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0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C8813-D5C7-8BA6-1742-D30D9808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25609-A2E7-9E7C-D8CE-980DF8C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circular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就是為了解決一般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無法完全利用所有空間的問題。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只要在原本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的基礎上稍微改變就好。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5610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432388-397E-4A6A-3EB5-9AB708384028}"/>
              </a:ext>
            </a:extLst>
          </p:cNvPr>
          <p:cNvSpPr txBox="1"/>
          <p:nvPr/>
        </p:nvSpPr>
        <p:spPr>
          <a:xfrm>
            <a:off x="838200" y="1690688"/>
            <a:ext cx="57494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#define SIZE 100</a:t>
            </a:r>
            <a:endParaRPr lang="en-US" altLang="zh-TW" sz="1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front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back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push_front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overflow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front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F6265AF-05AE-5491-A8A3-10A7A1DD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23C060-B140-695A-DBF6-5BDFFD4F3C46}"/>
              </a:ext>
            </a:extLst>
          </p:cNvPr>
          <p:cNvSpPr txBox="1"/>
          <p:nvPr/>
        </p:nvSpPr>
        <p:spPr>
          <a:xfrm>
            <a:off x="6899787" y="2798684"/>
            <a:ext cx="4670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front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++];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back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%=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0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6" y="3716593"/>
            <a:ext cx="0" cy="757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9" y="4473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677265" y="481226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9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7" y="3716592"/>
            <a:ext cx="0" cy="726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10" y="44429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54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8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1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5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430299" y="3716592"/>
            <a:ext cx="0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02137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6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58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3724947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070555" y="3716593"/>
            <a:ext cx="1" cy="725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CE0653-37E8-56B8-C63B-71D7BEECE31F}"/>
              </a:ext>
            </a:extLst>
          </p:cNvPr>
          <p:cNvSpPr txBox="1"/>
          <p:nvPr/>
        </p:nvSpPr>
        <p:spPr>
          <a:xfrm>
            <a:off x="6096000" y="5014909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(front + 1) % SIZE == back, overflow!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22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4511528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57136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139444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0;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578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5298109" y="444169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43717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3926025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8AD1D-2393-9331-FD61-7FB3D5DF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相對一般的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沒有很好寫，但是很有用。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可以用來實現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stack, queue, deque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39615C9-44DF-247B-4BA5-4875389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13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084690" y="443920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724A39F-10BE-0F4B-53F7-9221BB6E4CE3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430298" y="3716592"/>
            <a:ext cx="1" cy="722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4712606" y="372642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9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7D673D-1E3E-8DFF-5F64-EDF392591ADD}"/>
              </a:ext>
            </a:extLst>
          </p:cNvPr>
          <p:cNvSpPr txBox="1"/>
          <p:nvPr/>
        </p:nvSpPr>
        <p:spPr>
          <a:xfrm>
            <a:off x="5499187" y="3716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424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216879" y="3716592"/>
            <a:ext cx="1" cy="725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6807952" y="44416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23589" y="4830243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 ?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6D33B0-4A64-283E-415B-DDB608D02C72}"/>
              </a:ext>
            </a:extLst>
          </p:cNvPr>
          <p:cNvSpPr txBox="1"/>
          <p:nvPr/>
        </p:nvSpPr>
        <p:spPr>
          <a:xfrm>
            <a:off x="6430298" y="543995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front == back, queue is empty!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690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44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3661628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(4);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96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4448209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(5);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416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8039C83-38AF-C1E7-3B76-B9EB99DD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circular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681F81-EA52-6BB0-E78B-B0D491E13D73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F2F6E-7D1B-AE02-FC79-F0381DBD2389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EA46AE-2505-3628-DB10-117B7DE20BCB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E4EF48-E666-1505-F6EC-A5259B075FF7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66FBCD-9BFB-8AFD-2C48-CC711DF38F4D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7A9016-28E3-D3B6-99F5-7F8280370716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5643717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D4825-0E4A-278F-25F9-F9069E115EFC}"/>
              </a:ext>
            </a:extLst>
          </p:cNvPr>
          <p:cNvSpPr txBox="1"/>
          <p:nvPr/>
        </p:nvSpPr>
        <p:spPr>
          <a:xfrm>
            <a:off x="5234790" y="44609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42489D-952B-1E9C-30FE-8E8B7733502D}"/>
              </a:ext>
            </a:extLst>
          </p:cNvPr>
          <p:cNvSpPr txBox="1"/>
          <p:nvPr/>
        </p:nvSpPr>
        <p:spPr>
          <a:xfrm>
            <a:off x="6871271" y="4460911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72FBEA-32BD-72D1-6DF4-F127A89F0D98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(6);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FB19683-742D-9C93-E52D-D7B80A15828D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216879" y="3716592"/>
            <a:ext cx="1" cy="744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963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506B4-83D8-666E-7979-6F8649AD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E7599-C07A-06EF-8731-D4C0FE8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用陣列實作的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都有固定大小的缺點。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就不會有這個問題了，另外空間使用率的問題也不存在。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1209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0EAD82-F8D9-F8D7-A30F-496E819EED41}"/>
              </a:ext>
            </a:extLst>
          </p:cNvPr>
          <p:cNvSpPr txBox="1"/>
          <p:nvPr/>
        </p:nvSpPr>
        <p:spPr>
          <a:xfrm>
            <a:off x="838200" y="1690688"/>
            <a:ext cx="83711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queue</a:t>
            </a: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constructor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create_list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449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BFF585-A88E-3921-66BF-4A8C917699CA}"/>
              </a:ext>
            </a:extLst>
          </p:cNvPr>
          <p:cNvSpPr txBox="1"/>
          <p:nvPr/>
        </p:nvSpPr>
        <p:spPr>
          <a:xfrm>
            <a:off x="838200" y="1690688"/>
            <a:ext cx="89402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push_front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val</a:t>
            </a:r>
            <a:r>
              <a:rPr lang="fr-F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fr-F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insert after the last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insert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pop_back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delete the first node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delete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1540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1EB40-8F55-1BAD-9FC9-10DEC40E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linked list queue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6D489C-51B9-9394-526C-9A69A8412388}"/>
              </a:ext>
            </a:extLst>
          </p:cNvPr>
          <p:cNvSpPr txBox="1"/>
          <p:nvPr/>
        </p:nvSpPr>
        <p:spPr>
          <a:xfrm>
            <a:off x="838200" y="1690688"/>
            <a:ext cx="925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return the back element but don't pop out</a:t>
            </a:r>
          </a:p>
          <a:p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peek_back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queue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queue is empty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qu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051D6E8-F0FF-9FA2-8764-392085FA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doubly linked list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1EE33F-09FF-E9E4-3E71-2E00A4769244}"/>
              </a:ext>
            </a:extLst>
          </p:cNvPr>
          <p:cNvSpPr txBox="1"/>
          <p:nvPr/>
        </p:nvSpPr>
        <p:spPr>
          <a:xfrm>
            <a:off x="838199" y="1690688"/>
            <a:ext cx="101812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node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prev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nex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define list struct</a:t>
            </a:r>
          </a:p>
          <a:p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node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592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類似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，但是可以從左邊或右邊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push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、從左邊或右邊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同樣先看陣列的做法。</a:t>
            </a:r>
          </a:p>
        </p:txBody>
      </p:sp>
    </p:spTree>
    <p:extLst>
      <p:ext uri="{BB962C8B-B14F-4D97-AF65-F5344CB8AC3E}">
        <p14:creationId xmlns:p14="http://schemas.microsoft.com/office/powerpoint/2010/main" val="12470670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5643717" y="3716592"/>
            <a:ext cx="1" cy="775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5234790" y="44920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81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(0);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007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4511528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857136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push_front</a:t>
            </a:r>
            <a:r>
              <a:rPr lang="en-US" altLang="zh-TW" sz="2400" dirty="0">
                <a:latin typeface="Consolas" panose="020B0609020204030204" pitchFamily="49" charset="0"/>
              </a:rPr>
              <a:t>(1);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30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0996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64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(2);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23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216880" y="3716592"/>
            <a:ext cx="0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807953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(3);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90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2938366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3283974" y="3716591"/>
            <a:ext cx="1" cy="77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pop_front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5768096" y="4890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1;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606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EC18300-1BA3-46D3-A036-9D748A74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B70D79-9E61-75A9-CCE2-E394809EE4F1}"/>
              </a:ext>
            </a:extLst>
          </p:cNvPr>
          <p:cNvSpPr/>
          <p:nvPr/>
        </p:nvSpPr>
        <p:spPr>
          <a:xfrm>
            <a:off x="3677265" y="2989006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253BF-0CAE-CBF9-8EC6-85C94417821B}"/>
              </a:ext>
            </a:extLst>
          </p:cNvPr>
          <p:cNvSpPr/>
          <p:nvPr/>
        </p:nvSpPr>
        <p:spPr>
          <a:xfrm>
            <a:off x="4463846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C8D87B-7F33-C867-E1C4-32C9DCD3F35D}"/>
              </a:ext>
            </a:extLst>
          </p:cNvPr>
          <p:cNvSpPr/>
          <p:nvPr/>
        </p:nvSpPr>
        <p:spPr>
          <a:xfrm>
            <a:off x="5250427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A6FD45-806B-3D8C-EEE9-72C01CF22E35}"/>
              </a:ext>
            </a:extLst>
          </p:cNvPr>
          <p:cNvSpPr/>
          <p:nvPr/>
        </p:nvSpPr>
        <p:spPr>
          <a:xfrm>
            <a:off x="6037008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67E372-5A16-E1D9-3EC1-CDC14B84DE18}"/>
              </a:ext>
            </a:extLst>
          </p:cNvPr>
          <p:cNvSpPr/>
          <p:nvPr/>
        </p:nvSpPr>
        <p:spPr>
          <a:xfrm>
            <a:off x="6823589" y="2989005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CB5BF1-7593-A87F-CDCE-48081428B39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430298" y="3716592"/>
            <a:ext cx="1" cy="771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DA6322-EA4B-01DF-610E-85281CF3FB1E}"/>
              </a:ext>
            </a:extLst>
          </p:cNvPr>
          <p:cNvSpPr txBox="1"/>
          <p:nvPr/>
        </p:nvSpPr>
        <p:spPr>
          <a:xfrm>
            <a:off x="6021371" y="4488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front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16E5E4-7180-A121-75BE-B480EEE04EE2}"/>
              </a:ext>
            </a:extLst>
          </p:cNvPr>
          <p:cNvSpPr txBox="1"/>
          <p:nvPr/>
        </p:nvSpPr>
        <p:spPr>
          <a:xfrm>
            <a:off x="3724947" y="4488398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back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457DCF-5570-E72E-A390-D30F9F8422A9}"/>
              </a:ext>
            </a:extLst>
          </p:cNvPr>
          <p:cNvSpPr/>
          <p:nvPr/>
        </p:nvSpPr>
        <p:spPr>
          <a:xfrm>
            <a:off x="2890684" y="2989004"/>
            <a:ext cx="786581" cy="72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C987943-7312-8B0D-76D0-32B485295D80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4070555" y="3716593"/>
            <a:ext cx="1" cy="771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E8BB4A-0F95-82D2-1450-CEC226B3B27A}"/>
              </a:ext>
            </a:extLst>
          </p:cNvPr>
          <p:cNvSpPr txBox="1"/>
          <p:nvPr/>
        </p:nvSpPr>
        <p:spPr>
          <a:xfrm>
            <a:off x="838200" y="1922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pop_back</a:t>
            </a:r>
            <a:r>
              <a:rPr lang="en-US" altLang="zh-TW" sz="2400" dirty="0">
                <a:latin typeface="Consolas" panose="020B0609020204030204" pitchFamily="49" charset="0"/>
              </a:rPr>
              <a:t>();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A1D8C4-A1D9-4303-25E9-757E9183927D}"/>
              </a:ext>
            </a:extLst>
          </p:cNvPr>
          <p:cNvSpPr txBox="1"/>
          <p:nvPr/>
        </p:nvSpPr>
        <p:spPr>
          <a:xfrm>
            <a:off x="3408354" y="48908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return 3;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32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9E27-621E-3FBB-6891-5D8F0C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deque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5F01-AEF1-69E3-89A2-6E06B02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linked list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做，在這裡就不多贅述了。</a:t>
            </a:r>
          </a:p>
        </p:txBody>
      </p:sp>
    </p:spTree>
    <p:extLst>
      <p:ext uri="{BB962C8B-B14F-4D97-AF65-F5344CB8AC3E}">
        <p14:creationId xmlns:p14="http://schemas.microsoft.com/office/powerpoint/2010/main" val="3396063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1F5D2-CB86-D85E-4B1B-FA6456D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tree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1A6DE-08BF-1523-FF0B-4A276019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與平面的資料結構不太相同，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主要表達階層關係。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62F769-1FEC-87E3-BC86-747D11533487}"/>
              </a:ext>
            </a:extLst>
          </p:cNvPr>
          <p:cNvSpPr/>
          <p:nvPr/>
        </p:nvSpPr>
        <p:spPr>
          <a:xfrm>
            <a:off x="5467739" y="2918944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B850B1A-E54F-260B-C5B3-E0CB7ACF50FB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5141168" y="3587934"/>
            <a:ext cx="44681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504D5D2-B2E9-C748-5C2D-3A532D38C34D}"/>
              </a:ext>
            </a:extLst>
          </p:cNvPr>
          <p:cNvSpPr/>
          <p:nvPr/>
        </p:nvSpPr>
        <p:spPr>
          <a:xfrm>
            <a:off x="4440320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A7FF3E-7649-F2E0-04AB-8E9B8F70006E}"/>
              </a:ext>
            </a:extLst>
          </p:cNvPr>
          <p:cNvSpPr/>
          <p:nvPr/>
        </p:nvSpPr>
        <p:spPr>
          <a:xfrm>
            <a:off x="6441188" y="3972027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6846780-264E-5507-324A-72FB4E6B609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8587" y="3587934"/>
            <a:ext cx="392847" cy="4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27890597-54FC-FAC4-7600-3D6A64BDBDD4}"/>
              </a:ext>
            </a:extLst>
          </p:cNvPr>
          <p:cNvSpPr/>
          <p:nvPr/>
        </p:nvSpPr>
        <p:spPr>
          <a:xfrm>
            <a:off x="3474098" y="5037222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06A3517-45DA-7FEF-6DDE-46906727DD08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4174946" y="4641017"/>
            <a:ext cx="385620" cy="5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3B669F3E-B0E5-FD6F-7296-95E89AD86872}"/>
              </a:ext>
            </a:extLst>
          </p:cNvPr>
          <p:cNvSpPr/>
          <p:nvPr/>
        </p:nvSpPr>
        <p:spPr>
          <a:xfrm>
            <a:off x="5347493" y="5037223"/>
            <a:ext cx="821094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1A2F2-16A8-1855-5D53-2F92B8952887}"/>
              </a:ext>
            </a:extLst>
          </p:cNvPr>
          <p:cNvCxnSpPr>
            <a:cxnSpLocks/>
            <a:stCxn id="7" idx="5"/>
            <a:endCxn id="21" idx="1"/>
          </p:cNvCxnSpPr>
          <p:nvPr/>
        </p:nvCxnSpPr>
        <p:spPr>
          <a:xfrm>
            <a:off x="5141168" y="4641017"/>
            <a:ext cx="326571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EDC424-5611-1FA3-7251-6C00E0CC9A9D}"/>
              </a:ext>
            </a:extLst>
          </p:cNvPr>
          <p:cNvCxnSpPr>
            <a:cxnSpLocks/>
            <a:stCxn id="29" idx="1"/>
            <a:endCxn id="4" idx="6"/>
          </p:cNvCxnSpPr>
          <p:nvPr/>
        </p:nvCxnSpPr>
        <p:spPr>
          <a:xfrm flipH="1">
            <a:off x="6288833" y="3310829"/>
            <a:ext cx="7184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2FD4A4B-8759-F192-6E4C-D66F5C600E6F}"/>
              </a:ext>
            </a:extLst>
          </p:cNvPr>
          <p:cNvSpPr txBox="1"/>
          <p:nvPr/>
        </p:nvSpPr>
        <p:spPr>
          <a:xfrm>
            <a:off x="7007289" y="31261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node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C9F1086-FB23-1DC4-B827-3CDA42D3F210}"/>
              </a:ext>
            </a:extLst>
          </p:cNvPr>
          <p:cNvCxnSpPr>
            <a:cxnSpLocks/>
            <a:stCxn id="40" idx="1"/>
            <a:endCxn id="7" idx="5"/>
          </p:cNvCxnSpPr>
          <p:nvPr/>
        </p:nvCxnSpPr>
        <p:spPr>
          <a:xfrm flipH="1" flipV="1">
            <a:off x="5141168" y="4641017"/>
            <a:ext cx="2211728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480E9B-D385-DD39-8A5B-1D34363C515C}"/>
              </a:ext>
            </a:extLst>
          </p:cNvPr>
          <p:cNvCxnSpPr>
            <a:cxnSpLocks/>
            <a:stCxn id="40" idx="1"/>
            <a:endCxn id="10" idx="5"/>
          </p:cNvCxnSpPr>
          <p:nvPr/>
        </p:nvCxnSpPr>
        <p:spPr>
          <a:xfrm flipH="1" flipV="1">
            <a:off x="7142036" y="4641017"/>
            <a:ext cx="210860" cy="510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2D7CCF-E1A3-CD53-2F79-03FFC2C54540}"/>
              </a:ext>
            </a:extLst>
          </p:cNvPr>
          <p:cNvSpPr txBox="1"/>
          <p:nvPr/>
        </p:nvSpPr>
        <p:spPr>
          <a:xfrm>
            <a:off x="7352896" y="4967337"/>
            <a:ext cx="156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child nodes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12298</TotalTime>
  <Words>4522</Words>
  <Application>Microsoft Office PowerPoint</Application>
  <PresentationFormat>寬螢幕</PresentationFormat>
  <Paragraphs>1277</Paragraphs>
  <Slides>141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141</vt:i4>
      </vt:variant>
    </vt:vector>
  </HeadingPairs>
  <TitlesOfParts>
    <vt:vector size="147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Elementary data structure</vt:lpstr>
      <vt:lpstr>Advanced data structure</vt:lpstr>
      <vt:lpstr>Advanced data structure</vt:lpstr>
      <vt:lpstr>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doubly linked list with sentinel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資料結構 HW P3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queue false overflow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linked list queue</vt:lpstr>
      <vt:lpstr>linked list queue</vt:lpstr>
      <vt:lpstr>linked list queue</vt:lpstr>
      <vt:lpstr>linked list queue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deque</vt:lpstr>
      <vt:lpstr>tree</vt:lpstr>
      <vt:lpstr>tree</vt:lpstr>
      <vt:lpstr>tree</vt:lpstr>
      <vt:lpstr>binary tree</vt:lpstr>
      <vt:lpstr>binary search tree</vt:lpstr>
      <vt:lpstr>binary search tree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search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insert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search tree - delete</vt:lpstr>
      <vt:lpstr>binary heap</vt:lpstr>
      <vt:lpstr>max-binary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10</cp:revision>
  <dcterms:created xsi:type="dcterms:W3CDTF">2022-11-12T15:23:41Z</dcterms:created>
  <dcterms:modified xsi:type="dcterms:W3CDTF">2022-11-24T09:51:37Z</dcterms:modified>
</cp:coreProperties>
</file>