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68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3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6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27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69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65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76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87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58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82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63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48947-88CF-44EB-9EE2-DDF3E9D343A0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178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20B2947-E514-602A-570A-AD0F22940A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那些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程不教的事</a:t>
            </a: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0A4B174C-0DED-61BF-0C63-03DBFB7E0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Author: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謝承翰</a:t>
            </a:r>
          </a:p>
        </p:txBody>
      </p:sp>
    </p:spTree>
    <p:extLst>
      <p:ext uri="{BB962C8B-B14F-4D97-AF65-F5344CB8AC3E}">
        <p14:creationId xmlns:p14="http://schemas.microsoft.com/office/powerpoint/2010/main" val="288372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C9C86B1-500A-744F-86D2-D5FB9528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0104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Ch 1 - basic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2 - pointer &amp; array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3 - data structure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Ch 4 – algorithm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425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317C2-F072-BE71-8659-97C5ADDE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19887B-B092-435E-2F32-B60BE1F8D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sort/insertion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sort/selection sort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merge sort/quick sort/heap sort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counting sort/radix sort</a:t>
            </a:r>
          </a:p>
        </p:txBody>
      </p:sp>
    </p:spTree>
    <p:extLst>
      <p:ext uri="{BB962C8B-B14F-4D97-AF65-F5344CB8AC3E}">
        <p14:creationId xmlns:p14="http://schemas.microsoft.com/office/powerpoint/2010/main" val="65978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35322-3963-777B-75B3-D54EE64A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search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3C6E7A-A360-61F0-3FE1-CA5E691E2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DFS/BFS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binary search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1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ECB9A9-86C5-C324-AB91-486B50477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070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64</Words>
  <Application>Microsoft Office PowerPoint</Application>
  <PresentationFormat>寬螢幕</PresentationFormat>
  <Paragraphs>11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那些C程不教的事</vt:lpstr>
      <vt:lpstr>Ch 1 - basic Ch 2 - pointer &amp; array Ch 3 - data structure Ch 4 – algorithm</vt:lpstr>
      <vt:lpstr>sort</vt:lpstr>
      <vt:lpstr>search</vt:lpstr>
      <vt:lpstr>bubble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那些C程不教的事</dc:title>
  <dc:creator>HsiehTonny</dc:creator>
  <cp:lastModifiedBy>HsiehTonny</cp:lastModifiedBy>
  <cp:revision>1</cp:revision>
  <dcterms:created xsi:type="dcterms:W3CDTF">2022-11-24T06:56:32Z</dcterms:created>
  <dcterms:modified xsi:type="dcterms:W3CDTF">2022-11-24T09:51:29Z</dcterms:modified>
</cp:coreProperties>
</file>