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3" r:id="rId10"/>
    <p:sldId id="263" r:id="rId11"/>
    <p:sldId id="264" r:id="rId12"/>
    <p:sldId id="285" r:id="rId13"/>
    <p:sldId id="287" r:id="rId14"/>
    <p:sldId id="286" r:id="rId15"/>
    <p:sldId id="266" r:id="rId16"/>
    <p:sldId id="288" r:id="rId17"/>
    <p:sldId id="268" r:id="rId18"/>
    <p:sldId id="269" r:id="rId19"/>
    <p:sldId id="289" r:id="rId20"/>
    <p:sldId id="290" r:id="rId21"/>
    <p:sldId id="291" r:id="rId22"/>
    <p:sldId id="265" r:id="rId23"/>
    <p:sldId id="292" r:id="rId24"/>
    <p:sldId id="293" r:id="rId25"/>
    <p:sldId id="267" r:id="rId26"/>
    <p:sldId id="271" r:id="rId27"/>
    <p:sldId id="272" r:id="rId28"/>
    <p:sldId id="273" r:id="rId29"/>
    <p:sldId id="296" r:id="rId30"/>
    <p:sldId id="297" r:id="rId31"/>
    <p:sldId id="298" r:id="rId32"/>
    <p:sldId id="301" r:id="rId33"/>
    <p:sldId id="299" r:id="rId34"/>
    <p:sldId id="300" r:id="rId35"/>
    <p:sldId id="275" r:id="rId36"/>
    <p:sldId id="276" r:id="rId37"/>
    <p:sldId id="278" r:id="rId38"/>
    <p:sldId id="280" r:id="rId39"/>
    <p:sldId id="281" r:id="rId40"/>
    <p:sldId id="282" r:id="rId41"/>
    <p:sldId id="279" r:id="rId42"/>
    <p:sldId id="295" r:id="rId43"/>
    <p:sldId id="305" r:id="rId44"/>
    <p:sldId id="306" r:id="rId45"/>
    <p:sldId id="29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24575,'1262'0'0,"-876"29"0,-88-2 0,264-16-338,-104-3 91,1627 10 743,-1413-20-408,608 2-1452,-1234 0-5462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 0 0,1 0 0,-1 0 0,1-1 0,-1 1 0,1 0 0,0 0 0,-1 0 0,1-1 0,0 1 0,0 0 0,-1-1 0,1 1 0,0 0 0,0-1 0,0 1 0,0-1 0,0 0 0,0 1 0,0-1 0,1 1 0,3 1 0,26 11 0,1-1 0,36 8 0,-31-10 0,42 18 0,-47-14 0,1 1 0,1-1 0,70 19 0,29-7-682,225 15-1,-325-40-6143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1307 24575,'76'0'0,"20"2"0,0-5 0,111-17 0,-181 14 0,-1-1 0,0-1 0,0-1 0,-1-1 0,37-20 0,-19 4 0,79-61 0,-106 75 0,0-2 0,-1 0 0,-1 0 0,0-1 0,-1-1 0,16-25 0,-21 29 0,-1-2 0,0 1 0,-1-1 0,0 1 0,-1-1 0,-1-1 0,0 1 0,-1 0 0,1-24 0,-3 37 0,2-31 0,-2 0 0,-2 1 0,-1-1 0,-10-45 0,9 65 0,0 1 0,-1 0 0,-1 0 0,1 0 0,-2 1 0,-13-18 0,-54-51 0,62 67 0,-26-24 0,-2 1 0,-1 3 0,-65-40 0,32 29 0,-107-44 0,100 50 0,55 23 0,-1 1 0,-1 1 0,1 2 0,-2 1 0,-45-9 0,28 14-682,-52 1-1,58 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1849 24575,'-177'-95'0,"139"76"0,1-2 0,1-2 0,0-1 0,-57-53 0,28 22 0,35 31 0,0-1 0,2-2 0,-33-40 0,48 50 0,1-1 0,1 0 0,0-1 0,1 0 0,2 0 0,-1-1 0,2 0 0,-6-31 0,4 8 0,2 0 0,1-1 0,2-88 0,6 105 0,1 0 0,1 0 0,1 0 0,1 0 0,2 1 0,1 0 0,18-39 0,-6 26 0,3 1 0,0 1 0,3 1 0,1 2 0,1 0 0,2 2 0,49-39 0,-38 39 0,2 2 0,1 1 0,94-42 0,155-43 0,-244 96 0,1 2 0,1 2 0,0 3 0,77-7 0,332 15 0,-242 7 0,-189-5 0,1 2 0,-1 1 0,1 1 0,-1 2 0,52 14 0,-51-9 0,218 84 0,-196-69 114,-1 3 0,71 48 0,-109-66-236,-1 1 0,0 0 0,0 1 0,-1 0 0,-1 1 0,0 0 0,-1 1 0,0 0 0,-1 1 1,-1 0-1,0 0 0,-1 1 0,6 18 0,-5-1-6704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33 24575,'-5'-5'0,"-17"-2"0,-15 0 0,-17 2 0,-20 1 0,-12 1 0,-18 2 0,-1 1 0,2 0 0,13 0 0,7 0 0,6 0 0,12 1 0,12-1 0,15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24575,'5'0'0,"-8"0"0,-20 0 0,-20 5 0,-14 7 0,-18 1 0,-1-1 0,-3-3 0,1-3 0,9-2 0,2-3 0,5 0 0,10-1 0,7-1 0,13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插個甚麼是</a:t>
            </a:r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  <a:r>
              <a:rPr lang="en-US" altLang="zh-TW" dirty="0"/>
              <a:t>, why [^\n]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iliatano.github.io/" TargetMode="External"/><Relationship Id="rId2" Type="http://schemas.openxmlformats.org/officeDocument/2006/relationships/hyperlink" Target="https://hackmd.io/@vincent97198/SyAUzqZ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yW7HKRexRASTmH3kBDXQpQ/HJPqBmqFc/https%3A%2F%2Fhackmd.io%2F%40yW7HKRexRASTmH3kBDXQpQ%2FHkylouhYq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GNU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系列最好安裝。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 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06CF7-BBB7-4381-6CB6-C076454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2351938"/>
            <a:ext cx="11778343" cy="215412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  What I cannot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4000" dirty="0">
                <a:latin typeface="Consolas" panose="020B0609020204030204" pitchFamily="49" charset="0"/>
              </a:rPr>
              <a:t>, </a:t>
            </a:r>
            <a:br>
              <a:rPr lang="en-US" altLang="zh-TW" sz="4000" dirty="0">
                <a:latin typeface="Consolas" panose="020B0609020204030204" pitchFamily="49" charset="0"/>
              </a:rPr>
            </a:br>
            <a:r>
              <a:rPr lang="en-US" altLang="zh-TW" sz="4000" dirty="0">
                <a:latin typeface="Consolas" panose="020B0609020204030204" pitchFamily="49" charset="0"/>
              </a:rPr>
              <a:t>          I do 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understand</a:t>
            </a:r>
            <a:r>
              <a:rPr lang="en-US" altLang="zh-TW" sz="4000" dirty="0">
                <a:latin typeface="Consolas" panose="020B0609020204030204" pitchFamily="49" charset="0"/>
              </a:rPr>
              <a:t>.   -Feynman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不得不用的好用函式，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這兩個是被低估的函式，它們就像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可以拯救手刻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的命運，例如剛剛提到的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130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140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1231lmasdl123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34mmls1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那還是乖乖手寫一個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比較快。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拯救資工系同學於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915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的魔爪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我不保證能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順便校正資工系同學不正確的觀念</a:t>
            </a: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Consolas" panose="020B0609020204030204" pitchFamily="49" charset="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打過高中競程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資工筆記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C879-AA2A-1726-0212-90C0679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首先定義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33AC-7F54-89D5-8B38-770A30CE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處理輸入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55700-67C1-4CFC-B41F-03068EF8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01128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qsort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((</a:t>
            </a:r>
            <a:r>
              <a:rPr lang="en-US" altLang="zh-TW" sz="2500" b="1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*)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students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num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500" b="1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sizeof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comp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zh-TW" altLang="en-U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49BB-47A3-CDF8-72DA-F86D463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comp()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0812-B4F7-18BF-5E37-22BF1F3B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無法涵蓋的東西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05B4-E36D-ED60-E86E-07802735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Debug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程式布局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75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45925-020A-4EEF-4388-3FACC61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推薦的刷題網站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27269-4ABF-7D82-778B-67094D40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Uva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尤其是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uhunt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下面的題單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Leetcode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codeforce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272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6FA8-38D4-920E-698A-DBD4B5C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還記得這東西嗎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60489"/>
            <a:ext cx="8122347" cy="3537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14:cNvPr>
              <p14:cNvContentPartPr/>
              <p14:nvPr/>
            </p14:nvContentPartPr>
            <p14:xfrm>
              <a:off x="6760183" y="3363446"/>
              <a:ext cx="2538000" cy="33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1183" y="3354446"/>
                <a:ext cx="2555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14:cNvPr>
              <p14:cNvContentPartPr/>
              <p14:nvPr/>
            </p14:nvContentPartPr>
            <p14:xfrm>
              <a:off x="2862823" y="3689966"/>
              <a:ext cx="359280" cy="88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823" y="3680966"/>
                <a:ext cx="376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14:cNvPr>
              <p14:cNvContentPartPr/>
              <p14:nvPr/>
            </p14:nvContentPartPr>
            <p14:xfrm>
              <a:off x="2946703" y="3209006"/>
              <a:ext cx="399960" cy="471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703" y="3200366"/>
                <a:ext cx="417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8CAF264-3DBA-1D9D-182C-79797870BECB}"/>
              </a:ext>
            </a:extLst>
          </p:cNvPr>
          <p:cNvGrpSpPr/>
          <p:nvPr/>
        </p:nvGrpSpPr>
        <p:grpSpPr>
          <a:xfrm>
            <a:off x="8601583" y="2752886"/>
            <a:ext cx="1010880" cy="666000"/>
            <a:chOff x="8601583" y="2752886"/>
            <a:chExt cx="10108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14:cNvPr>
                <p14:cNvContentPartPr/>
                <p14:nvPr/>
              </p14:nvContentPartPr>
              <p14:xfrm>
                <a:off x="8601583" y="2752886"/>
                <a:ext cx="1010880" cy="666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2583" y="2743886"/>
                  <a:ext cx="10285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14:cNvPr>
                <p14:cNvContentPartPr/>
                <p14:nvPr/>
              </p14:nvContentPartPr>
              <p14:xfrm>
                <a:off x="8915503" y="3395486"/>
                <a:ext cx="358920" cy="11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863" y="3386846"/>
                  <a:ext cx="37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14:cNvPr>
                <p14:cNvContentPartPr/>
                <p14:nvPr/>
              </p14:nvContentPartPr>
              <p14:xfrm>
                <a:off x="9208903" y="3320246"/>
                <a:ext cx="274320" cy="23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0263" y="3311246"/>
                  <a:ext cx="2919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028695-3867-CF4B-6A33-37A5E3B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Dev 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編譯器，是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46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產能最大化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該用甚麼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該怎麼做細節調整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該怎麼好好地佈局程式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BEBB-9199-459A-C397-93D140B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For example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421F3-BA62-AEF7-E97D-93D4CE5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有人會用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debugging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效能分析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程式碼度量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53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是為了讓產能最大化的工具。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但那是對資深的工程師才適用，因為他們知道該用甚麼、該怎麼做細節調整才能完整發揮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初學者若想要變強，就要了解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65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4626</TotalTime>
  <Words>2175</Words>
  <Application>Microsoft Office PowerPoint</Application>
  <PresentationFormat>寬螢幕</PresentationFormat>
  <Paragraphs>280</Paragraphs>
  <Slides>45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還記得這東西嗎?</vt:lpstr>
      <vt:lpstr>Dev C++不是C/C++編譯器，是IDE。</vt:lpstr>
      <vt:lpstr>IDE對新手友善，但是對變強不友善。</vt:lpstr>
      <vt:lpstr>For example</vt:lpstr>
      <vt:lpstr>IDE對新手友善，但是對變強不友善。</vt:lpstr>
      <vt:lpstr>不用IDE，那要用甚麼?</vt:lpstr>
      <vt:lpstr>  What I cannot create,            I do not understand.   -Feynman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要怎麼輸入整行資料? 字串+數字</vt:lpstr>
      <vt:lpstr>要怎麼輸入整行資料? 字串+數字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首先定義struct</vt:lpstr>
      <vt:lpstr>處理輸入</vt:lpstr>
      <vt:lpstr>利用qsort排序</vt:lpstr>
      <vt:lpstr>comp()</vt:lpstr>
      <vt:lpstr>Q&amp;A</vt:lpstr>
      <vt:lpstr>無法涵蓋的東西</vt:lpstr>
      <vt:lpstr>推薦的刷題網站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9</cp:revision>
  <dcterms:created xsi:type="dcterms:W3CDTF">2022-11-02T04:32:20Z</dcterms:created>
  <dcterms:modified xsi:type="dcterms:W3CDTF">2022-11-08T01:33:28Z</dcterms:modified>
</cp:coreProperties>
</file>