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59" r:id="rId3"/>
    <p:sldId id="261" r:id="rId4"/>
    <p:sldId id="263" r:id="rId5"/>
    <p:sldId id="260" r:id="rId6"/>
    <p:sldId id="262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7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351" r:id="rId28"/>
    <p:sldId id="286" r:id="rId29"/>
    <p:sldId id="287" r:id="rId30"/>
    <p:sldId id="276" r:id="rId31"/>
    <p:sldId id="289" r:id="rId32"/>
    <p:sldId id="317" r:id="rId33"/>
    <p:sldId id="318" r:id="rId34"/>
    <p:sldId id="319" r:id="rId35"/>
    <p:sldId id="320" r:id="rId36"/>
    <p:sldId id="288" r:id="rId37"/>
    <p:sldId id="291" r:id="rId38"/>
    <p:sldId id="292" r:id="rId39"/>
    <p:sldId id="294" r:id="rId40"/>
    <p:sldId id="295" r:id="rId41"/>
    <p:sldId id="323" r:id="rId42"/>
    <p:sldId id="306" r:id="rId43"/>
    <p:sldId id="297" r:id="rId44"/>
    <p:sldId id="300" r:id="rId45"/>
    <p:sldId id="301" r:id="rId46"/>
    <p:sldId id="299" r:id="rId47"/>
    <p:sldId id="302" r:id="rId48"/>
    <p:sldId id="324" r:id="rId49"/>
    <p:sldId id="304" r:id="rId50"/>
    <p:sldId id="325" r:id="rId51"/>
    <p:sldId id="307" r:id="rId52"/>
    <p:sldId id="312" r:id="rId53"/>
    <p:sldId id="314" r:id="rId54"/>
    <p:sldId id="316" r:id="rId55"/>
    <p:sldId id="322" r:id="rId56"/>
    <p:sldId id="326" r:id="rId57"/>
    <p:sldId id="328" r:id="rId58"/>
    <p:sldId id="327" r:id="rId59"/>
    <p:sldId id="329" r:id="rId60"/>
    <p:sldId id="330" r:id="rId61"/>
    <p:sldId id="332" r:id="rId62"/>
    <p:sldId id="333" r:id="rId63"/>
    <p:sldId id="334" r:id="rId64"/>
    <p:sldId id="339" r:id="rId65"/>
    <p:sldId id="335" r:id="rId66"/>
    <p:sldId id="336" r:id="rId67"/>
    <p:sldId id="337" r:id="rId68"/>
    <p:sldId id="338" r:id="rId69"/>
    <p:sldId id="340" r:id="rId70"/>
    <p:sldId id="341" r:id="rId71"/>
    <p:sldId id="342" r:id="rId72"/>
    <p:sldId id="349" r:id="rId73"/>
    <p:sldId id="35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3B78-12CF-461B-B446-6793B5E181A3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DD55-B8B2-4280-8C26-A2DB643BB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665-5DAE-4613-83DB-7D58244FC929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265-999F-B0F0-7362-53797BE4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7172A-9C3E-5DC1-1749-A602AF56701F}"/>
              </a:ext>
            </a:extLst>
          </p:cNvPr>
          <p:cNvSpPr txBox="1"/>
          <p:nvPr/>
        </p:nvSpPr>
        <p:spPr>
          <a:xfrm>
            <a:off x="838200" y="169068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69942-B644-4713-EC58-2BB1D07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  <a:endParaRPr lang="en-US" altLang="zh-TW" sz="2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，並存起來</a:t>
            </a:r>
            <a:endParaRPr lang="en-US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對這個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B48660-2D67-FDA1-A8DB-161A8B57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1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86422-2AA3-A20C-3DAC-BD599B7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AD25A-1AF1-7253-4F7D-6973645ED73E}"/>
              </a:ext>
            </a:extLst>
          </p:cNvPr>
          <p:cNvSpPr txBox="1"/>
          <p:nvPr/>
        </p:nvSpPr>
        <p:spPr>
          <a:xfrm>
            <a:off x="838199" y="169068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06795-154B-8761-0788-1F26113B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4EBEE22-D367-DBA8-F952-02E19F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A8F4BD-D88B-93D6-F3A0-AA7B26E9213B}"/>
              </a:ext>
            </a:extLst>
          </p:cNvPr>
          <p:cNvSpPr txBox="1"/>
          <p:nvPr/>
        </p:nvSpPr>
        <p:spPr>
          <a:xfrm>
            <a:off x="838199" y="2480494"/>
            <a:ext cx="94705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0x7fff34d76128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電腦中的位址單位是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(int) = 4</a:t>
            </a:r>
          </a:p>
        </p:txBody>
      </p:sp>
    </p:spTree>
    <p:extLst>
      <p:ext uri="{BB962C8B-B14F-4D97-AF65-F5344CB8AC3E}">
        <p14:creationId xmlns:p14="http://schemas.microsoft.com/office/powerpoint/2010/main" val="383689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167EAD-B288-1CAE-0BFB-93D36FAA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712604-AAE7-16AC-49F6-0E726E46AD9D}"/>
              </a:ext>
            </a:extLst>
          </p:cNvPr>
          <p:cNvSpPr txBox="1"/>
          <p:nvPr/>
        </p:nvSpPr>
        <p:spPr>
          <a:xfrm>
            <a:off x="838199" y="1690688"/>
            <a:ext cx="10003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0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C1A323-7C43-CF8A-9569-F23132D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28BAAC-809F-D0A9-87CA-6069741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5CEF2-AFB9-39C0-8918-C30F586BCC53}"/>
              </a:ext>
            </a:extLst>
          </p:cNvPr>
          <p:cNvSpPr txBox="1"/>
          <p:nvPr/>
        </p:nvSpPr>
        <p:spPr>
          <a:xfrm>
            <a:off x="838200" y="2474893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0x7ffeeab99c1f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0x7ffeeab99c20 - 0x7ffeeab99c1f = 0x1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(char) = 1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956BE-7ABB-B303-E7E4-DF54981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 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指標內存放的位址位移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這裡的單位是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指標指向的型別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2DCC05-F440-9A09-CCAF-DF3B6160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</p:spTree>
    <p:extLst>
      <p:ext uri="{BB962C8B-B14F-4D97-AF65-F5344CB8AC3E}">
        <p14:creationId xmlns:p14="http://schemas.microsoft.com/office/powerpoint/2010/main" val="191494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4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</a:p>
          <a:p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實際輸出是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  <a:p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16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4 -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Still 1.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指標位移看的是指向的型別，不是那個位址原本的型別，因為在宣告指標時，已經約定好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這個指標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怎麼解釋這塊記憶體。</a:t>
            </a:r>
          </a:p>
        </p:txBody>
      </p:sp>
    </p:spTree>
    <p:extLst>
      <p:ext uri="{BB962C8B-B14F-4D97-AF65-F5344CB8AC3E}">
        <p14:creationId xmlns:p14="http://schemas.microsoft.com/office/powerpoint/2010/main" val="331229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57F5D-A52A-49C6-155E-F1C3709E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void *</a:t>
            </a:r>
            <a:endParaRPr lang="zh-TW" altLang="en-US" sz="4000" dirty="0"/>
          </a:p>
        </p:txBody>
      </p:sp>
      <p:pic>
        <p:nvPicPr>
          <p:cNvPr id="5" name="內容版面配置區 4" descr="一張含有 文字, 向量圖形 的圖片&#10;&#10;自動產生的描述">
            <a:extLst>
              <a:ext uri="{FF2B5EF4-FFF2-40B4-BE49-F238E27FC236}">
                <a16:creationId xmlns:a16="http://schemas.microsoft.com/office/drawing/2014/main" id="{84E8C05E-1426-40A9-65FE-409034371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01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4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B4E4-AE38-1A71-2CB5-B4F119AF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onsolas" panose="020B0609020204030204" pitchFamily="49" charset="0"/>
              </a:rPr>
              <a:t>What on earth is this </a:t>
            </a:r>
            <a:r>
              <a:rPr lang="en-US" sz="2000" b="1" i="1" dirty="0" err="1">
                <a:latin typeface="Consolas" panose="020B0609020204030204" pitchFamily="49" charset="0"/>
              </a:rPr>
              <a:t>shxt</a:t>
            </a:r>
            <a:r>
              <a:rPr lang="en-US" sz="2000" b="1" i="1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52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04E7A-5598-EA6D-0EEB-DD8734E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20D3-B89D-BC21-1678-D944A59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這東西存在的意義是什麼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最早的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語言中，若函式沒有標註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type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，一律當成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，但是這對開發不好。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00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6A223-B200-FA22-AB73-1F5CC1EE46E0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but no warning from compiler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B595980-7351-6101-49C2-66B36FD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Early C without 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981-2BC8-2C58-5909-C708B9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E792-2CBF-9134-04A5-1A64E9722629}"/>
              </a:ext>
            </a:extLst>
          </p:cNvPr>
          <p:cNvSpPr txBox="1"/>
          <p:nvPr/>
        </p:nvSpPr>
        <p:spPr>
          <a:xfrm>
            <a:off x="838201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compilation error occurs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78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FCE4A-9A42-3B9C-08A2-3610385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memory management 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void *?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9C0574A-D42F-0EE2-FD3D-BA16DEE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1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0E019-23A3-8701-6424-94C9E05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就會需要顯式轉型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(explicit cast)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才能操作這個指標，否則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就會丟出錯誤，避免危險的錯誤操作。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也是告訴編譯器，這個位址還不知道要用甚麼資料型別解釋，之後再說。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也代表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不能做任何運算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2D1D493-A883-DCB0-AD2B-3E0240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6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610E7B-07B5-A37B-14CB-499E40AC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void * is generic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30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7B43-B022-9194-DBF1-62D09A5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swap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兩個未知物件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8A198-AB43-FCAD-C3F9-0AC4A7256164}"/>
              </a:ext>
            </a:extLst>
          </p:cNvPr>
          <p:cNvSpPr txBox="1"/>
          <p:nvPr/>
        </p:nvSpPr>
        <p:spPr>
          <a:xfrm>
            <a:off x="838200" y="1690688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swap two generic objects whose size is "size".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swap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p1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1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p2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2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bytes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(--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9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79F-3C66-E9A8-BDFB-0E17554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qualifier with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47BEB-2BC3-AA97-E9E8-BBCA5671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倒著念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7490B-52B3-3F5A-08CA-81C6F584336D}"/>
              </a:ext>
            </a:extLst>
          </p:cNvPr>
          <p:cNvSpPr txBox="1"/>
          <p:nvPr/>
        </p:nvSpPr>
        <p:spPr>
          <a:xfrm>
            <a:off x="838200" y="2336883"/>
            <a:ext cx="100148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p1 is a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p2 is a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p3 is a const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p4 is a const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D120-F282-62A9-AF40-ACC4F13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" y="2766218"/>
            <a:ext cx="12006943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representation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7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3CF8-460E-8026-DDC0-420EA9C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EBEA7-71CC-D5B5-0E7F-231290D1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非常的令人困惑，在不同的地方使用會有不同的意義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declaration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Parameter of function, e.g.,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zh-TW" altLang="en-US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[])</a:t>
            </a:r>
            <a:r>
              <a:rPr lang="en-US" altLang="zh-TW" dirty="0">
                <a:latin typeface="Consolas" panose="020B0609020204030204" pitchFamily="49" charset="0"/>
              </a:rPr>
              <a:t> is equivalent to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Definition/statement,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Extern,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expression</a:t>
            </a:r>
          </a:p>
          <a:p>
            <a:pPr lvl="2"/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 will be rewritten as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by compiler.</a:t>
            </a:r>
          </a:p>
        </p:txBody>
      </p:sp>
    </p:spTree>
    <p:extLst>
      <p:ext uri="{BB962C8B-B14F-4D97-AF65-F5344CB8AC3E}">
        <p14:creationId xmlns:p14="http://schemas.microsoft.com/office/powerpoint/2010/main" val="3433847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1BF6A-C40E-8E79-B5A5-ABC1B2C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有趣的小知識，在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br>
              <a:rPr lang="en-US" altLang="zh-TW" dirty="0"/>
            </a:b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這是真的可以編譯、正常執行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另一個有趣的小知識，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跟*會互相消去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AFA168-61F8-24BB-942B-D6F408A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6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891C-8B87-C680-714F-74DA680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Array &amp; pointer isn’t the same thing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7E3-18F8-EC83-8758-A74E8CE1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指標是指標，陣列是陣列，不要把他們當同一件事看待。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對編譯器來說，這是兩種不同的表達方式。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74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3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int*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length is N</a:t>
            </a:r>
          </a:p>
          <a:p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dimension is [N1][N2]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(length is N1) of pointer pointing to an int array whose length is N2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9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4E07-53A0-45D1-7B22-29D69A1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8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4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9D37-8810-F5A6-A518-D0E3B0B6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0x4000 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這個資料被放在一個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位元的記憶體區塊。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unsinged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1073741824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0EC417-12B0-10BE-1AAA-F9B66123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19554"/>
            <a:ext cx="118110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representation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38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40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82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7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5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dirty="0">
                <a:latin typeface="Consolas" panose="020B0609020204030204" pitchFamily="49" charset="0"/>
              </a:rPr>
              <a:t>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41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25422-352F-86C9-4981-BC364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838200" y="2305615"/>
            <a:ext cx="9612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這個位址可以拿來「定址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= the address of x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10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02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      </a:t>
            </a:r>
            <a:r>
              <a:rPr lang="pt-BR" altLang="zh-TW" sz="2800" dirty="0">
                <a:latin typeface="Consolas" panose="020B0609020204030204" pitchFamily="49" charset="0"/>
              </a:rPr>
              <a:t>N2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</a:t>
            </a:r>
            <a:r>
              <a:rPr lang="pt-BR" altLang="zh-TW" sz="2800" dirty="0">
                <a:latin typeface="Consolas" panose="020B0609020204030204" pitchFamily="49" charset="0"/>
              </a:rPr>
              <a:t>N3</a:t>
            </a: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</a:t>
            </a:r>
            <a:r>
              <a:rPr lang="pt-BR" altLang="zh-TW" sz="2800" dirty="0">
                <a:latin typeface="Consolas" panose="020B0609020204030204" pitchFamily="49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113570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</a:t>
            </a:r>
            <a:r>
              <a:rPr lang="pt-BR" altLang="zh-TW" sz="2800" dirty="0">
                <a:latin typeface="Consolas" panose="020B0609020204030204" pitchFamily="49" charset="0"/>
              </a:rPr>
              <a:t>N2*N3*N4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/>
              <a:t>What’s the output of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7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/>
              <a:t>What’s the output of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04BC40-2DA5-06A1-6120-B36529438D92}"/>
              </a:ext>
            </a:extLst>
          </p:cNvPr>
          <p:cNvSpPr txBox="1"/>
          <p:nvPr/>
        </p:nvSpPr>
        <p:spPr>
          <a:xfrm>
            <a:off x="2318658" y="3320143"/>
            <a:ext cx="369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52 51 56 56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C4E1A-8482-909C-622E-17C7D74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to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569F8-E011-C0DD-0BE8-C068B557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一個指標裡面存的值，被解釋成另一個指標的位址。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偶爾會用到。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當你的程式出現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或以上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指標，可能代表你需要重新想一下該怎麼做。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3088586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02EE-4EF4-00E7-B299-051C9B15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就是一個位</a:t>
            </a:r>
            <a:r>
              <a:rPr lang="zh-TW" altLang="en-US">
                <a:latin typeface="Consolas" panose="020B0609020204030204" pitchFamily="49" charset="0"/>
                <a:ea typeface="微軟正黑體" panose="020B0604030504040204" pitchFamily="34" charset="-120"/>
              </a:rPr>
              <a:t>址。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406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23056E-74BA-BB2B-7546-3F6BBA2CD0AA}"/>
              </a:ext>
            </a:extLst>
          </p:cNvPr>
          <p:cNvSpPr txBox="1"/>
          <p:nvPr/>
        </p:nvSpPr>
        <p:spPr>
          <a:xfrm>
            <a:off x="838199" y="2027482"/>
            <a:ext cx="9873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070806-D279-079A-36F7-DF02C59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1C56-4400-6320-513A-127144C4A93C}"/>
              </a:ext>
            </a:extLst>
          </p:cNvPr>
          <p:cNvSpPr txBox="1"/>
          <p:nvPr/>
        </p:nvSpPr>
        <p:spPr>
          <a:xfrm>
            <a:off x="5774870" y="1690688"/>
            <a:ext cx="68253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7800-7C5C-DDA5-1E3A-88395308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</a:t>
            </a: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488631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4C6E23B-D045-5D33-03CD-6534A17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5B36C44-8AC3-1EAE-0755-C9765872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53D5DE-BBC5-1471-F8A3-72C647F39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62240" y="5658933"/>
            <a:ext cx="2746246" cy="423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D09CE-1819-2B5F-5F32-296B86A55DBA}"/>
              </a:ext>
            </a:extLst>
          </p:cNvPr>
          <p:cNvSpPr txBox="1"/>
          <p:nvPr/>
        </p:nvSpPr>
        <p:spPr>
          <a:xfrm>
            <a:off x="1088897" y="5397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func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1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7FAEF-F59F-0D2A-0396-9A059A0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指向一個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是一個很正常的事。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F58FA3-413A-F42A-3EB3-758062E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8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45F1-DF1B-5216-3F5D-E86390C5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要怎麼宣告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funcion</a:t>
            </a:r>
            <a:r>
              <a:rPr lang="zh-TW" altLang="en-US" dirty="0">
                <a:latin typeface="Consolas" panose="020B0609020204030204" pitchFamily="49" charset="0"/>
              </a:rPr>
              <a:t>的</a:t>
            </a:r>
            <a:r>
              <a:rPr lang="en-US" altLang="zh-TW" dirty="0">
                <a:latin typeface="Consolas" panose="020B0609020204030204" pitchFamily="49" charset="0"/>
              </a:rPr>
              <a:t>precedence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之前，所以要把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的部分用括號刮起來。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DA0997-C44C-509C-2B0B-A8B0BF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1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"0\n"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"1\n"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"2\n"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"3\n"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"4\n"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]();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4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B33DC-3F10-E5F6-8A8C-311FB97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裡面，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陣列，結尾一定是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的字串操作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超麻煩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，能用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string.h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函式庫的函式就用。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18DB93-B942-4C72-2E89-ECF2F50D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453CC1-E924-8573-A24B-720DE5EBE566}"/>
              </a:ext>
            </a:extLst>
          </p:cNvPr>
          <p:cNvSpPr txBox="1"/>
          <p:nvPr/>
        </p:nvSpPr>
        <p:spPr>
          <a:xfrm>
            <a:off x="838200" y="2949752"/>
            <a:ext cx="106571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strncat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strncmp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needle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strDelimit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5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這兩種寫法有差嗎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9268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5AF18A-866F-28BD-E08A-E62D92D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9D1D61-6471-4DAA-32CE-81E6C211DD7E}"/>
              </a:ext>
            </a:extLst>
          </p:cNvPr>
          <p:cNvSpPr txBox="1"/>
          <p:nvPr/>
        </p:nvSpPr>
        <p:spPr>
          <a:xfrm>
            <a:off x="838200" y="1690688"/>
            <a:ext cx="42454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FBD2D-D870-6509-AB04-D6F876B5E56A}"/>
              </a:ext>
            </a:extLst>
          </p:cNvPr>
          <p:cNvSpPr txBox="1"/>
          <p:nvPr/>
        </p:nvSpPr>
        <p:spPr>
          <a:xfrm>
            <a:off x="6096000" y="1690688"/>
            <a:ext cx="65205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851122-69D6-899D-D423-77834D76C6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665471" y="2514383"/>
            <a:ext cx="1976301" cy="296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B855B9-DCF4-09C0-4972-8BB489EADF21}"/>
              </a:ext>
            </a:extLst>
          </p:cNvPr>
          <p:cNvSpPr txBox="1"/>
          <p:nvPr/>
        </p:nvSpPr>
        <p:spPr>
          <a:xfrm>
            <a:off x="4560040" y="54763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 .text section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D05E83B-F36D-44A6-47F2-D4CF0E32C245}"/>
              </a:ext>
            </a:extLst>
          </p:cNvPr>
          <p:cNvSpPr txBox="1"/>
          <p:nvPr/>
        </p:nvSpPr>
        <p:spPr>
          <a:xfrm>
            <a:off x="838200" y="1690688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112571E-3B9F-DD61-7C88-F9AB3F9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A44A2D-88CE-D091-E594-6438735A12A6}"/>
              </a:ext>
            </a:extLst>
          </p:cNvPr>
          <p:cNvSpPr txBox="1"/>
          <p:nvPr/>
        </p:nvSpPr>
        <p:spPr>
          <a:xfrm>
            <a:off x="6096000" y="166519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movw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$104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0A7DC2-91B7-09F0-BF3A-B755251B62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18714" y="3287486"/>
            <a:ext cx="1055915" cy="2024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6B836-CDDE-B407-6FFF-604C6CD1D865}"/>
              </a:ext>
            </a:extLst>
          </p:cNvPr>
          <p:cNvSpPr txBox="1"/>
          <p:nvPr/>
        </p:nvSpPr>
        <p:spPr>
          <a:xfrm>
            <a:off x="6882451" y="531222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’h’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ASCII 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286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AB54-8F72-79B0-C8FF-A3257E7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.text section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的內容不應被更改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DABB-1493-7D66-A0FD-5C85228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所以盡量不要用這種寫法。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要用這種。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98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6E73-671B-156A-7D58-11D1F2B1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迴文判斷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3BC32-E6A0-D4E2-6D28-EFA046D5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可以自己寫寫看，跟我寫得有什麼差別。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896B44-08ED-3AC1-4A4A-0EF410EC7F8C}"/>
              </a:ext>
            </a:extLst>
          </p:cNvPr>
          <p:cNvSpPr txBox="1"/>
          <p:nvPr/>
        </p:nvSpPr>
        <p:spPr>
          <a:xfrm>
            <a:off x="838200" y="2522557"/>
            <a:ext cx="8980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is_pal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2C19D-2A93-ACD5-A889-D6B8CB6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為什麼指標只是存位址，卻需要指定型態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1110C-8C96-AE58-CF03-F5FFB0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*,… …?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Keep in mind that,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“In C, everything is a representation.”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如果不指定型態，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會不知道這個資料要怎麼解釋，當然也就不知道後續運算該怎麼做。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17780211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E2E96-3631-492F-6A97-67C919E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凱薩加密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C2C321-B3B9-7309-C8B3-FD75BBFF0265}"/>
              </a:ext>
            </a:extLst>
          </p:cNvPr>
          <p:cNvSpPr txBox="1"/>
          <p:nvPr/>
        </p:nvSpPr>
        <p:spPr>
          <a:xfrm>
            <a:off x="838200" y="1690688"/>
            <a:ext cx="9241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caesar_cipher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'Z'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809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B5D65-F150-399C-823F-A99B698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字串複製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34861C-7614-D090-9D2E-D8DB388D19CA}"/>
              </a:ext>
            </a:extLst>
          </p:cNvPr>
          <p:cNvSpPr txBox="1"/>
          <p:nvPr/>
        </p:nvSpPr>
        <p:spPr>
          <a:xfrm>
            <a:off x="838200" y="1690688"/>
            <a:ext cx="76308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5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58B3-B958-43E3-236A-DE182AA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6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CADC-1882-ECAD-61E5-BAF3D12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49FDCF-58D7-F24A-01C2-D656E3698301}"/>
              </a:ext>
            </a:extLst>
          </p:cNvPr>
          <p:cNvSpPr txBox="1"/>
          <p:nvPr/>
        </p:nvSpPr>
        <p:spPr>
          <a:xfrm>
            <a:off x="838200" y="1690688"/>
            <a:ext cx="9797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522DEE-C664-8B92-44B7-8008DCFD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416-C9B8-A7AB-EC43-B664B2B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en-US" altLang="zh-TW" b="0" dirty="0">
              <a:solidFill>
                <a:srgbClr val="DCDC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EAE167-8530-0619-1B80-DD27A96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4870</TotalTime>
  <Words>4635</Words>
  <Application>Microsoft Office PowerPoint</Application>
  <PresentationFormat>寬螢幕</PresentationFormat>
  <Paragraphs>531</Paragraphs>
  <Slides>73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79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Ch 1 - basic Ch 2 - pointer &amp; array Ch 3 - data structure Ch 4 - algorithm</vt:lpstr>
      <vt:lpstr>In C, everything is a representation</vt:lpstr>
      <vt:lpstr>In C, everything is a representation</vt:lpstr>
      <vt:lpstr>指標到底是什麼</vt:lpstr>
      <vt:lpstr>指標的大小</vt:lpstr>
      <vt:lpstr>為什麼指標只是存位址，卻需要指定型態?</vt:lpstr>
      <vt:lpstr>C magic: explicit cast</vt:lpstr>
      <vt:lpstr>C magic: explicit cast</vt:lpstr>
      <vt:lpstr>C magic: explicit cast</vt:lpstr>
      <vt:lpstr>C magic: explicit cast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void *</vt:lpstr>
      <vt:lpstr>void *</vt:lpstr>
      <vt:lpstr>Early C without void *</vt:lpstr>
      <vt:lpstr>Today C with void * </vt:lpstr>
      <vt:lpstr>void *</vt:lpstr>
      <vt:lpstr>void *</vt:lpstr>
      <vt:lpstr>void * is generic pointer</vt:lpstr>
      <vt:lpstr>swap兩個未知物件</vt:lpstr>
      <vt:lpstr>qualifier with pointer</vt:lpstr>
      <vt:lpstr>Array</vt:lpstr>
      <vt:lpstr>Array</vt:lpstr>
      <vt:lpstr>Array &amp; pointer isn’t the same thing</vt:lpstr>
      <vt:lpstr>How to read array &amp; pointer</vt:lpstr>
      <vt:lpstr>How to read array &amp; pointer</vt:lpstr>
      <vt:lpstr>C operator precedence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Array &amp; Pointer arithmetic</vt:lpstr>
      <vt:lpstr>The true meaning of array</vt:lpstr>
      <vt:lpstr>Array &amp; Pointer arithmetic</vt:lpstr>
      <vt:lpstr>Array &amp; Pointer arithmetic</vt:lpstr>
      <vt:lpstr>Array &amp; Pointer arithmetic</vt:lpstr>
      <vt:lpstr>Array &amp; Pointer arithmetic</vt:lpstr>
      <vt:lpstr>實際考題 2020 資料結構 1-(d) (小改)</vt:lpstr>
      <vt:lpstr>實際考題 2020 資料結構 1-(d) (小改)</vt:lpstr>
      <vt:lpstr>pointer to pointer</vt:lpstr>
      <vt:lpstr>pointer &amp; function</vt:lpstr>
      <vt:lpstr>pointer &amp; function</vt:lpstr>
      <vt:lpstr>pointer &amp; function</vt:lpstr>
      <vt:lpstr>pointer &amp; function</vt:lpstr>
      <vt:lpstr>pointer &amp; function</vt:lpstr>
      <vt:lpstr>利用function pointer減少邏輯判斷</vt:lpstr>
      <vt:lpstr>string</vt:lpstr>
      <vt:lpstr>string</vt:lpstr>
      <vt:lpstr>string</vt:lpstr>
      <vt:lpstr>string</vt:lpstr>
      <vt:lpstr>.text section的內容不應被更改</vt:lpstr>
      <vt:lpstr>迴文判斷</vt:lpstr>
      <vt:lpstr>凱薩加密</vt:lpstr>
      <vt:lpstr>字串複製</vt:lpstr>
      <vt:lpstr>Q&amp;A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5</cp:revision>
  <dcterms:created xsi:type="dcterms:W3CDTF">2022-11-03T00:34:43Z</dcterms:created>
  <dcterms:modified xsi:type="dcterms:W3CDTF">2022-11-10T17:15:15Z</dcterms:modified>
</cp:coreProperties>
</file>