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9.xml" ContentType="application/inkml+xml"/>
  <Override PartName="/ppt/notesSlides/notesSlide25.xml" ContentType="application/vnd.openxmlformats-officedocument.presentationml.notesSlide+xml"/>
  <Override PartName="/ppt/ink/ink10.xml" ContentType="application/inkml+xml"/>
  <Override PartName="/ppt/notesSlides/notesSlide26.xml" ContentType="application/vnd.openxmlformats-officedocument.presentationml.notesSlide+xml"/>
  <Override PartName="/ppt/ink/ink11.xml" ContentType="application/inkml+xml"/>
  <Override PartName="/ppt/notesSlides/notesSlide2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9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6"/>
  </p:notesMasterIdLst>
  <p:sldIdLst>
    <p:sldId id="256" r:id="rId2"/>
    <p:sldId id="257" r:id="rId3"/>
    <p:sldId id="407" r:id="rId4"/>
    <p:sldId id="408" r:id="rId5"/>
    <p:sldId id="258" r:id="rId6"/>
    <p:sldId id="260" r:id="rId7"/>
    <p:sldId id="261" r:id="rId8"/>
    <p:sldId id="259" r:id="rId9"/>
    <p:sldId id="40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62" r:id="rId28"/>
    <p:sldId id="285" r:id="rId29"/>
    <p:sldId id="337" r:id="rId30"/>
    <p:sldId id="338" r:id="rId31"/>
    <p:sldId id="339" r:id="rId32"/>
    <p:sldId id="340" r:id="rId33"/>
    <p:sldId id="341" r:id="rId34"/>
    <p:sldId id="342" r:id="rId35"/>
    <p:sldId id="286" r:id="rId36"/>
    <p:sldId id="288" r:id="rId37"/>
    <p:sldId id="289" r:id="rId38"/>
    <p:sldId id="290" r:id="rId39"/>
    <p:sldId id="291" r:id="rId40"/>
    <p:sldId id="343" r:id="rId41"/>
    <p:sldId id="344" r:id="rId42"/>
    <p:sldId id="345" r:id="rId43"/>
    <p:sldId id="349" r:id="rId44"/>
    <p:sldId id="351" r:id="rId45"/>
    <p:sldId id="350" r:id="rId46"/>
    <p:sldId id="348" r:id="rId47"/>
    <p:sldId id="346" r:id="rId48"/>
    <p:sldId id="347" r:id="rId49"/>
    <p:sldId id="353" r:id="rId50"/>
    <p:sldId id="354" r:id="rId51"/>
    <p:sldId id="355" r:id="rId52"/>
    <p:sldId id="312" r:id="rId53"/>
    <p:sldId id="263" r:id="rId54"/>
    <p:sldId id="313" r:id="rId55"/>
    <p:sldId id="314" r:id="rId56"/>
    <p:sldId id="315" r:id="rId57"/>
    <p:sldId id="316" r:id="rId58"/>
    <p:sldId id="318" r:id="rId59"/>
    <p:sldId id="319" r:id="rId60"/>
    <p:sldId id="356" r:id="rId61"/>
    <p:sldId id="357" r:id="rId62"/>
    <p:sldId id="292" r:id="rId63"/>
    <p:sldId id="293" r:id="rId64"/>
    <p:sldId id="302" r:id="rId65"/>
    <p:sldId id="303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04" r:id="rId74"/>
    <p:sldId id="322" r:id="rId75"/>
    <p:sldId id="323" r:id="rId76"/>
    <p:sldId id="324" r:id="rId77"/>
    <p:sldId id="325" r:id="rId78"/>
    <p:sldId id="326" r:id="rId79"/>
    <p:sldId id="327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21" r:id="rId89"/>
    <p:sldId id="320" r:id="rId90"/>
    <p:sldId id="294" r:id="rId91"/>
    <p:sldId id="295" r:id="rId92"/>
    <p:sldId id="296" r:id="rId93"/>
    <p:sldId id="264" r:id="rId94"/>
    <p:sldId id="298" r:id="rId95"/>
    <p:sldId id="358" r:id="rId96"/>
    <p:sldId id="359" r:id="rId97"/>
    <p:sldId id="360" r:id="rId98"/>
    <p:sldId id="362" r:id="rId99"/>
    <p:sldId id="363" r:id="rId100"/>
    <p:sldId id="364" r:id="rId101"/>
    <p:sldId id="365" r:id="rId102"/>
    <p:sldId id="266" r:id="rId103"/>
    <p:sldId id="379" r:id="rId104"/>
    <p:sldId id="378" r:id="rId105"/>
    <p:sldId id="300" r:id="rId106"/>
    <p:sldId id="297" r:id="rId107"/>
    <p:sldId id="366" r:id="rId108"/>
    <p:sldId id="377" r:id="rId109"/>
    <p:sldId id="367" r:id="rId110"/>
    <p:sldId id="369" r:id="rId111"/>
    <p:sldId id="370" r:id="rId112"/>
    <p:sldId id="371" r:id="rId113"/>
    <p:sldId id="373" r:id="rId114"/>
    <p:sldId id="374" r:id="rId115"/>
    <p:sldId id="375" r:id="rId116"/>
    <p:sldId id="376" r:id="rId117"/>
    <p:sldId id="403" r:id="rId118"/>
    <p:sldId id="380" r:id="rId119"/>
    <p:sldId id="299" r:id="rId120"/>
    <p:sldId id="381" r:id="rId121"/>
    <p:sldId id="382" r:id="rId122"/>
    <p:sldId id="383" r:id="rId123"/>
    <p:sldId id="384" r:id="rId124"/>
    <p:sldId id="385" r:id="rId125"/>
    <p:sldId id="386" r:id="rId126"/>
    <p:sldId id="387" r:id="rId127"/>
    <p:sldId id="388" r:id="rId128"/>
    <p:sldId id="404" r:id="rId129"/>
    <p:sldId id="368" r:id="rId130"/>
    <p:sldId id="390" r:id="rId131"/>
    <p:sldId id="389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9" r:id="rId140"/>
    <p:sldId id="400" r:id="rId141"/>
    <p:sldId id="401" r:id="rId142"/>
    <p:sldId id="402" r:id="rId143"/>
    <p:sldId id="265" r:id="rId144"/>
    <p:sldId id="405" r:id="rId1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1403 3691 24575,'-1'-5'0,"-1"1"0,0-1 0,0 1 0,0-1 0,-1 1 0,1 0 0,-1 0 0,0 0 0,-4-3 0,-11-15 0,-257-324-569,-102-138-352,255 306 921,-189-372 0,258 435 0,5-2 0,5-2 0,6-2 0,-38-211 0,67 280 28,3 0 1,2-1 0,4-62-1,1 89-15,1 1-1,1 0 1,2 0 0,0 1 0,2-1-1,0 2 1,2-1 0,21-37-1,-14 34-10,1 2 0,2 1 0,0 0 0,1 1 1,2 1-1,0 2 0,1 0 0,35-21 0,6 1-96,2 4 0,97-39 1,10 10-414,1 8 0,4 7 1,237-34-1,565-10-1125,117 91 1374,-902 18 163,-1 8-1,-1 8 1,297 89-1,-401-90-57,-1 3-1,88 48 0,-139-61 292,-2 1 1,-1 2 0,0 1-1,-2 2 1,-1 1-1,-1 2 1,27 32-1,-42-39 69,-1 0 0,0 0 0,-2 2 0,-1 0 0,-1 0-1,-1 1 1,-1 0 0,-1 1 0,7 39 0,-4 9-33,-4 1 0,-1 84 0,-7-38-92,-5 0-1,-5 0 1,-5-1-1,-6-1 1,-62 197 0,53-229-28,-4 0 0,-3-3 1,-4-1-1,-4-1 0,-3-4 1,-3-1-1,-4-2 0,-68 69 1,52-74-55,-3-3 0,-3-4 0,-2-2 0,-3-5 0,-178 91 0,128-86 0,-2-6 0,-3-6 0,-215 47 0,158-60 27,-1-9 0,-1-9 0,-352-11 0,445-14 82,0-5 0,0-5-1,1-3 1,-190-66 0,-435-200-1315,601 232-4825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1622 4410 24575,'-17'-1'0,"0"0"0,1-1 0,-1-1 0,1-1 0,0 0 0,0-1 0,0 0 0,0-2 0,-20-11 0,-9-9 0,-74-58 0,29 10-205,4-3 1,4-3-1,-139-179 0,116 114-833,-157-289-1,187 289 965,7-3-1,7-3 1,6-3-1,7-1 0,7-3 1,-24-184-1,57 271-82,3-1 0,3 0 1,12-120-1,-2 138 101,2 0-1,2 1 1,3 0 0,2 1 0,34-70-1,-25 70 21,4 0-1,1 2 1,3 2-1,2 1 0,45-47 1,-26 39-94,2 2 1,3 3-1,95-62 0,-54 51-52,2 4-1,3 5 0,3 5 1,1 4-1,145-36 0,-77 37-69,1 7 0,2 8-1,1 9 1,335 6 0,-347 22 210,0 7 1,-2 8 0,0 7 0,-2 8 0,211 77 0,-276-77 6,-1 5 1,-3 4-1,-1 4 1,102 75-1,-142-86 130,-2 2 0,-2 3 0,-2 2 0,-3 3 0,-1 1 0,-3 2 0,62 101 0,-69-86-69,-3 0 0,-4 3-1,-2 0 1,-3 2-1,-4 0 1,12 85-1,-9 10-43,1 287 1,-24-331 151,-6 1 0,-5-2 0,-5 1 0,-51 187 0,47-243-67,-3-1 0,-2-1 0,-4-2 1,-3 0-1,-2-3 0,-3 0 0,-3-3 0,-3-1 0,-71 76 0,62-84-67,-1-2 1,-3-3-1,-106 65 1,79-63-3,-1-4 1,-122 44-1,56-38 26,-1-7 1,-2-6-1,-199 20 0,-32-21-14,-407-16-1,584-25-41,0-9 0,-211-44-1,256 26-2521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24575,'0'5'0,"9"15"0,22 23 0,20 23 0,19 18 0,26 24 0,29 29 0,16 21 0,27 24 0,26 14-1373,12 6 1373,-5-8 0,-27-27 0,-39-38 0,-43-41-6818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1899 3 24575,'-1'0'0,"1"-1"0,-1 1 0,1 0 0,-1-1 0,1 1 0,-1 0 0,0 0 0,1 0 0,-1-1 0,1 1 0,-1 0 0,0 0 0,1 0 0,-1 0 0,0 0 0,1 0 0,-1 0 0,1 0 0,-1 1 0,0-1 0,1 0 0,-1 0 0,1 0 0,-1 1 0,0-1 0,1 0 0,-1 1 0,1-1 0,-1 0 0,1 1 0,-1-1 0,1 1 0,-1 0 0,-20 21 0,17-18 0,-90 111 0,-30 34 0,-196 169-96,-19-18-314,-262 256 203,263-158-1040,300-347-4984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56:1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3008 2700 24575,'-4'3'0,"-1"0"0,0-1 0,1 0 0,-1 0 0,0 0 0,-1 0 0,1-1 0,0 0 0,0 0 0,-1 0 0,1-1 0,0 1 0,-9-2 0,-5 2 0,-535 8 0,334-12 0,-3 5 0,-463-21 0,649 15 0,1-2 0,0-1 0,0-2 0,0-2 0,1-1 0,1-1 0,0-3 0,-33-19 0,-42-29 0,4-5 0,-131-112 0,199 149 0,1-3 0,2-1 0,1-1 0,2-2 0,1-1 0,3-1 0,1-2 0,-40-90 0,-6-85 0,62 175 0,1-1 0,2 0 0,0-49 0,8-199 0,2 104 0,-2 168 0,1-1 0,1 1 0,0 0 0,2 0 0,0 0 0,2 1 0,0-1 0,1 2 0,12-22 0,2 3 0,1 0 0,2 2 0,38-42 0,-30 44 0,1 1 0,1 1 0,1 3 0,2 0 0,1 3 0,1 1 0,1 2 0,76-28 0,-6 11 0,1 5 0,148-25 0,21 18 0,-69 13 0,131-4 0,-188 22 0,562 5 0,-537 15 0,225 40 0,-385-45 0,1 0 0,-1 2 0,-1 0 0,1 1 0,-1 1 0,0 1 0,-1 0 0,0 1 0,19 17 0,77 51 0,172 90 0,-202-117 0,119 95 0,-184-131 0,0 1 0,-1 1 0,-1 0 0,-1 1 0,-1 1 0,0 1 0,21 41 0,-10-7 0,-1 2 0,16 61 0,-20-60 0,-13-37 0,0 1 0,-1 0 0,-2 0 0,0 0 0,2 24 0,-6 232 0,-3-130 0,1-117 0,0 1 0,-2 0 0,-2-1 0,-1 1 0,-1-1 0,-2-1 0,0 1 0,-3-1 0,0-1 0,-21 35 0,11-27 0,-1-1 0,-2-1 0,-43 47 0,51-64 0,-1-2 0,0-1 0,-1 0 0,0-1 0,-2-1 0,1-1 0,-40 17 0,-11 3 0,50-21 0,-1-1 0,0-1 0,0-1 0,-1-1 0,-39 7 0,-22-3 0,-105 8 0,-132 6 0,185 3 134,32-5-1633,77-19-5327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35:2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5629 24575,'-38'0'0,"8"1"0,0-1 0,0-2 0,1 0 0,-45-11 0,30-1 0,1-1 0,-55-28 0,-81-53 0,84 43 0,9 5 0,2-4 0,-141-114 0,153 104 0,-86-95 0,128 122 0,1-1 0,2-1 0,2-2 0,-39-78 0,-30-59 0,88 161 0,0 0 0,1-1 0,0 1 0,1-1 0,1 0 0,0 0 0,0-17 0,5-118 0,1 70 0,1-46 0,6 1 0,6 0 0,5 1 0,5 1 0,6 1 0,80-201 0,94-109 0,30 12 0,-161 300 0,5 3 0,100-112 0,222-185 0,-307 327 0,269-228 0,-309 277 0,2 3 0,65-29 0,126-47 0,-154 71 0,365-146 0,12-5 0,-354 145 0,148-38 0,-181 64 0,0 3 0,1 4 0,0 4 0,169 1 0,-213 10 0,57 8 0,-82-6 0,0 1 0,-1 0 0,1 1 0,-1 1 0,0 0 0,22 14 0,52 31 0,129 80 0,245 166 0,-106-81 0,-210-124 0,150 122 0,-102-70 0,98 101 0,-155-123 0,237 246 0,-32 31 0,46 104 0,-267-327 0,185 360 0,-226-385 0,-51-101 0,-2 1 0,21 59 0,-12-21 0,-24-61 0,-1 1 0,-2 1 0,0 0 0,7 43 0,-11-16 0,-2 1 0,-2 0 0,-11 95 0,6-129 0,-2 0 0,-1 0 0,-1 0 0,-18 39 0,-51 86 0,45-93 0,-117 203 0,132-235 0,-1-1 0,-2-1 0,0-1 0,-1 0 0,-1-1 0,-41 28 0,26-23 0,-1-3 0,0-1 0,-76 30 0,-65 2 0,85-28 0,-26 6 0,-224 27 0,54-18 0,-148 14 0,-468 56 0,418-70 0,-1-41 0,218-2 0,-2127 3 0,2385 0 0,-1-1 0,1-1 0,0 0 0,0-1 0,1 0 0,-1 0 0,1-1 0,-12-6 0,-12-9 0,-38-25 0,-17-10 0,37 23-1365,29 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24575,'0'3'0,"1"0"0,-1 1 0,0-1 0,1 0 0,0 1 0,-1-1 0,1 0 0,1 0 0,-1 0 0,2 3 0,4 11 0,333 786 66,-234-586-476,218 333 1,-185-354 67,8-6 1,8-6 0,279 255-1,-387-398-5730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2129 24575,'302'-263'0,"176"-117"0,39-32 0,-8-46 0,-484 431 0,-1-1 0,23-34 0,14-18 0,-30 46 0,2 1 0,62-48 0,-51 45-273,-1-2 0,-2-3 0,-2 0 0,34-50 0,-55 68-6553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2349 24575,'0'-3'0,"-1"0"0,0 0 0,0 0 0,0 0 0,-1 0 0,1 1 0,-1-1 0,1 0 0,-1 1 0,0-1 0,0 1 0,0 0 0,-3-3 0,-11-15 0,-12-35 0,3 0 0,2-1 0,-18-68 0,34 103 0,-9-36 0,3 0 0,1-1 0,-3-76 0,11-180 0,6 282 0,1 0 0,2 1 0,1-1 0,1 1 0,2 0 0,17-38 0,-7 26 0,3 2 0,1 0 0,48-64 0,-16 36 0,4 3 0,1 2 0,130-104 0,-59 71 0,165-93 0,-204 133 0,-37 22 0,95-45 0,-123 71 0,1 2 0,0 0 0,0 2 0,1 1 0,-1 1 0,41 1 0,-20 0 0,324-3 0,-333 5 0,-26 1-227,0 0-1,0 1 1,0 1-1,0 0 1,25 9-1,-7 0-6598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24575,'17'20'0,"0"0"0,25 44 0,2 1 0,-1-11 0,-20-28 0,35 57 0,-53-74 0,0 0 0,-1 0 0,0 1 0,0-1 0,-1 1 0,0 0 0,-1 0 0,0 0 0,-1 0 0,1 20 0,-3-21 0,0-1 0,-1 0 0,0 0 0,0 0 0,-1 0 0,0-1 0,0 1 0,0-1 0,-1 0 0,-1 0 0,-8 12 0,-6 5 0,-41 37 0,45-46 0,-15 14-455,0-2 0,-46 31 0,37-34-6371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E5DC-7B56-4A23-82F2-D54CA1D5B89B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FDA9-397D-431E-A8A4-A526B7E5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8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可以改成回傳這個</a:t>
            </a:r>
            <a:r>
              <a:rPr lang="en-US" altLang="zh-TW" dirty="0"/>
              <a:t>node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5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57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7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9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68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0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8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94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4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41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76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07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8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29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84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9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50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37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55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0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50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3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5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8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62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38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image" Target="../media/image10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customXml" Target="../ink/ink2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10867598" y="37827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E15860-5975-1740-419D-C878AB6797BD}"/>
              </a:ext>
            </a:extLst>
          </p:cNvPr>
          <p:cNvSpPr/>
          <p:nvPr/>
        </p:nvSpPr>
        <p:spPr>
          <a:xfrm>
            <a:off x="1240506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5A900A-0DDE-219D-9661-6F208934F275}"/>
              </a:ext>
            </a:extLst>
          </p:cNvPr>
          <p:cNvCxnSpPr>
            <a:cxnSpLocks/>
          </p:cNvCxnSpPr>
          <p:nvPr/>
        </p:nvCxnSpPr>
        <p:spPr>
          <a:xfrm>
            <a:off x="2854703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DD143C-8054-4610-C7FF-166D0580A368}"/>
              </a:ext>
            </a:extLst>
          </p:cNvPr>
          <p:cNvCxnSpPr>
            <a:cxnSpLocks/>
          </p:cNvCxnSpPr>
          <p:nvPr/>
        </p:nvCxnSpPr>
        <p:spPr>
          <a:xfrm>
            <a:off x="2047605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825718-4AAF-7EDC-7981-AB5CD27EF19B}"/>
              </a:ext>
            </a:extLst>
          </p:cNvPr>
          <p:cNvSpPr txBox="1"/>
          <p:nvPr/>
        </p:nvSpPr>
        <p:spPr>
          <a:xfrm>
            <a:off x="2208560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4D48AB-B9D8-96C0-BE48-AC142DBBAB25}"/>
              </a:ext>
            </a:extLst>
          </p:cNvPr>
          <p:cNvCxnSpPr>
            <a:cxnSpLocks/>
          </p:cNvCxnSpPr>
          <p:nvPr/>
        </p:nvCxnSpPr>
        <p:spPr>
          <a:xfrm>
            <a:off x="3256389" y="3960849"/>
            <a:ext cx="1228531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CF5181E-0EEF-B706-453C-7C7D10523D1F}"/>
              </a:ext>
            </a:extLst>
          </p:cNvPr>
          <p:cNvSpPr/>
          <p:nvPr/>
        </p:nvSpPr>
        <p:spPr>
          <a:xfrm>
            <a:off x="4491684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362F25-4507-5D98-C33A-853EC881698F}"/>
              </a:ext>
            </a:extLst>
          </p:cNvPr>
          <p:cNvCxnSpPr>
            <a:cxnSpLocks/>
          </p:cNvCxnSpPr>
          <p:nvPr/>
        </p:nvCxnSpPr>
        <p:spPr>
          <a:xfrm>
            <a:off x="6105881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20D2601-B806-FCA9-43EA-ECB07A275121}"/>
              </a:ext>
            </a:extLst>
          </p:cNvPr>
          <p:cNvCxnSpPr>
            <a:cxnSpLocks/>
          </p:cNvCxnSpPr>
          <p:nvPr/>
        </p:nvCxnSpPr>
        <p:spPr>
          <a:xfrm>
            <a:off x="5298783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7624F7-4E8E-3D1D-4F8B-79650CD8AF57}"/>
              </a:ext>
            </a:extLst>
          </p:cNvPr>
          <p:cNvSpPr/>
          <p:nvPr/>
        </p:nvSpPr>
        <p:spPr>
          <a:xfrm>
            <a:off x="7720072" y="3712913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50E33A6-8889-F3B9-4389-21818CC1718E}"/>
              </a:ext>
            </a:extLst>
          </p:cNvPr>
          <p:cNvCxnSpPr>
            <a:cxnSpLocks/>
          </p:cNvCxnSpPr>
          <p:nvPr/>
        </p:nvCxnSpPr>
        <p:spPr>
          <a:xfrm>
            <a:off x="9363822" y="372331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32BB5AE-3985-4C21-C5F8-D6CA8DFE6223}"/>
              </a:ext>
            </a:extLst>
          </p:cNvPr>
          <p:cNvCxnSpPr>
            <a:cxnSpLocks/>
          </p:cNvCxnSpPr>
          <p:nvPr/>
        </p:nvCxnSpPr>
        <p:spPr>
          <a:xfrm>
            <a:off x="8556724" y="372331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62A1E68-42A5-E485-5BAE-2437BA8E07C6}"/>
              </a:ext>
            </a:extLst>
          </p:cNvPr>
          <p:cNvCxnSpPr>
            <a:cxnSpLocks/>
          </p:cNvCxnSpPr>
          <p:nvPr/>
        </p:nvCxnSpPr>
        <p:spPr>
          <a:xfrm flipV="1">
            <a:off x="6581201" y="3960849"/>
            <a:ext cx="1161660" cy="46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B15B39A-EC59-6860-79FE-9F8FF1E9D9B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778568" y="3967458"/>
            <a:ext cx="108903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CA9022-24E7-775B-65D5-3AD222D2D3DD}"/>
              </a:ext>
            </a:extLst>
          </p:cNvPr>
          <p:cNvSpPr txBox="1"/>
          <p:nvPr/>
        </p:nvSpPr>
        <p:spPr>
          <a:xfrm>
            <a:off x="5459736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0E176F-92D0-A582-C65C-C58B2C576263}"/>
              </a:ext>
            </a:extLst>
          </p:cNvPr>
          <p:cNvSpPr txBox="1"/>
          <p:nvPr/>
        </p:nvSpPr>
        <p:spPr>
          <a:xfrm>
            <a:off x="8717676" y="3965514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5D3B379-6562-D83C-64D2-76EDB81CF9A5}"/>
              </a:ext>
            </a:extLst>
          </p:cNvPr>
          <p:cNvCxnSpPr>
            <a:cxnSpLocks/>
          </p:cNvCxnSpPr>
          <p:nvPr/>
        </p:nvCxnSpPr>
        <p:spPr>
          <a:xfrm flipH="1">
            <a:off x="3661799" y="4334846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E01A4F-C5E4-3FB6-8E9D-3E57D14F984F}"/>
              </a:ext>
            </a:extLst>
          </p:cNvPr>
          <p:cNvCxnSpPr>
            <a:cxnSpLocks/>
          </p:cNvCxnSpPr>
          <p:nvPr/>
        </p:nvCxnSpPr>
        <p:spPr>
          <a:xfrm flipH="1">
            <a:off x="6912977" y="4352729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DAE992B-7181-9B43-CD46-69BFAECEC66C}"/>
              </a:ext>
            </a:extLst>
          </p:cNvPr>
          <p:cNvSpPr txBox="1"/>
          <p:nvPr/>
        </p:nvSpPr>
        <p:spPr>
          <a:xfrm>
            <a:off x="180471" y="4716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A7E15CA-67BC-F2D2-9C7B-4ED3D4462C13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42673" y="4334846"/>
            <a:ext cx="790187" cy="381302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35489E2-9B94-1A86-6320-26A170F1152F}"/>
              </a:ext>
            </a:extLst>
          </p:cNvPr>
          <p:cNvCxnSpPr>
            <a:cxnSpLocks/>
            <a:stCxn id="61" idx="2"/>
            <a:endCxn id="3" idx="0"/>
          </p:cNvCxnSpPr>
          <p:nvPr/>
        </p:nvCxnSpPr>
        <p:spPr>
          <a:xfrm>
            <a:off x="2451152" y="2974420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DF6ED7B-C882-18C9-16BF-1AC56C4C379A}"/>
              </a:ext>
            </a:extLst>
          </p:cNvPr>
          <p:cNvSpPr txBox="1"/>
          <p:nvPr/>
        </p:nvSpPr>
        <p:spPr>
          <a:xfrm>
            <a:off x="2081427" y="2605088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1C8798-BE88-9A96-4C65-FA0A8CF8953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948216" y="30024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C0E5F4-FC75-4546-2EFF-C9F49414291F}"/>
              </a:ext>
            </a:extLst>
          </p:cNvPr>
          <p:cNvSpPr txBox="1"/>
          <p:nvPr/>
        </p:nvSpPr>
        <p:spPr>
          <a:xfrm>
            <a:off x="8578491" y="26330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09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71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3408354" y="48908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32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做，在這裡就不多贅述了。</a:t>
            </a:r>
          </a:p>
        </p:txBody>
      </p:sp>
    </p:spTree>
    <p:extLst>
      <p:ext uri="{BB962C8B-B14F-4D97-AF65-F5344CB8AC3E}">
        <p14:creationId xmlns:p14="http://schemas.microsoft.com/office/powerpoint/2010/main" val="33960635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89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14:cNvPr>
              <p14:cNvContentPartPr/>
              <p14:nvPr/>
            </p14:nvContentPartPr>
            <p14:xfrm>
              <a:off x="3261937" y="3951701"/>
              <a:ext cx="3112200" cy="21067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938" y="3942701"/>
                <a:ext cx="3129838" cy="212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5F3C5EA-2876-859A-0A8A-CE303B3A0A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182172" y="5440640"/>
            <a:ext cx="1062621" cy="5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F9CE59F-2C92-1BF9-94B9-680465BA62BB}"/>
              </a:ext>
            </a:extLst>
          </p:cNvPr>
          <p:cNvSpPr txBox="1"/>
          <p:nvPr/>
        </p:nvSpPr>
        <p:spPr>
          <a:xfrm>
            <a:off x="1111045" y="58076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subtree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51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D74A80B-AEA3-D4E9-7F57-6F7C822BE765}"/>
              </a:ext>
            </a:extLst>
          </p:cNvPr>
          <p:cNvCxnSpPr>
            <a:cxnSpLocks/>
            <a:stCxn id="14" idx="3"/>
            <a:endCxn id="4" idx="2"/>
          </p:cNvCxnSpPr>
          <p:nvPr/>
        </p:nvCxnSpPr>
        <p:spPr>
          <a:xfrm>
            <a:off x="4776524" y="3310830"/>
            <a:ext cx="6912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6F3BB0-A845-35D9-EBC9-23724320C509}"/>
              </a:ext>
            </a:extLst>
          </p:cNvPr>
          <p:cNvSpPr txBox="1"/>
          <p:nvPr/>
        </p:nvSpPr>
        <p:spPr>
          <a:xfrm>
            <a:off x="4085309" y="31261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root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415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C0D6D-5508-49B2-CA44-B4F9B22F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最多有兩個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27D9869-F05C-E222-B8B6-63C9F35F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920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在原有的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上，加了以下條件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subtree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的值，一定小於等於此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subtree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的值，一定大於此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3623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至少有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種功能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search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insert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delete</a:t>
            </a:r>
          </a:p>
        </p:txBody>
      </p:sp>
    </p:spTree>
    <p:extLst>
      <p:ext uri="{BB962C8B-B14F-4D97-AF65-F5344CB8AC3E}">
        <p14:creationId xmlns:p14="http://schemas.microsoft.com/office/powerpoint/2010/main" val="22462267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開始找，若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值小於要尋找的值，往左子樹找。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 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值大於等於要尋找的值，往右子樹找。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照這個步驟一直找，找到相等的值就回傳這個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如果走到空子樹的話，代表這棵樹裡面沒有這個值，回傳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NULL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D4E8CF-7561-F65D-440C-6DA13832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6034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1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8AD1D-2393-9331-FD61-7FB3D5DF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相對一般的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沒有很好寫，但是很有用。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可以用來實現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stack, queue, deque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013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379406"/>
            <a:ext cx="603580" cy="213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299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81166"/>
            <a:ext cx="599172" cy="264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78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6158755" y="4434248"/>
            <a:ext cx="655000" cy="277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1A0C75-0260-B814-F9BB-BFA40D2C6E69}"/>
              </a:ext>
            </a:extLst>
          </p:cNvPr>
          <p:cNvSpPr txBox="1"/>
          <p:nvPr/>
        </p:nvSpPr>
        <p:spPr>
          <a:xfrm>
            <a:off x="6279001" y="527009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 5, return this node;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043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281084"/>
            <a:ext cx="721567" cy="311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5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359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6394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30AFE9-58F6-7F65-C406-C9EE7445D9D5}"/>
              </a:ext>
            </a:extLst>
          </p:cNvPr>
          <p:cNvSpPr txBox="1"/>
          <p:nvPr/>
        </p:nvSpPr>
        <p:spPr>
          <a:xfrm>
            <a:off x="926879" y="5429073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left child doesn’t exist, so 1 doesn’t exist in this tree, return NULL;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484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398BC-32BB-5B88-7A1F-8E90857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23C752A-8FFA-9303-9C7D-06B582BC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3452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7917F-B537-8CEF-22C8-8D7C1E89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要先找到要放的位置，找的步驟類似於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753570-86A0-36D1-28D4-28F57B1D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955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47903" y="2141881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9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051D6E8-F0FF-9FA2-8764-392085FA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1EE33F-09FF-E9E4-3E71-2E00A4769244}"/>
              </a:ext>
            </a:extLst>
          </p:cNvPr>
          <p:cNvSpPr txBox="1"/>
          <p:nvPr/>
        </p:nvSpPr>
        <p:spPr>
          <a:xfrm>
            <a:off x="838199" y="1690688"/>
            <a:ext cx="101812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node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list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5923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77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0562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4EE3BB-806B-A8B2-EC1B-F3C25DD4D994}"/>
              </a:ext>
            </a:extLst>
          </p:cNvPr>
          <p:cNvSpPr txBox="1"/>
          <p:nvPr/>
        </p:nvSpPr>
        <p:spPr>
          <a:xfrm>
            <a:off x="980521" y="5499443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left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10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5946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1F8FB5-5740-04EA-C206-282568697A4A}"/>
              </a:ext>
            </a:extLst>
          </p:cNvPr>
          <p:cNvSpPr txBox="1"/>
          <p:nvPr/>
        </p:nvSpPr>
        <p:spPr>
          <a:xfrm>
            <a:off x="4185782" y="5614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572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55148" y="2201189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21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5219503" y="3230500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45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BBF806-5458-73C9-94E8-016719AF646A}"/>
              </a:ext>
            </a:extLst>
          </p:cNvPr>
          <p:cNvSpPr txBox="1"/>
          <p:nvPr/>
        </p:nvSpPr>
        <p:spPr>
          <a:xfrm>
            <a:off x="5294621" y="5684322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right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836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7D027C1-1183-6B0D-8C9B-DD3F09530E82}"/>
              </a:ext>
            </a:extLst>
          </p:cNvPr>
          <p:cNvSpPr/>
          <p:nvPr/>
        </p:nvSpPr>
        <p:spPr>
          <a:xfrm>
            <a:off x="4430488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F99D842-F11B-8A3D-D5D6-3BB6E1ABA846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165114" y="4988457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CD5639-4A66-40CD-FEC7-920EC9B91FC2}"/>
              </a:ext>
            </a:extLst>
          </p:cNvPr>
          <p:cNvSpPr txBox="1"/>
          <p:nvPr/>
        </p:nvSpPr>
        <p:spPr>
          <a:xfrm>
            <a:off x="5578153" y="55426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Done!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45668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4D6361-6767-8EC6-6CF1-04E51CDF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27538A-B3D1-A50C-2A13-A4D3992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3375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6628312-7091-57E0-F1B4-E13C1351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要先找到要刪除的節點。接著要做很多判斷。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如果這個節點的左右子樹都是空的，可以直接刪除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如果這個節點的只有一個子樹是空的，就把另一個非空子樹換上來。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如果這個節點的左右子樹都非空，就要把後繼節點的資料換上來，並刪除後繼節點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(recursively)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zh-TW" altLang="en-US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其實不用遞迴刪除，但是這樣實作上比較簡潔。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67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31E4A5-A78A-B94F-06B7-6FB023213055}"/>
              </a:ext>
            </a:extLst>
          </p:cNvPr>
          <p:cNvSpPr txBox="1"/>
          <p:nvPr/>
        </p:nvSpPr>
        <p:spPr>
          <a:xfrm>
            <a:off x="838199" y="1690688"/>
            <a:ext cx="954677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node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prev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3104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86935-FC09-C6DA-31FE-B63F04E8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後繼節點就是右子樹的最左節點。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以此樹為例，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7116496-7628-C742-967B-FE3F9B07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7B2C31-33E0-EE5C-5C40-BB186A36884B}"/>
              </a:ext>
            </a:extLst>
          </p:cNvPr>
          <p:cNvSpPr/>
          <p:nvPr/>
        </p:nvSpPr>
        <p:spPr>
          <a:xfrm>
            <a:off x="8815974" y="239391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B0BF8E-55B0-5067-1B4C-3173D727EE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489403" y="3062908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655687F0-7D9E-19A7-D03E-AE0EF0F5A3B8}"/>
              </a:ext>
            </a:extLst>
          </p:cNvPr>
          <p:cNvSpPr/>
          <p:nvPr/>
        </p:nvSpPr>
        <p:spPr>
          <a:xfrm>
            <a:off x="7788555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A3BC1D6-9C83-4F11-C3A0-2489E862D773}"/>
              </a:ext>
            </a:extLst>
          </p:cNvPr>
          <p:cNvSpPr/>
          <p:nvPr/>
        </p:nvSpPr>
        <p:spPr>
          <a:xfrm>
            <a:off x="9789423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E0E074C-2785-5C27-2B93-7C30ADE62E1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9516822" y="3062908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029F131-26DC-8495-1FD0-0C73B0B88A12}"/>
              </a:ext>
            </a:extLst>
          </p:cNvPr>
          <p:cNvSpPr/>
          <p:nvPr/>
        </p:nvSpPr>
        <p:spPr>
          <a:xfrm>
            <a:off x="6822333" y="451219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F78BFFB-2530-D52A-EE99-955494586881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523181" y="4115991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0E0330BC-6CD7-1E59-C2DD-2A09F6677635}"/>
              </a:ext>
            </a:extLst>
          </p:cNvPr>
          <p:cNvSpPr/>
          <p:nvPr/>
        </p:nvSpPr>
        <p:spPr>
          <a:xfrm>
            <a:off x="8244820" y="451219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E038762-7FEC-038C-97BA-D36D0F4CD403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8489403" y="4115991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B8D91F22-4218-3013-09BF-7F7534A02F67}"/>
              </a:ext>
            </a:extLst>
          </p:cNvPr>
          <p:cNvSpPr/>
          <p:nvPr/>
        </p:nvSpPr>
        <p:spPr>
          <a:xfrm>
            <a:off x="5865943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A3F06F-9B66-5FA8-8438-0E3DA43BFFE3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6566791" y="5181186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240D077-79EB-2608-94E4-E6A7E159009A}"/>
              </a:ext>
            </a:extLst>
          </p:cNvPr>
          <p:cNvSpPr/>
          <p:nvPr/>
        </p:nvSpPr>
        <p:spPr>
          <a:xfrm>
            <a:off x="7788555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387A72F-6ED3-5F04-C3C9-5255D4D51E90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7523181" y="5181186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F00AE221-A0B5-D28F-549A-6239DDDA7DCF}"/>
              </a:ext>
            </a:extLst>
          </p:cNvPr>
          <p:cNvSpPr/>
          <p:nvPr/>
        </p:nvSpPr>
        <p:spPr>
          <a:xfrm>
            <a:off x="9331288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0560B1-DECD-C3F8-F01D-EEAC7746BC1B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>
            <a:off x="9741835" y="4115991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7EAA3842-27EB-D2A8-D2A7-DEF89A2B0216}"/>
              </a:ext>
            </a:extLst>
          </p:cNvPr>
          <p:cNvSpPr/>
          <p:nvPr/>
        </p:nvSpPr>
        <p:spPr>
          <a:xfrm>
            <a:off x="10532706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F0ECCB3-EF9F-3A49-E3B4-4128A8120036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10490271" y="4115991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7869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E589F0D-2136-A19B-911D-351FDAD5A6DF}"/>
              </a:ext>
            </a:extLst>
          </p:cNvPr>
          <p:cNvSpPr txBox="1"/>
          <p:nvPr/>
        </p:nvSpPr>
        <p:spPr>
          <a:xfrm>
            <a:off x="5142227" y="6123543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D4377E9-B27F-451B-A5EB-B1794979AD7F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ED3B866-F058-4BD8-9680-CF12182C1D65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F76C7C5A-D249-EEB5-A6C6-77F516BDF82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FAA9D17-3D67-B672-C692-9F950A1F0C4C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ABA02E-41DC-F42B-1CA5-582170C48176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C6BF25F6-EA92-DEF2-4051-B29CED5840A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3718C01-EB35-BA3D-BB0D-D6201F73DB4C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6A9B410A-5B70-6A2B-B842-9AA198A18054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BF9252A-C320-A089-4A4E-431096F8BD39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681188CC-8AA8-3BED-B8BB-EFE83C796FEC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FFA16DF-9D60-32FB-7441-7D08E93F1F0C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987A608-49BF-BDDF-2EF4-622DD2705DA4}"/>
              </a:ext>
            </a:extLst>
          </p:cNvPr>
          <p:cNvSpPr/>
          <p:nvPr/>
        </p:nvSpPr>
        <p:spPr>
          <a:xfrm>
            <a:off x="4321133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1AA789F-C62C-2BC7-F4F0-C3EB211E650A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4055759" y="4939621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927D4335-9914-8A1B-97C7-AA0685A672BD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23E4133-8F2A-FE42-357D-02E563439DD9}"/>
              </a:ext>
            </a:extLst>
          </p:cNvPr>
          <p:cNvCxnSpPr>
            <a:cxnSpLocks/>
            <a:stCxn id="35" idx="3"/>
            <a:endCxn id="4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08206837-D2C1-74A0-3C74-F613DDFCC2A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8A92D2-D531-3D62-98C7-43D7C5BD6EAF}"/>
              </a:ext>
            </a:extLst>
          </p:cNvPr>
          <p:cNvCxnSpPr>
            <a:cxnSpLocks/>
            <a:stCxn id="35" idx="5"/>
            <a:endCxn id="47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7CA4297-93BB-01FB-834B-24CFEFD698D7}"/>
              </a:ext>
            </a:extLst>
          </p:cNvPr>
          <p:cNvGrpSpPr/>
          <p:nvPr/>
        </p:nvGrpSpPr>
        <p:grpSpPr>
          <a:xfrm>
            <a:off x="4198297" y="5210981"/>
            <a:ext cx="857160" cy="963360"/>
            <a:chOff x="4198297" y="5210981"/>
            <a:chExt cx="85716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14:cNvPr>
                <p14:cNvContentPartPr/>
                <p14:nvPr/>
              </p14:nvContentPartPr>
              <p14:xfrm>
                <a:off x="4434457" y="5210981"/>
                <a:ext cx="615600" cy="96336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25457" y="5202341"/>
                  <a:ext cx="6332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14:cNvPr>
                <p14:cNvContentPartPr/>
                <p14:nvPr/>
              </p14:nvContentPartPr>
              <p14:xfrm>
                <a:off x="4198297" y="5299901"/>
                <a:ext cx="857160" cy="76644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9657" y="5291261"/>
                  <a:ext cx="874800" cy="78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042691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1B30D29-7347-37F5-0FF7-808ACDCBBD5D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C75C6C2-C6DF-504F-8763-276E3783CB0C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79BF0F53-69EF-CF28-9D57-3EE240AD949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114B993-8B7D-1090-D81E-3D14FD1A9E22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5DA6152-4DF9-E980-DD18-E54DDA78EB84}"/>
              </a:ext>
            </a:extLst>
          </p:cNvPr>
          <p:cNvCxnSpPr>
            <a:cxnSpLocks/>
            <a:stCxn id="34" idx="5"/>
            <a:endCxn id="37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9CA8951A-1834-6D1A-897D-727CCB9FB09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849A15A-7F70-384B-D4E2-105159105E39}"/>
              </a:ext>
            </a:extLst>
          </p:cNvPr>
          <p:cNvCxnSpPr>
            <a:cxnSpLocks/>
            <a:stCxn id="36" idx="3"/>
            <a:endCxn id="39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FE99AFA0-1CF6-B6AE-C2B6-65D11F76000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8C0D3A5-0983-0B57-E293-615ED07DA683}"/>
              </a:ext>
            </a:extLst>
          </p:cNvPr>
          <p:cNvCxnSpPr>
            <a:cxnSpLocks/>
            <a:stCxn id="36" idx="5"/>
            <a:endCxn id="41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F46D8021-5C66-1AA7-5E1D-74AE01C2360E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575290F-D3FC-FC8E-4F96-E5164A2863FC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472C5F4E-5957-278F-7E20-624E5782A976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06323C0-E2AB-E9B1-AAAF-4DD847F71230}"/>
              </a:ext>
            </a:extLst>
          </p:cNvPr>
          <p:cNvCxnSpPr>
            <a:cxnSpLocks/>
            <a:stCxn id="37" idx="3"/>
            <a:endCxn id="47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B070FA78-2E67-768C-8C79-AEF579690D26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5D62A98-53AD-796D-88DE-783F7DE67850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50664F4-00C5-FFBC-2B01-815B3E72DA0D}"/>
              </a:ext>
            </a:extLst>
          </p:cNvPr>
          <p:cNvSpPr txBox="1"/>
          <p:nvPr/>
        </p:nvSpPr>
        <p:spPr>
          <a:xfrm>
            <a:off x="3475157" y="542046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only one child, so just replace it with its child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CE8CE61-1B85-5BE7-D6DF-E09C3DF0A030}"/>
              </a:ext>
            </a:extLst>
          </p:cNvPr>
          <p:cNvGrpSpPr/>
          <p:nvPr/>
        </p:nvGrpSpPr>
        <p:grpSpPr>
          <a:xfrm>
            <a:off x="2584057" y="4296581"/>
            <a:ext cx="800280" cy="1003320"/>
            <a:chOff x="2584057" y="4296581"/>
            <a:chExt cx="800280" cy="10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14:cNvPr>
                <p14:cNvContentPartPr/>
                <p14:nvPr/>
              </p14:nvContentPartPr>
              <p14:xfrm>
                <a:off x="2584057" y="4453901"/>
                <a:ext cx="763920" cy="84600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5417" y="4444901"/>
                  <a:ext cx="78156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14:cNvPr>
                <p14:cNvContentPartPr/>
                <p14:nvPr/>
              </p14:nvContentPartPr>
              <p14:xfrm>
                <a:off x="3272377" y="4296581"/>
                <a:ext cx="111960" cy="28836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3377" y="4287581"/>
                  <a:ext cx="12960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075041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18FA955-4CDF-7EAF-C7B7-0B1C6A1AED35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285F8F-473D-90AF-8545-F0C786EC3363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F45DD7D-ED92-4BBD-2E28-7F24E02F3B4E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B71773EC-D793-5EEE-D406-49EB731AA77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E1F9D14-324B-8F6C-4850-06457274A76A}"/>
              </a:ext>
            </a:extLst>
          </p:cNvPr>
          <p:cNvCxnSpPr>
            <a:cxnSpLocks/>
            <a:stCxn id="24" idx="5"/>
            <a:endCxn id="2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3B90B52E-9E98-CDD9-4627-6DC2B6EC807B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DB50230-903D-C8BB-D161-6956EA84A30E}"/>
              </a:ext>
            </a:extLst>
          </p:cNvPr>
          <p:cNvCxnSpPr>
            <a:cxnSpLocks/>
            <a:stCxn id="28" idx="3"/>
            <a:endCxn id="31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F7C7B73-D9FE-5D15-978F-1BDD563E2B4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AC8BEBF-EC4F-74D6-BB3D-BD927884DD79}"/>
              </a:ext>
            </a:extLst>
          </p:cNvPr>
          <p:cNvCxnSpPr>
            <a:cxnSpLocks/>
            <a:stCxn id="28" idx="5"/>
            <a:endCxn id="35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1778805A-D45D-63D7-252D-98B974A56CAA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F633CB-A389-FC15-47E9-51F593C7EC20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07FDC89B-CB16-409C-07BD-96286419D23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3E2B44-8B08-BB05-8E50-A5E300387290}"/>
              </a:ext>
            </a:extLst>
          </p:cNvPr>
          <p:cNvCxnSpPr>
            <a:cxnSpLocks/>
            <a:stCxn id="29" idx="5"/>
            <a:endCxn id="41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501C08B-39B0-484A-4298-92CC8F2726DF}"/>
              </a:ext>
            </a:extLst>
          </p:cNvPr>
          <p:cNvSpPr txBox="1"/>
          <p:nvPr/>
        </p:nvSpPr>
        <p:spPr>
          <a:xfrm>
            <a:off x="3354911" y="53811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9805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8682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8177" y="3075101"/>
                <a:ext cx="1967040" cy="20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1577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7065284" y="3084101"/>
            <a:ext cx="410547" cy="236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2479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node, which is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0015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88425" y="55693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replace 6 with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7217" y="299734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497" y="297034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982282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91599" y="558778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now recursively delete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932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B63CD9-F22F-5BB4-9CA5-B5B7DD418A72}"/>
              </a:ext>
            </a:extLst>
          </p:cNvPr>
          <p:cNvSpPr txBox="1"/>
          <p:nvPr/>
        </p:nvSpPr>
        <p:spPr>
          <a:xfrm>
            <a:off x="838200" y="1690688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729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5021981" y="563474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AB5ED0D-6525-5144-B364-1EAA77F83BC6}"/>
              </a:ext>
            </a:extLst>
          </p:cNvPr>
          <p:cNvGrpSpPr/>
          <p:nvPr/>
        </p:nvGrpSpPr>
        <p:grpSpPr>
          <a:xfrm>
            <a:off x="5835217" y="4237541"/>
            <a:ext cx="772200" cy="729720"/>
            <a:chOff x="5835217" y="4237541"/>
            <a:chExt cx="77220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14:cNvPr>
                <p14:cNvContentPartPr/>
                <p14:nvPr/>
              </p14:nvContentPartPr>
              <p14:xfrm>
                <a:off x="5997577" y="4237541"/>
                <a:ext cx="609840" cy="6404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8577" y="4228541"/>
                  <a:ext cx="6274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14:cNvPr>
                <p14:cNvContentPartPr/>
                <p14:nvPr/>
              </p14:nvContentPartPr>
              <p14:xfrm>
                <a:off x="5835217" y="4276061"/>
                <a:ext cx="684000" cy="69120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26217" y="4267061"/>
                  <a:ext cx="701640" cy="70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76866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6049400" y="56557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3359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769A84-2C36-7202-E800-A08FC6CC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FE883A9-4D2D-0B5F-973A-AC2C8F8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0114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A0D8-A493-C217-5096-8EE9FF7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6F179-673C-C646-1FED-005434D0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一樣，但是有不同的性質。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max-binary-heap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min-binary-heap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0656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63512-8B58-7D92-04D2-4A3148C8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的值，必大於等於其左右子樹中所有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3E0455-6A0B-821A-4E91-5E5E6D05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2FF8E8C-5F44-68D4-FA2F-D9E4267C52B3}"/>
              </a:ext>
            </a:extLst>
          </p:cNvPr>
          <p:cNvSpPr txBox="1"/>
          <p:nvPr/>
        </p:nvSpPr>
        <p:spPr>
          <a:xfrm>
            <a:off x="734786" y="1690688"/>
            <a:ext cx="96968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put node in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endParaRPr lang="en-US" altLang="zh-TW" sz="1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isn't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6C7AD2B-4614-9D65-04E3-2818989E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2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9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9D2A4C-60F8-CA8B-9C54-043066E3FE16}"/>
              </a:ext>
            </a:extLst>
          </p:cNvPr>
          <p:cNvSpPr txBox="1"/>
          <p:nvPr/>
        </p:nvSpPr>
        <p:spPr>
          <a:xfrm>
            <a:off x="725455" y="1691561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 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target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E43EDC6-3139-389D-4A25-6BE08466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0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9C4AAE4-98FE-D0FE-B9FA-3ECA338E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4955C2-64C6-57F5-F562-97A597603CF7}"/>
              </a:ext>
            </a:extLst>
          </p:cNvPr>
          <p:cNvSpPr txBox="1"/>
          <p:nvPr/>
        </p:nvSpPr>
        <p:spPr>
          <a:xfrm>
            <a:off x="838200" y="1690688"/>
            <a:ext cx="9034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0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C02E-F406-8F02-41AB-01A75A18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case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又難寫。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但是如果做一點點改變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3F3E347-283D-D58E-B0BA-E7E11EA8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9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DB4CEF6-FD99-FB2F-17D5-DD3E674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sentinel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2062CD-1EE9-9121-7634-CFC337C0D4E5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7DBD471-BBA0-E5E2-5A4B-0195FBF37CBE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864708E-1BA4-A07D-AB98-384B10036DFD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35CEE9C-C90B-4751-BE1B-846DA987B7DF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46E9782-0303-4C60-7A1A-064B827D1CB6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ACEB0FD-8882-5A76-AE84-71215DF3CC18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E7F9203-5F16-ADA2-360C-E9E2F348532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02A587B-D5C8-9158-1507-F19C7F597A72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4551A5D-A0AA-CB02-24A1-B411FC125E26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FCC37B8-8D34-833D-68D3-8C6FE9979EE7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7C328A3-CA28-9BC6-1838-6633B5CDCEC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5266EB0-8E6F-8F57-EE7A-000C3BC7E45A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6118662-6053-7BE7-A72B-437BF1A9B0AC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82F4C91-7BFB-8337-4CD3-AECFFA6A7395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E069EB3-880D-519D-AA6C-F4E994FEBAA2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5624909-D737-E8BF-FA19-6A221FBDCD29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1B54198-656C-16DE-49DA-506B261FA087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40600AD-0FBF-D6C8-32D5-CFCD2E092A27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0EBBF3-64A9-BC8D-36CF-176D3AA353EB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1545770" y="4037046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661326E-E6FE-74B6-77A8-42C9241F17B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055A666-0F03-FE09-9884-AC26A8610E8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78493" y="27772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41CCD23-042C-2F03-E25D-E67BFB6797EB}"/>
              </a:ext>
            </a:extLst>
          </p:cNvPr>
          <p:cNvSpPr txBox="1"/>
          <p:nvPr/>
        </p:nvSpPr>
        <p:spPr>
          <a:xfrm>
            <a:off x="2508768" y="24078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9E98FC5-7A90-55EB-B2AF-6FA9DCFF101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9190270" y="2787809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3667D9F-D634-6C43-902A-634074F737BA}"/>
              </a:ext>
            </a:extLst>
          </p:cNvPr>
          <p:cNvSpPr txBox="1"/>
          <p:nvPr/>
        </p:nvSpPr>
        <p:spPr>
          <a:xfrm>
            <a:off x="8820545" y="2418477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0EE39FF-39F8-E937-54E6-6A9F5A0D00CB}"/>
              </a:ext>
            </a:extLst>
          </p:cNvPr>
          <p:cNvSpPr txBox="1"/>
          <p:nvPr/>
        </p:nvSpPr>
        <p:spPr>
          <a:xfrm>
            <a:off x="221368" y="38523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923D081-EB8D-53C5-B610-FDB6C3967058}"/>
              </a:ext>
            </a:extLst>
          </p:cNvPr>
          <p:cNvSpPr txBox="1"/>
          <p:nvPr/>
        </p:nvSpPr>
        <p:spPr>
          <a:xfrm>
            <a:off x="10531313" y="34776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8ADF1FB-FB90-90FB-A55A-3D7F070BE82B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C76BB60-41AD-587E-EF25-C31B90C6F1C0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14:cNvPr>
              <p14:cNvContentPartPr/>
              <p14:nvPr/>
            </p14:nvContentPartPr>
            <p14:xfrm>
              <a:off x="1893937" y="3351581"/>
              <a:ext cx="1980720" cy="13287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297" y="3342941"/>
                <a:ext cx="199836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14:cNvPr>
              <p14:cNvContentPartPr/>
              <p14:nvPr/>
            </p14:nvContentPartPr>
            <p14:xfrm>
              <a:off x="8344057" y="3023981"/>
              <a:ext cx="1879920" cy="15976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5417" y="3015341"/>
                <a:ext cx="1897560" cy="1615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7A5285F9-5A89-E3FA-9897-9855F875EFA2}"/>
              </a:ext>
            </a:extLst>
          </p:cNvPr>
          <p:cNvSpPr txBox="1"/>
          <p:nvPr/>
        </p:nvSpPr>
        <p:spPr>
          <a:xfrm>
            <a:off x="5205622" y="557339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sentinel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9D0DC24-8C56-1947-DCF5-C90F2D571A69}"/>
              </a:ext>
            </a:extLst>
          </p:cNvPr>
          <p:cNvCxnSpPr/>
          <p:nvPr/>
        </p:nvCxnSpPr>
        <p:spPr>
          <a:xfrm flipH="1" flipV="1">
            <a:off x="3657600" y="4621661"/>
            <a:ext cx="1536282" cy="1012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63A7D11-AA61-90AB-A444-B635F33E4B47}"/>
              </a:ext>
            </a:extLst>
          </p:cNvPr>
          <p:cNvCxnSpPr>
            <a:cxnSpLocks/>
          </p:cNvCxnSpPr>
          <p:nvPr/>
        </p:nvCxnSpPr>
        <p:spPr>
          <a:xfrm flipV="1">
            <a:off x="6730164" y="4552335"/>
            <a:ext cx="1823901" cy="1121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12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073A-6A6C-9AA7-A4C8-B6A045F0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使用者的節點都被包在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guardian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中間，不用考慮下一個是空還是上一個是空。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寫起來的難度急遽降低。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1D816E4-3EB4-DF57-37ED-4C7AFB5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sentinel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724B96-69E4-C576-09D0-F1DA0C5A50D8}"/>
              </a:ext>
            </a:extLst>
          </p:cNvPr>
          <p:cNvSpPr txBox="1"/>
          <p:nvPr/>
        </p:nvSpPr>
        <p:spPr>
          <a:xfrm>
            <a:off x="838199" y="1690688"/>
            <a:ext cx="93601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2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6C3E9-6C1D-DC79-E660-B66B26D15FB0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the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270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E92425C-D77C-7ADB-BC9E-06076A82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6AA48F-A11F-3858-070A-C89A48FB7E53}"/>
              </a:ext>
            </a:extLst>
          </p:cNvPr>
          <p:cNvSpPr txBox="1"/>
          <p:nvPr/>
        </p:nvSpPr>
        <p:spPr>
          <a:xfrm>
            <a:off x="838200" y="1502688"/>
            <a:ext cx="102652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delete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cannot delete the guardian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concatenate the previous and next nodes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68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ED8C06-F641-6B8B-15B6-A0ABC4D1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58D8EC-6EB7-0D74-1BBA-D96E1DC3B2B9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143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82AB3-63A5-1B04-2A20-FE1DD1A1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EE428-C001-AE27-A9B5-A9F7F7D4FC75}"/>
              </a:ext>
            </a:extLst>
          </p:cNvPr>
          <p:cNvSpPr/>
          <p:nvPr/>
        </p:nvSpPr>
        <p:spPr>
          <a:xfrm>
            <a:off x="4954555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9401BC-7502-8181-B548-F3E80D54F263}"/>
              </a:ext>
            </a:extLst>
          </p:cNvPr>
          <p:cNvSpPr/>
          <p:nvPr/>
        </p:nvSpPr>
        <p:spPr>
          <a:xfrm>
            <a:off x="4954555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598698-A412-7454-288D-4E00184C8E16}"/>
              </a:ext>
            </a:extLst>
          </p:cNvPr>
          <p:cNvSpPr/>
          <p:nvPr/>
        </p:nvSpPr>
        <p:spPr>
          <a:xfrm>
            <a:off x="4954555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87B38-DCFF-21CA-7784-4BC29356D40B}"/>
              </a:ext>
            </a:extLst>
          </p:cNvPr>
          <p:cNvSpPr/>
          <p:nvPr/>
        </p:nvSpPr>
        <p:spPr>
          <a:xfrm>
            <a:off x="7271657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FB6C3-C6D1-5404-3A39-823F13C3DA71}"/>
              </a:ext>
            </a:extLst>
          </p:cNvPr>
          <p:cNvSpPr/>
          <p:nvPr/>
        </p:nvSpPr>
        <p:spPr>
          <a:xfrm>
            <a:off x="7271657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58213-2036-D884-F332-0E1D9ED27432}"/>
              </a:ext>
            </a:extLst>
          </p:cNvPr>
          <p:cNvSpPr/>
          <p:nvPr/>
        </p:nvSpPr>
        <p:spPr>
          <a:xfrm>
            <a:off x="7271657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3E2725-3A56-0C10-42EA-C1485580BDE7}"/>
              </a:ext>
            </a:extLst>
          </p:cNvPr>
          <p:cNvSpPr/>
          <p:nvPr/>
        </p:nvSpPr>
        <p:spPr>
          <a:xfrm>
            <a:off x="7271656" y="2621901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B8D3C2-B226-3712-BE8A-A198B78CABDA}"/>
              </a:ext>
            </a:extLst>
          </p:cNvPr>
          <p:cNvSpPr/>
          <p:nvPr/>
        </p:nvSpPr>
        <p:spPr>
          <a:xfrm>
            <a:off x="2637453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39D35E-9AFF-4D55-69AB-C8DD51C2A49F}"/>
              </a:ext>
            </a:extLst>
          </p:cNvPr>
          <p:cNvSpPr/>
          <p:nvPr/>
        </p:nvSpPr>
        <p:spPr>
          <a:xfrm>
            <a:off x="2637453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0697B50F-3443-42A9-152E-D55D78AEBECC}"/>
              </a:ext>
            </a:extLst>
          </p:cNvPr>
          <p:cNvCxnSpPr>
            <a:stCxn id="4" idx="2"/>
            <a:endCxn id="11" idx="2"/>
          </p:cNvCxnSpPr>
          <p:nvPr/>
        </p:nvCxnSpPr>
        <p:spPr>
          <a:xfrm rot="5400000">
            <a:off x="4659086" y="3329472"/>
            <a:ext cx="12700" cy="2317102"/>
          </a:xfrm>
          <a:prstGeom prst="curvedConnector3">
            <a:avLst>
              <a:gd name="adj1" fmla="val 7604079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8A6FF7F-3AC9-8866-46AE-ED8444076591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6976188" y="3329472"/>
            <a:ext cx="12700" cy="2317102"/>
          </a:xfrm>
          <a:prstGeom prst="curvedConnector3">
            <a:avLst>
              <a:gd name="adj1" fmla="val 7457142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616228-776D-3D29-D044-6ACA0AEEB87C}"/>
              </a:ext>
            </a:extLst>
          </p:cNvPr>
          <p:cNvSpPr txBox="1"/>
          <p:nvPr/>
        </p:nvSpPr>
        <p:spPr>
          <a:xfrm>
            <a:off x="4390360" y="5629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7C5821-F5F1-1029-7A5E-2F5597856782}"/>
              </a:ext>
            </a:extLst>
          </p:cNvPr>
          <p:cNvSpPr txBox="1"/>
          <p:nvPr/>
        </p:nvSpPr>
        <p:spPr>
          <a:xfrm>
            <a:off x="6510293" y="56290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push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6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378826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4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C93A2-2F4C-119E-8880-126E1877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5635D-4B35-F718-0E49-4DAC6F69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643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09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52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6148009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65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981516" y="485713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13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878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194935" y="48755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4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E54C14-25DE-7EF2-2156-F1B74F1A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82D1EC-8A23-247F-5A79-8D121F69FBBC}"/>
              </a:ext>
            </a:extLst>
          </p:cNvPr>
          <p:cNvSpPr txBox="1"/>
          <p:nvPr/>
        </p:nvSpPr>
        <p:spPr>
          <a:xfrm>
            <a:off x="838200" y="1690688"/>
            <a:ext cx="104145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727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但是大小是固定的，有時候會希望大小可以動態增加。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實作。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96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F5C8B-4403-BC43-8F4D-596F33FA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06233D-05DE-2BBA-BBD2-E8E6AF6DD249}"/>
              </a:ext>
            </a:extLst>
          </p:cNvPr>
          <p:cNvSpPr txBox="1"/>
          <p:nvPr/>
        </p:nvSpPr>
        <p:spPr>
          <a:xfrm>
            <a:off x="838200" y="1690688"/>
            <a:ext cx="85204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7350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E81E93-2F5E-1E15-0B33-C79EDEE4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F7B867-4463-4BDD-BF4E-4D44B189E235}"/>
              </a:ext>
            </a:extLst>
          </p:cNvPr>
          <p:cNvSpPr txBox="1"/>
          <p:nvPr/>
        </p:nvSpPr>
        <p:spPr>
          <a:xfrm>
            <a:off x="838200" y="1691561"/>
            <a:ext cx="92761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8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54E18A9-D6A9-5CBD-D32D-7879F35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6AFEC7-6A2B-3A2C-0AB1-B1E48E27ACBC}"/>
              </a:ext>
            </a:extLst>
          </p:cNvPr>
          <p:cNvSpPr txBox="1"/>
          <p:nvPr/>
        </p:nvSpPr>
        <p:spPr>
          <a:xfrm>
            <a:off x="838200" y="169068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top element but don't pop out</a:t>
            </a: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peek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13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C0113-02E3-3910-7375-84248ED8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為什麼要學習資料結構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6E61C-D6ED-01C0-C0B5-7EFE1F7B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08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E40E8-6FE6-9D7E-8AB7-18F23207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可以取代函式的遞迴。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2090E98-DD91-4F9B-E7F9-A0D412D3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92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n*n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的棋盤，騎士在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x,y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上，請找出騎士可以走遍整個棋盤的順序，且每格只能走過一次。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1693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How to solve it?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現在有騎士目前位置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找出能夠走下一步的位置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走下去，回到步驟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3-2.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如果沒有辦法走，回到上一步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步後結束</a:t>
            </a:r>
          </a:p>
        </p:txBody>
      </p:sp>
    </p:spTree>
    <p:extLst>
      <p:ext uri="{BB962C8B-B14F-4D97-AF65-F5344CB8AC3E}">
        <p14:creationId xmlns:p14="http://schemas.microsoft.com/office/powerpoint/2010/main" val="2763360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31D94-3BC7-CEE7-26D5-82C4BF37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55103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39D6CF5-2D27-2073-6016-17598A1B392C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(1,2)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ED2A21-0E22-E740-692F-CC906ED21C5B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8ACBA9-DAF3-A9B6-29D7-11C4E8FC60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A72574-7CFE-033C-673E-F677D07787BA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934161-D055-042F-4C97-8A88F65F1968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C426-6603-73B2-45F1-A96F97830B3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5A350F-D116-1ABC-D0BD-C03E14E0B424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DE8839-72F3-90DD-0D64-D223F4667154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36DC37-E252-3B73-EAD6-9B687DE96C9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530192-E09C-379F-9AA0-806A3551592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1A62DF-6CA0-1C3D-7F75-359DFD7CC4B5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843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522759F-FC97-E5B5-838E-3D835B1E3268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(1,2)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(2,4)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43AA62F-340D-CCF1-9048-6E7B447DB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17433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45B758E-8C92-F898-4A18-CD9FCB3FAE06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AE124C-CA17-5194-A991-3685286CCE88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1DEF43-5250-A9EF-B438-D2512904FA0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58569D-3FBA-35FC-3603-406A84AC933D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D9E629-5DA0-C46E-FF46-6A9F6E30AE4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548E9-3EC7-0A77-AE1D-1FFA5DA00A55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B6431D-110A-3093-615C-120B1ECDBCEE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255ED0-1968-2EBC-D356-225C6AE4C473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385E8A-2354-AD1E-0CA5-9E713443E9EF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F09190-858D-2EB2-DD10-6EE8EB86C0C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15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0F5FFC-FD32-63BD-41E1-834FE9D58E9D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(2,4)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(4,5)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F07B44A-4B96-579E-75F1-76475D860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75473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E8D6C68-3ED7-A36F-CF3B-2D964AECE115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C6F8AB-48A7-9382-09EE-AE8C51095A75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928AC7-6E68-B649-4844-F5F4EB56034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800E2B-D8DB-CFC0-ED21-D0B046DA87BC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1338BC-0E19-5274-945D-59BE92756798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A30377-2EDB-805D-C136-AF255E2CCD7D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1E42BC-00A2-5F7E-4876-A846268B109C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98CF69-CD1C-F7B7-C733-D626DFC78326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4E2BC8-BE82-919B-E322-CF1448329103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F554FB-2C15-3343-528C-02CF15E11C86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894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3F35211-20C0-C8E2-6E5A-357A88832836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(4,5)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(5,3)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735716-04C2-C920-C9EE-A2323557A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66644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3F7CC161-5E04-D70E-5C95-EA5CE8C997C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86F3CB-F92F-1DDA-94AC-80BCC9B9A36A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210195-50BF-8BFF-0B03-D389263DC036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32F83D-9628-02C8-62A1-1C396700283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EC2671-1052-B9F7-501D-2BA22EF99DB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47FE45-1817-36B6-FD60-6EC4B9E786C6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E10BB-0123-9826-ED4B-FE462622B10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9794FE-3A7E-B56E-D302-36F2D776541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18A3B5-B4A8-9177-5F8F-7FA06AC184E7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ADFD13-AC1A-D2B2-BD93-8DCF41F1467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00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8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D73F03-D40F-C8AE-BA36-F638D3607D5C}"/>
              </a:ext>
            </a:extLst>
          </p:cNvPr>
          <p:cNvSpPr/>
          <p:nvPr/>
        </p:nvSpPr>
        <p:spPr>
          <a:xfrm>
            <a:off x="3588769" y="1859812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(4,2),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0E7199-8EBF-1DE9-8C52-A58BFD30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12139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D2C32E6-2018-A536-AFB3-235DAA96DB2A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6929C0-75E7-EBE1-EA14-9C9F42EAB1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C5DCD0-E439-86B5-260C-A58581051947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5849E5-A6AD-F619-4E43-507F0F13A699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DD166E-D48E-3D06-D9EB-E140171FB21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738CA5-9699-FC37-A0A7-F32815EECCA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581688-F002-6EC3-6C88-B3BEB57B5C6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50C19-23BC-3D6F-B9EC-691DCC14FA9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0B23B0-DE55-29B4-86DC-5281BE9D176E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0123C83-893E-CAD1-D075-8BACB0B4667A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8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(2,1)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1CDBE-A7AD-34E6-84D6-2A0BB8CE660C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481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5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/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03A121-F548-D177-7921-4564AE7FB939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10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65300-4F36-39FB-6050-0E8B4DC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Elementary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78B9D-BE3E-B387-A73F-CF0CD913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1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44418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426E26-EFB5-D3B4-56ED-ECA176D93ABD}"/>
              </a:ext>
            </a:extLst>
          </p:cNvPr>
          <p:cNvSpPr txBox="1"/>
          <p:nvPr/>
        </p:nvSpPr>
        <p:spPr>
          <a:xfrm>
            <a:off x="473395" y="6013155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</p:spTree>
    <p:extLst>
      <p:ext uri="{BB962C8B-B14F-4D97-AF65-F5344CB8AC3E}">
        <p14:creationId xmlns:p14="http://schemas.microsoft.com/office/powerpoint/2010/main" val="2877873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A2391E-9036-A773-C1EF-BA4FBA9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CCB306-C963-9114-62CD-1E2CAD83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917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</a:p>
        </p:txBody>
      </p:sp>
    </p:spTree>
    <p:extLst>
      <p:ext uri="{BB962C8B-B14F-4D97-AF65-F5344CB8AC3E}">
        <p14:creationId xmlns:p14="http://schemas.microsoft.com/office/powerpoint/2010/main" val="3189397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701D2-9916-5372-2C13-B6A9925F10CF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0E7B41-413C-7D52-7EA8-A27C6D97BC7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BFD42A-09A7-5FE2-665E-7A3EF7146C8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AFAC92-E669-D685-ACAF-4B28761E9DD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C61BCA-D44A-6EE7-5ABB-F1EB711C2132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B3BE4C-3A69-CF05-7141-E0E9943862E1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EFA2D9-B91C-7133-351A-589B370BEEA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4803CF-C30C-7B44-B276-CD6704D0F08B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7EB4-1620-0F65-B57C-754AE063008E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2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4D2075-8FCA-5C3C-DB29-FCC4BE3A467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87D64-D6B3-2A85-9F17-690E7796443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9B03DA-B0ED-372E-46DC-9EBF342679C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42A834-B8F3-4A0D-982B-77A25FA1F6F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10DD5F-FE85-425A-DB59-9CE5D8EAE7E0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26B147-C6AD-6B0F-2C6F-4B59ABEDAD4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10739FE-5387-92EF-63D9-1C3FEA3CC4D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2F865D-70EC-E7AB-5143-C9F9E61D2B0F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AB6340-E678-7EFF-2ACE-F8F5E90D3D8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AA8B553-1FDF-B2D6-C8C4-C6F08071A646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31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A6BEAC-2141-ADC5-64F8-5B90A0C2A18B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4AD7B-A35C-28C9-F8F6-0BEB520102F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839136-FF98-7CD1-D751-73F6048340B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638DD2-0543-E22C-2F82-540C2E7C2DF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3659F8-BF5C-7401-7119-7CA4B2AFEB96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0B4894-D95C-2064-0B55-5C77A14DDC5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3FF70D-5D3C-1185-5795-19D9BA5EC59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AC6A78-0560-0598-CC43-2FCFE0016E74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7A371A-18DF-D4B3-4BE8-4C3B7B57AB37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32ADF1-B0DE-239A-68F4-F9C3C39537C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C62DBCA-E3F8-7106-2D30-4FF6365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28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74B2271-F2F5-3301-B458-7414EF2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8C6CB5-B6A1-B7FE-2CA3-7DDCE25A1A5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F270DF-F688-790F-C98A-4AB8CDE596C3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B9A56F-A76F-0E19-FC19-C1A660916D58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4CD7D1-34F8-85B3-41A1-1A3AE702322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62605-5084-C3E2-CC1E-4D9CEBE6FEDF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EAD26B-CC51-AEF8-0CB8-FDD30E24921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0D92297-1294-71B0-770D-BF5E4C8A10A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FAD8C5-8EBA-295F-8B42-857D2807996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BA2DC8-657F-F9EF-D44A-96DC79453A1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D392C1-00C0-14DF-B602-D3D19566F8C5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5CAEAC-E690-5290-4EE6-97B73668676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C8D188-9B27-A454-0826-01DE037B6BC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A14485-DA35-943E-104D-E4A73DDA0516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53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CFFB15-A808-ED3C-4832-F0351914396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86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75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4511528" y="44920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194935" y="486143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segment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9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8" y="3716592"/>
            <a:ext cx="0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5298110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981516" y="48302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809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28768" y="3716592"/>
            <a:ext cx="1531" cy="747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6083160" y="446384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5766567" y="48387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527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2C8860-031A-09B7-1073-B30365A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876D66-04BE-5335-447A-3F765B026EAA}"/>
              </a:ext>
            </a:extLst>
          </p:cNvPr>
          <p:cNvSpPr txBox="1"/>
          <p:nvPr/>
        </p:nvSpPr>
        <p:spPr>
          <a:xfrm>
            <a:off x="838199" y="1690688"/>
            <a:ext cx="8436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886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同樣，大小是固定的。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另外，會有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false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313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D8A7E37-F5D6-8565-0A9F-02F168F6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D6865A-1F99-42D7-8B12-0D9B86CC869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9652C-399C-0382-C99A-E19485A74B77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C0299-7190-3FEA-5B40-77B5C9F9F58E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02347-612B-2AC1-42C5-E78E3E89F29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588C34-CD14-2CBC-A513-408487D7AAD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74A0F7-6684-F9A6-B52D-C93F49F51B07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D748111-58A2-8337-2483-9651AB66E48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F5B1D3-22BA-B66E-D5B9-3C057044098E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A32039-D5F6-FC25-8E6A-3F7D277C9445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34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68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097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786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89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segment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 </a:t>
            </a:r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617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115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4194935" y="4861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25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5470458" y="5014909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overflow! but there’s still room to place...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14:cNvPr>
              <p14:cNvContentPartPr/>
              <p14:nvPr/>
            </p14:nvContentPartPr>
            <p14:xfrm>
              <a:off x="3636337" y="2833181"/>
              <a:ext cx="1654560" cy="9828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697" y="2824181"/>
                <a:ext cx="1672200" cy="10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0785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C8813-D5C7-8BA6-1742-D30D9808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25609-A2E7-9E7C-D8CE-980DF8C9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circular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就是為了解決一般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無法完全利用所有空間的問題，變成用空一格來偵測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只要在原本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的基礎上稍微改變就好。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5610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677265" y="4812269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090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7" y="3716592"/>
            <a:ext cx="0" cy="726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10" y="44429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549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8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1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56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9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02137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360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58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CE0653-37E8-56B8-C63B-71D7BEECE31F}"/>
              </a:ext>
            </a:extLst>
          </p:cNvPr>
          <p:cNvSpPr txBox="1"/>
          <p:nvPr/>
        </p:nvSpPr>
        <p:spPr>
          <a:xfrm>
            <a:off x="6096000" y="5014909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(front + 1) % SIZE == back, overflow!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2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ED90B7-5C7C-4FE8-6EE3-B2C3B1631397}"/>
              </a:ext>
            </a:extLst>
          </p:cNvPr>
          <p:cNvSpPr/>
          <p:nvPr/>
        </p:nvSpPr>
        <p:spPr>
          <a:xfrm>
            <a:off x="1950098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275C94-9832-5454-E69E-0FEE172174B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757196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A0D5E5-96B8-F4BB-9DF9-E4802CECD0B9}"/>
              </a:ext>
            </a:extLst>
          </p:cNvPr>
          <p:cNvCxnSpPr>
            <a:cxnSpLocks/>
          </p:cNvCxnSpPr>
          <p:nvPr/>
        </p:nvCxnSpPr>
        <p:spPr>
          <a:xfrm flipV="1">
            <a:off x="3209731" y="3806891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7C6E4D-0F43-6EE7-A11A-1F257BA1139D}"/>
              </a:ext>
            </a:extLst>
          </p:cNvPr>
          <p:cNvSpPr/>
          <p:nvPr/>
        </p:nvSpPr>
        <p:spPr>
          <a:xfrm>
            <a:off x="4371392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510E77A-1CD0-1827-8FB9-DE557B1C5A2B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178490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5C832-179B-4A6A-079F-A553CA7249DB}"/>
              </a:ext>
            </a:extLst>
          </p:cNvPr>
          <p:cNvSpPr/>
          <p:nvPr/>
        </p:nvSpPr>
        <p:spPr>
          <a:xfrm>
            <a:off x="6726594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FD90B8C-3097-C8E4-A836-DA52E880F962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533692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A771408-D36C-7712-819C-C03173AA37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79706" y="3797561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2882B8-A6B9-54ED-CD4C-37F8F1259233}"/>
              </a:ext>
            </a:extLst>
          </p:cNvPr>
          <p:cNvSpPr txBox="1"/>
          <p:nvPr/>
        </p:nvSpPr>
        <p:spPr>
          <a:xfrm>
            <a:off x="211105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FB41DD-C152-A05A-BE23-3D25EC09AB67}"/>
              </a:ext>
            </a:extLst>
          </p:cNvPr>
          <p:cNvSpPr txBox="1"/>
          <p:nvPr/>
        </p:nvSpPr>
        <p:spPr>
          <a:xfrm>
            <a:off x="453118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B89684-353D-312A-2ED1-D42B33263105}"/>
              </a:ext>
            </a:extLst>
          </p:cNvPr>
          <p:cNvSpPr txBox="1"/>
          <p:nvPr/>
        </p:nvSpPr>
        <p:spPr>
          <a:xfrm>
            <a:off x="6887548" y="362222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4F0648D-A897-8DA9-CD0A-D226BDA0442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968343" y="3815449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9147888" y="36307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53B9F75-E942-23AF-6557-68E49753956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355981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F29F439-47FB-080E-220D-E3FE35648CD2}"/>
              </a:ext>
            </a:extLst>
          </p:cNvPr>
          <p:cNvSpPr txBox="1"/>
          <p:nvPr/>
        </p:nvSpPr>
        <p:spPr>
          <a:xfrm>
            <a:off x="1986256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773F16C-627D-CE4B-B924-9BC3E7C5563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083489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AF82A49-7C70-3638-718E-B15C3EF4C38F}"/>
              </a:ext>
            </a:extLst>
          </p:cNvPr>
          <p:cNvSpPr txBox="1"/>
          <p:nvPr/>
        </p:nvSpPr>
        <p:spPr>
          <a:xfrm>
            <a:off x="6713764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689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4511528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139444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578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5298109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7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926025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0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084690" y="443920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30298" y="3716592"/>
            <a:ext cx="1" cy="722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4712606" y="37264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9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5499187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424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6D33B0-4A64-283E-415B-DDB608D02C72}"/>
              </a:ext>
            </a:extLst>
          </p:cNvPr>
          <p:cNvSpPr txBox="1"/>
          <p:nvPr/>
        </p:nvSpPr>
        <p:spPr>
          <a:xfrm>
            <a:off x="6430298" y="543995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front == back, queue is empty!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690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44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8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96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09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416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0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963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432388-397E-4A6A-3EB5-9AB708384028}"/>
              </a:ext>
            </a:extLst>
          </p:cNvPr>
          <p:cNvSpPr txBox="1"/>
          <p:nvPr/>
        </p:nvSpPr>
        <p:spPr>
          <a:xfrm>
            <a:off x="838200" y="1690688"/>
            <a:ext cx="57494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  <a:endParaRPr lang="en-US" altLang="zh-TW" sz="1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F6265AF-05AE-5491-A8A3-10A7A1DD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23C060-B140-695A-DBF6-5BDFFD4F3C46}"/>
              </a:ext>
            </a:extLst>
          </p:cNvPr>
          <p:cNvSpPr txBox="1"/>
          <p:nvPr/>
        </p:nvSpPr>
        <p:spPr>
          <a:xfrm>
            <a:off x="6899787" y="2798684"/>
            <a:ext cx="4670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05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506B4-83D8-666E-7979-6F8649AD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E7599-C07A-06EF-8731-D4C0FE8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用陣列實作的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都有固定大小的缺點。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就不會有這個問題了，另外空間使用率的問題也不存在。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12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BD69A-8A2A-DE52-5BE8-0B8F805E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9E6B9-89C9-4514-28D6-39E0B457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9796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0EAD82-F8D9-F8D7-A30F-496E819EED41}"/>
              </a:ext>
            </a:extLst>
          </p:cNvPr>
          <p:cNvSpPr txBox="1"/>
          <p:nvPr/>
        </p:nvSpPr>
        <p:spPr>
          <a:xfrm>
            <a:off x="838200" y="1690688"/>
            <a:ext cx="83711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4494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4BFF585-A88E-3921-66BF-4A8C917699CA}"/>
              </a:ext>
            </a:extLst>
          </p:cNvPr>
          <p:cNvSpPr txBox="1"/>
          <p:nvPr/>
        </p:nvSpPr>
        <p:spPr>
          <a:xfrm>
            <a:off x="838200" y="1690688"/>
            <a:ext cx="89402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push_front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fr-F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first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1540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6D489C-51B9-9394-526C-9A69A8412388}"/>
              </a:ext>
            </a:extLst>
          </p:cNvPr>
          <p:cNvSpPr txBox="1"/>
          <p:nvPr/>
        </p:nvSpPr>
        <p:spPr>
          <a:xfrm>
            <a:off x="838200" y="1690688"/>
            <a:ext cx="9257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back element but don't pop out</a:t>
            </a:r>
          </a:p>
          <a:p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peek_back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962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類似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，但是可以從左邊或右邊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push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同樣先看陣列的做法。</a:t>
            </a:r>
          </a:p>
        </p:txBody>
      </p:sp>
    </p:spTree>
    <p:extLst>
      <p:ext uri="{BB962C8B-B14F-4D97-AF65-F5344CB8AC3E}">
        <p14:creationId xmlns:p14="http://schemas.microsoft.com/office/powerpoint/2010/main" val="12470670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5643717" y="3716592"/>
            <a:ext cx="1" cy="775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5234790" y="44920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81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0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309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099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64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23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902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pop_front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5768096" y="48908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12333</TotalTime>
  <Words>4542</Words>
  <Application>Microsoft Office PowerPoint</Application>
  <PresentationFormat>寬螢幕</PresentationFormat>
  <Paragraphs>1279</Paragraphs>
  <Slides>144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144</vt:i4>
      </vt:variant>
    </vt:vector>
  </HeadingPairs>
  <TitlesOfParts>
    <vt:vector size="150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Ch 1 - basic Ch 2 - pointer &amp; array Ch 3 - data structure Ch 4 – algorithm</vt:lpstr>
      <vt:lpstr>什麼是資料結構?</vt:lpstr>
      <vt:lpstr>為什麼要學習資料結構?</vt:lpstr>
      <vt:lpstr>Elementary data structure</vt:lpstr>
      <vt:lpstr>Advanced data structure</vt:lpstr>
      <vt:lpstr>Advanced data structure</vt:lpstr>
      <vt:lpstr>linked list</vt:lpstr>
      <vt:lpstr>PowerPoint 簡報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 with sentinel</vt:lpstr>
      <vt:lpstr>doubly linked list with sentinel</vt:lpstr>
      <vt:lpstr>doubly linked list with sentinel</vt:lpstr>
      <vt:lpstr>doubly linked list with sentinel</vt:lpstr>
      <vt:lpstr>doubly linked list with sentinel</vt:lpstr>
      <vt:lpstr>doubly linked list with sentinel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linked list queue</vt:lpstr>
      <vt:lpstr>linked list queue</vt:lpstr>
      <vt:lpstr>linked list queue</vt:lpstr>
      <vt:lpstr>linked list queue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tree</vt:lpstr>
      <vt:lpstr>tree</vt:lpstr>
      <vt:lpstr>tree</vt:lpstr>
      <vt:lpstr>binary tree</vt:lpstr>
      <vt:lpstr>binary search tree</vt:lpstr>
      <vt:lpstr>binary search tree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heap</vt:lpstr>
      <vt:lpstr>max-binary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11</cp:revision>
  <dcterms:created xsi:type="dcterms:W3CDTF">2022-11-12T15:23:41Z</dcterms:created>
  <dcterms:modified xsi:type="dcterms:W3CDTF">2022-11-27T12:33:06Z</dcterms:modified>
</cp:coreProperties>
</file>