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21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9.xml" ContentType="application/inkml+xml"/>
  <Override PartName="/ppt/notesSlides/notesSlide25.xml" ContentType="application/vnd.openxmlformats-officedocument.presentationml.notesSlide+xml"/>
  <Override PartName="/ppt/ink/ink10.xml" ContentType="application/inkml+xml"/>
  <Override PartName="/ppt/notesSlides/notesSlide26.xml" ContentType="application/vnd.openxmlformats-officedocument.presentationml.notesSlide+xml"/>
  <Override PartName="/ppt/ink/ink11.xml" ContentType="application/inkml+xml"/>
  <Override PartName="/ppt/notesSlides/notesSlide27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28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29.xml" ContentType="application/vnd.openxmlformats-officedocument.presentationml.notesSlide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43"/>
  </p:notesMasterIdLst>
  <p:sldIdLst>
    <p:sldId id="256" r:id="rId2"/>
    <p:sldId id="257" r:id="rId3"/>
    <p:sldId id="258" r:id="rId4"/>
    <p:sldId id="260" r:id="rId5"/>
    <p:sldId id="261" r:id="rId6"/>
    <p:sldId id="259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83" r:id="rId17"/>
    <p:sldId id="277" r:id="rId18"/>
    <p:sldId id="278" r:id="rId19"/>
    <p:sldId id="279" r:id="rId20"/>
    <p:sldId id="280" r:id="rId21"/>
    <p:sldId id="281" r:id="rId22"/>
    <p:sldId id="282" r:id="rId23"/>
    <p:sldId id="284" r:id="rId24"/>
    <p:sldId id="262" r:id="rId25"/>
    <p:sldId id="285" r:id="rId26"/>
    <p:sldId id="337" r:id="rId27"/>
    <p:sldId id="338" r:id="rId28"/>
    <p:sldId id="339" r:id="rId29"/>
    <p:sldId id="340" r:id="rId30"/>
    <p:sldId id="341" r:id="rId31"/>
    <p:sldId id="342" r:id="rId32"/>
    <p:sldId id="286" r:id="rId33"/>
    <p:sldId id="288" r:id="rId34"/>
    <p:sldId id="289" r:id="rId35"/>
    <p:sldId id="290" r:id="rId36"/>
    <p:sldId id="291" r:id="rId37"/>
    <p:sldId id="343" r:id="rId38"/>
    <p:sldId id="344" r:id="rId39"/>
    <p:sldId id="345" r:id="rId40"/>
    <p:sldId id="349" r:id="rId41"/>
    <p:sldId id="351" r:id="rId42"/>
    <p:sldId id="350" r:id="rId43"/>
    <p:sldId id="348" r:id="rId44"/>
    <p:sldId id="346" r:id="rId45"/>
    <p:sldId id="347" r:id="rId46"/>
    <p:sldId id="353" r:id="rId47"/>
    <p:sldId id="354" r:id="rId48"/>
    <p:sldId id="355" r:id="rId49"/>
    <p:sldId id="312" r:id="rId50"/>
    <p:sldId id="263" r:id="rId51"/>
    <p:sldId id="313" r:id="rId52"/>
    <p:sldId id="314" r:id="rId53"/>
    <p:sldId id="315" r:id="rId54"/>
    <p:sldId id="316" r:id="rId55"/>
    <p:sldId id="318" r:id="rId56"/>
    <p:sldId id="319" r:id="rId57"/>
    <p:sldId id="356" r:id="rId58"/>
    <p:sldId id="357" r:id="rId59"/>
    <p:sldId id="292" r:id="rId60"/>
    <p:sldId id="293" r:id="rId61"/>
    <p:sldId id="302" r:id="rId62"/>
    <p:sldId id="303" r:id="rId63"/>
    <p:sldId id="305" r:id="rId64"/>
    <p:sldId id="306" r:id="rId65"/>
    <p:sldId id="307" r:id="rId66"/>
    <p:sldId id="308" r:id="rId67"/>
    <p:sldId id="309" r:id="rId68"/>
    <p:sldId id="310" r:id="rId69"/>
    <p:sldId id="311" r:id="rId70"/>
    <p:sldId id="304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20" r:id="rId87"/>
    <p:sldId id="294" r:id="rId88"/>
    <p:sldId id="295" r:id="rId89"/>
    <p:sldId id="296" r:id="rId90"/>
    <p:sldId id="264" r:id="rId91"/>
    <p:sldId id="298" r:id="rId92"/>
    <p:sldId id="358" r:id="rId93"/>
    <p:sldId id="359" r:id="rId94"/>
    <p:sldId id="360" r:id="rId95"/>
    <p:sldId id="362" r:id="rId96"/>
    <p:sldId id="363" r:id="rId97"/>
    <p:sldId id="364" r:id="rId98"/>
    <p:sldId id="365" r:id="rId99"/>
    <p:sldId id="266" r:id="rId100"/>
    <p:sldId id="379" r:id="rId101"/>
    <p:sldId id="378" r:id="rId102"/>
    <p:sldId id="300" r:id="rId103"/>
    <p:sldId id="297" r:id="rId104"/>
    <p:sldId id="366" r:id="rId105"/>
    <p:sldId id="377" r:id="rId106"/>
    <p:sldId id="367" r:id="rId107"/>
    <p:sldId id="369" r:id="rId108"/>
    <p:sldId id="370" r:id="rId109"/>
    <p:sldId id="371" r:id="rId110"/>
    <p:sldId id="373" r:id="rId111"/>
    <p:sldId id="374" r:id="rId112"/>
    <p:sldId id="375" r:id="rId113"/>
    <p:sldId id="376" r:id="rId114"/>
    <p:sldId id="403" r:id="rId115"/>
    <p:sldId id="380" r:id="rId116"/>
    <p:sldId id="299" r:id="rId117"/>
    <p:sldId id="381" r:id="rId118"/>
    <p:sldId id="382" r:id="rId119"/>
    <p:sldId id="383" r:id="rId120"/>
    <p:sldId id="384" r:id="rId121"/>
    <p:sldId id="385" r:id="rId122"/>
    <p:sldId id="386" r:id="rId123"/>
    <p:sldId id="387" r:id="rId124"/>
    <p:sldId id="388" r:id="rId125"/>
    <p:sldId id="404" r:id="rId126"/>
    <p:sldId id="368" r:id="rId127"/>
    <p:sldId id="390" r:id="rId128"/>
    <p:sldId id="389" r:id="rId129"/>
    <p:sldId id="391" r:id="rId130"/>
    <p:sldId id="392" r:id="rId131"/>
    <p:sldId id="393" r:id="rId132"/>
    <p:sldId id="394" r:id="rId133"/>
    <p:sldId id="395" r:id="rId134"/>
    <p:sldId id="396" r:id="rId135"/>
    <p:sldId id="397" r:id="rId136"/>
    <p:sldId id="399" r:id="rId137"/>
    <p:sldId id="400" r:id="rId138"/>
    <p:sldId id="401" r:id="rId139"/>
    <p:sldId id="402" r:id="rId140"/>
    <p:sldId id="265" r:id="rId141"/>
    <p:sldId id="405" r:id="rId1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3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0:02:24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1403 3691 24575,'-1'-5'0,"-1"1"0,0-1 0,0 1 0,0-1 0,-1 1 0,1 0 0,-1 0 0,0 0 0,-4-3 0,-11-15 0,-257-324-569,-102-138-352,255 306 921,-189-372 0,258 435 0,5-2 0,5-2 0,6-2 0,-38-211 0,67 280 28,3 0 1,2-1 0,4-62-1,1 89-15,1 1-1,1 0 1,2 0 0,0 1 0,2-1-1,0 2 1,2-1 0,21-37-1,-14 34-10,1 2 0,2 1 0,0 0 0,1 1 1,2 1-1,0 2 0,1 0 0,35-21 0,6 1-96,2 4 0,97-39 1,10 10-414,1 8 0,4 7 1,237-34-1,565-10-1125,117 91 1374,-902 18 163,-1 8-1,-1 8 1,297 89-1,-401-90-57,-1 3-1,88 48 0,-139-61 292,-2 1 1,-1 2 0,0 1-1,-2 2 1,-1 1-1,-1 2 1,27 32-1,-42-39 69,-1 0 0,0 0 0,-2 2 0,-1 0 0,-1 0-1,-1 1 1,-1 0 0,-1 1 0,7 39 0,-4 9-33,-4 1 0,-1 84 0,-7-38-92,-5 0-1,-5 0 1,-5-1-1,-6-1 1,-62 197 0,53-229-28,-4 0 0,-3-3 1,-4-1-1,-4-1 0,-3-4 1,-3-1-1,-4-2 0,-68 69 1,52-74-55,-3-3 0,-3-4 0,-2-2 0,-3-5 0,-178 91 0,128-86 0,-2-6 0,-3-6 0,-215 47 0,158-60 27,-1-9 0,-1-9 0,-352-11 0,445-14 82,0-5 0,0-5-1,1-3 1,-190-66 0,-435-200-1315,601 232-4825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22:5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1616 146 24575,'-8'14'0,"0"0"0,-2-1 0,1 0 0,-2-1 0,-11 12 0,-3 2 0,-362 381 0,340-359 0,2 1 0,2 2 0,-63 99 0,-305 576 0,252-438 0,125-224 0,4 2 0,2 0 0,3 2 0,3 1 0,-20 105 0,-84 440 0,116-530 0,3 0 0,7 153 0,2-114 0,0 972 0,-2-1046 0,3 1 0,2-1 0,2 0 0,2-1 0,22 65 0,-24-94 0,1-1 0,1 0 0,0-1 0,1 0 0,1-1 0,1 0 0,1 0 0,0-1 0,0-1 0,2 0 0,0-1 0,0-1 0,1 0 0,1-1 0,21 11 0,17 5 0,2-2 0,0-3 0,96 24 0,-20-14 0,1-6 0,1-5 0,216 4 0,702-24 0,-499-5 0,1410 4 0,-1949-1 0,0 0 0,0-1 0,0 0 0,-1-1 0,1-1 0,-1 0 0,0-1 0,0-1 0,0 0 0,-1-1 0,0 0 0,0-1 0,-1-1 0,15-12 0,-11 7 0,-1-1 0,-1-1 0,0 0 0,-1-1 0,0 0 0,-2-1 0,0-1 0,-1 0 0,10-27 0,6-31 0,-3 0 0,-4-1 0,13-121 0,-5-245 0,-29-262 0,0 668 0,-1 0 0,-2 1 0,-2-1 0,-1 1 0,-2 1 0,-1 0 0,-2 0 0,-1 1 0,-2 1 0,-24-38 0,-89-137 0,-9 6 0,-8 6 0,-297-306 0,245 298 0,-99-97 0,-99-51 0,164 152 0,-59-37 0,-25-24 0,136 107 0,134 120 0,-1 2 0,-59-30 0,86 52 0,-119-70 0,18 7 0,38 24 0,63 37 0,-1 2 0,0 0 0,0 1 0,-35-11 0,46 18 0,-1 1 0,1-1 0,-1 2 0,0-1 0,0 1 0,0 1 0,1 0 0,-1 1 0,0 0 0,0 1 0,1 0 0,-13 3 0,17-2 8,0 1-1,0-1 1,1 1-1,-1-1 1,1 2-1,0-1 1,0 1-1,0-1 1,0 1-1,1 1 1,0-1-1,0 0 1,1 1-1,-1 0 1,-3 10-1,-3 8-502,1-1 0,-11 43 0,10-21-6331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22:5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1616 146 24575,'-8'14'0,"0"0"0,-2-1 0,1 0 0,-2-1 0,-11 12 0,-3 2 0,-362 381 0,340-359 0,2 1 0,2 2 0,-63 99 0,-305 576 0,252-438 0,125-224 0,4 2 0,2 0 0,3 2 0,3 1 0,-20 105 0,-84 440 0,116-530 0,3 0 0,7 153 0,2-114 0,0 972 0,-2-1046 0,3 1 0,2-1 0,2 0 0,2-1 0,22 65 0,-24-94 0,1-1 0,1 0 0,0-1 0,1 0 0,1-1 0,1 0 0,1 0 0,0-1 0,0-1 0,2 0 0,0-1 0,0-1 0,1 0 0,1-1 0,21 11 0,17 5 0,2-2 0,0-3 0,96 24 0,-20-14 0,1-6 0,1-5 0,216 4 0,702-24 0,-499-5 0,1410 4 0,-1949-1 0,0 0 0,0-1 0,0 0 0,-1-1 0,1-1 0,-1 0 0,0-1 0,0-1 0,0 0 0,-1-1 0,0 0 0,0-1 0,-1-1 0,15-12 0,-11 7 0,-1-1 0,-1-1 0,0 0 0,-1-1 0,0 0 0,-2-1 0,0-1 0,-1 0 0,10-27 0,6-31 0,-3 0 0,-4-1 0,13-121 0,-5-245 0,-29-262 0,0 668 0,-1 0 0,-2 1 0,-2-1 0,-1 1 0,-2 1 0,-1 0 0,-2 0 0,-1 1 0,-2 1 0,-24-38 0,-89-137 0,-9 6 0,-8 6 0,-297-306 0,245 298 0,-99-97 0,-99-51 0,164 152 0,-59-37 0,-25-24 0,136 107 0,134 120 0,-1 2 0,-59-30 0,86 52 0,-119-70 0,18 7 0,38 24 0,63 37 0,-1 2 0,0 0 0,0 1 0,-35-11 0,46 18 0,-1 1 0,1-1 0,-1 2 0,0-1 0,0 1 0,0 1 0,1 0 0,-1 1 0,0 0 0,0 1 0,1 0 0,-13 3 0,17-2 8,0 1-1,0-1 1,1 1-1,-1-1 1,1 2-1,0-1 1,0 1-1,0-1 1,0 1-1,1 1 1,0-1-1,0 0 1,1 1-1,-1 0 1,-3 10-1,-3 8-502,1-1 0,-11 43 0,10-21-6331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22:5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1616 146 24575,'-8'14'0,"0"0"0,-2-1 0,1 0 0,-2-1 0,-11 12 0,-3 2 0,-362 381 0,340-359 0,2 1 0,2 2 0,-63 99 0,-305 576 0,252-438 0,125-224 0,4 2 0,2 0 0,3 2 0,3 1 0,-20 105 0,-84 440 0,116-530 0,3 0 0,7 153 0,2-114 0,0 972 0,-2-1046 0,3 1 0,2-1 0,2 0 0,2-1 0,22 65 0,-24-94 0,1-1 0,1 0 0,0-1 0,1 0 0,1-1 0,1 0 0,1 0 0,0-1 0,0-1 0,2 0 0,0-1 0,0-1 0,1 0 0,1-1 0,21 11 0,17 5 0,2-2 0,0-3 0,96 24 0,-20-14 0,1-6 0,1-5 0,216 4 0,702-24 0,-499-5 0,1410 4 0,-1949-1 0,0 0 0,0-1 0,0 0 0,-1-1 0,1-1 0,-1 0 0,0-1 0,0-1 0,0 0 0,-1-1 0,0 0 0,0-1 0,-1-1 0,15-12 0,-11 7 0,-1-1 0,-1-1 0,0 0 0,-1-1 0,0 0 0,-2-1 0,0-1 0,-1 0 0,10-27 0,6-31 0,-3 0 0,-4-1 0,13-121 0,-5-245 0,-29-262 0,0 668 0,-1 0 0,-2 1 0,-2-1 0,-1 1 0,-2 1 0,-1 0 0,-2 0 0,-1 1 0,-2 1 0,-24-38 0,-89-137 0,-9 6 0,-8 6 0,-297-306 0,245 298 0,-99-97 0,-99-51 0,164 152 0,-59-37 0,-25-24 0,136 107 0,134 120 0,-1 2 0,-59-30 0,86 52 0,-119-70 0,18 7 0,38 24 0,63 37 0,-1 2 0,0 0 0,0 1 0,-35-11 0,46 18 0,-1 1 0,1-1 0,-1 2 0,0-1 0,0 1 0,0 1 0,1 0 0,-1 1 0,0 0 0,0 1 0,1 0 0,-13 3 0,17-2 8,0 1-1,0-1 1,1 1-1,-1-1 1,1 2-1,0-1 1,0 1-1,0-1 1,0 1-1,1 1 1,0-1-1,0 0 1,1 1-1,-1 0 1,-3 10-1,-3 8-502,1-1 0,-11 43 0,10-21-6331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24:26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1165 3477 24575,'-2'0'0,"1"-1"0,-1 1 0,1-1 0,0 1 0,-1-1 0,1 1 0,0-1 0,-1 1 0,1-1 0,0 0 0,0 0 0,0 0 0,-1 0 0,1 0 0,0 0 0,0 0 0,0 0 0,1 0 0,-1 0 0,0-1 0,0 1 0,0-3 0,-15-37 0,13 31 0,-367-1256-358,110 351 44,-33-148 314,290 1054-33,-1-10 151,-1 0-1,0 1 1,-2 0-1,0 0 1,-13-22-1,19 38-117,1 1 0,-1 0 0,0 0 0,0 0 0,0-1 0,0 1 0,0 0 0,0 0 0,0 0 0,0 0 0,0 1 0,0-1 0,0 0 0,-1 0 0,1 1 0,0-1 0,-1 1 0,-1-1 0,2 1 0,0 0 0,1 0 0,-1 0 0,0 0 0,0 0 0,0 1 0,0-1 0,0 0 0,0 1 0,0-1 0,1 1 0,-1-1 0,0 1 0,0-1 0,1 1 0,-1 0 0,0-1 0,1 1 0,-1 0 0,1-1 0,-2 2 0,-2 6 0,-1 0 0,1 0 0,1 0 0,-6 15 0,5-11 0,-57 176-1365,47-132-5461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24:27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24575,'4'0'0,"7"0"0,11 0 0,6 0 0,12 0 0,8 4 0,2 7 0,5 1 0,3 3 0,1-1 0,-5-2 0,-7 0 0,-2 4 0,-9-1-8191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22:5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1616 146 24575,'-8'14'0,"0"0"0,-2-1 0,1 0 0,-2-1 0,-11 12 0,-3 2 0,-362 381 0,340-359 0,2 1 0,2 2 0,-63 99 0,-305 576 0,252-438 0,125-224 0,4 2 0,2 0 0,3 2 0,3 1 0,-20 105 0,-84 440 0,116-530 0,3 0 0,7 153 0,2-114 0,0 972 0,-2-1046 0,3 1 0,2-1 0,2 0 0,2-1 0,22 65 0,-24-94 0,1-1 0,1 0 0,0-1 0,1 0 0,1-1 0,1 0 0,1 0 0,0-1 0,0-1 0,2 0 0,0-1 0,0-1 0,1 0 0,1-1 0,21 11 0,17 5 0,2-2 0,0-3 0,96 24 0,-20-14 0,1-6 0,1-5 0,216 4 0,702-24 0,-499-5 0,1410 4 0,-1949-1 0,0 0 0,0-1 0,0 0 0,-1-1 0,1-1 0,-1 0 0,0-1 0,0-1 0,0 0 0,-1-1 0,0 0 0,0-1 0,-1-1 0,15-12 0,-11 7 0,-1-1 0,-1-1 0,0 0 0,-1-1 0,0 0 0,-2-1 0,0-1 0,-1 0 0,10-27 0,6-31 0,-3 0 0,-4-1 0,13-121 0,-5-245 0,-29-262 0,0 668 0,-1 0 0,-2 1 0,-2-1 0,-1 1 0,-2 1 0,-1 0 0,-2 0 0,-1 1 0,-2 1 0,-24-38 0,-89-137 0,-9 6 0,-8 6 0,-297-306 0,245 298 0,-99-97 0,-99-51 0,164 152 0,-59-37 0,-25-24 0,136 107 0,134 120 0,-1 2 0,-59-30 0,86 52 0,-119-70 0,18 7 0,38 24 0,63 37 0,-1 2 0,0 0 0,0 1 0,-35-11 0,46 18 0,-1 1 0,1-1 0,-1 2 0,0-1 0,0 1 0,0 1 0,1 0 0,-1 1 0,0 0 0,0 1 0,1 0 0,-13 3 0,17-2 8,0 1-1,0-1 1,1 1-1,-1-1 1,1 2-1,0-1 1,0 1-1,0-1 1,0 1-1,1 1 1,0-1-1,0 0 1,1 1-1,-1 0 1,-3 10-1,-3 8-502,1-1 0,-11 43 0,10-21-6331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24:26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1165 3477 24575,'-2'0'0,"1"-1"0,-1 1 0,1-1 0,0 1 0,-1-1 0,1 1 0,0-1 0,-1 1 0,1-1 0,0 0 0,0 0 0,0 0 0,-1 0 0,1 0 0,0 0 0,0 0 0,0 0 0,1 0 0,-1 0 0,0-1 0,0 1 0,0-3 0,-15-37 0,13 31 0,-367-1256-358,110 351 44,-33-148 314,290 1054-33,-1-10 151,-1 0-1,0 1 1,-2 0-1,0 0 1,-13-22-1,19 38-117,1 1 0,-1 0 0,0 0 0,0 0 0,0-1 0,0 1 0,0 0 0,0 0 0,0 0 0,0 0 0,0 1 0,0-1 0,0 0 0,-1 0 0,1 1 0,0-1 0,-1 1 0,-1-1 0,2 1 0,0 0 0,1 0 0,-1 0 0,0 0 0,0 0 0,0 1 0,0-1 0,0 0 0,0 1 0,0-1 0,1 1 0,-1-1 0,0 1 0,0-1 0,1 1 0,-1 0 0,0-1 0,1 1 0,-1 0 0,1-1 0,-2 2 0,-2 6 0,-1 0 0,1 0 0,1 0 0,-6 15 0,5-11 0,-57 176-1365,47-132-5461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24:27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24575,'4'0'0,"7"0"0,11 0 0,6 0 0,12 0 0,8 4 0,2 7 0,5 1 0,3 3 0,1-1 0,-5-2 0,-7 0 0,-2 4 0,-9-1-8191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22:5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1616 146 24575,'-8'14'0,"0"0"0,-2-1 0,1 0 0,-2-1 0,-11 12 0,-3 2 0,-362 381 0,340-359 0,2 1 0,2 2 0,-63 99 0,-305 576 0,252-438 0,125-224 0,4 2 0,2 0 0,3 2 0,3 1 0,-20 105 0,-84 440 0,116-530 0,3 0 0,7 153 0,2-114 0,0 972 0,-2-1046 0,3 1 0,2-1 0,2 0 0,2-1 0,22 65 0,-24-94 0,1-1 0,1 0 0,0-1 0,1 0 0,1-1 0,1 0 0,1 0 0,0-1 0,0-1 0,2 0 0,0-1 0,0-1 0,1 0 0,1-1 0,21 11 0,17 5 0,2-2 0,0-3 0,96 24 0,-20-14 0,1-6 0,1-5 0,216 4 0,702-24 0,-499-5 0,1410 4 0,-1949-1 0,0 0 0,0-1 0,0 0 0,-1-1 0,1-1 0,-1 0 0,0-1 0,0-1 0,0 0 0,-1-1 0,0 0 0,0-1 0,-1-1 0,15-12 0,-11 7 0,-1-1 0,-1-1 0,0 0 0,-1-1 0,0 0 0,-2-1 0,0-1 0,-1 0 0,10-27 0,6-31 0,-3 0 0,-4-1 0,13-121 0,-5-245 0,-29-262 0,0 668 0,-1 0 0,-2 1 0,-2-1 0,-1 1 0,-2 1 0,-1 0 0,-2 0 0,-1 1 0,-2 1 0,-24-38 0,-89-137 0,-9 6 0,-8 6 0,-297-306 0,245 298 0,-99-97 0,-99-51 0,164 152 0,-59-37 0,-25-24 0,136 107 0,134 120 0,-1 2 0,-59-30 0,86 52 0,-119-70 0,18 7 0,38 24 0,63 37 0,-1 2 0,0 0 0,0 1 0,-35-11 0,46 18 0,-1 1 0,1-1 0,-1 2 0,0-1 0,0 1 0,0 1 0,1 0 0,-1 1 0,0 0 0,0 1 0,1 0 0,-13 3 0,17-2 8,0 1-1,0-1 1,1 1-1,-1-1 1,1 2-1,0-1 1,0 1-1,0-1 1,0 1-1,1 1 1,0-1-1,0 0 1,1 1-1,-1 0 1,-3 10-1,-3 8-502,1-1 0,-11 43 0,10-21-6331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24:26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1165 3477 24575,'-2'0'0,"1"-1"0,-1 1 0,1-1 0,0 1 0,-1-1 0,1 1 0,0-1 0,-1 1 0,1-1 0,0 0 0,0 0 0,0 0 0,-1 0 0,1 0 0,0 0 0,0 0 0,0 0 0,1 0 0,-1 0 0,0-1 0,0 1 0,0-3 0,-15-37 0,13 31 0,-367-1256-358,110 351 44,-33-148 314,290 1054-33,-1-10 151,-1 0-1,0 1 1,-2 0-1,0 0 1,-13-22-1,19 38-117,1 1 0,-1 0 0,0 0 0,0 0 0,0-1 0,0 1 0,0 0 0,0 0 0,0 0 0,0 0 0,0 1 0,0-1 0,0 0 0,-1 0 0,1 1 0,0-1 0,-1 1 0,-1-1 0,2 1 0,0 0 0,1 0 0,-1 0 0,0 0 0,0 0 0,0 1 0,0-1 0,0 0 0,0 1 0,0-1 0,1 1 0,-1-1 0,0 1 0,0-1 0,1 1 0,-1 0 0,0-1 0,1 1 0,-1 0 0,1-1 0,-2 2 0,-2 6 0,-1 0 0,1 0 0,1 0 0,-6 15 0,5-11 0,-57 176-1365,47-132-5461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0:02:26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1622 4410 24575,'-17'-1'0,"0"0"0,1-1 0,-1-1 0,1-1 0,0 0 0,0-1 0,0 0 0,0-2 0,-20-11 0,-9-9 0,-74-58 0,29 10-205,4-3 1,4-3-1,-139-179 0,116 114-833,-157-289-1,187 289 965,7-3-1,7-3 1,6-3-1,7-1 0,7-3 1,-24-184-1,57 271-82,3-1 0,3 0 1,12-120-1,-2 138 101,2 0-1,2 1 1,3 0 0,2 1 0,34-70-1,-25 70 21,4 0-1,1 2 1,3 2-1,2 1 0,45-47 1,-26 39-94,2 2 1,3 3-1,95-62 0,-54 51-52,2 4-1,3 5 0,3 5 1,1 4-1,145-36 0,-77 37-69,1 7 0,2 8-1,1 9 1,335 6 0,-347 22 210,0 7 1,-2 8 0,0 7 0,-2 8 0,211 77 0,-276-77 6,-1 5 1,-3 4-1,-1 4 1,102 75-1,-142-86 130,-2 2 0,-2 3 0,-2 2 0,-3 3 0,-1 1 0,-3 2 0,62 101 0,-69-86-69,-3 0 0,-4 3-1,-2 0 1,-3 2-1,-4 0 1,12 85-1,-9 10-43,1 287 1,-24-331 151,-6 1 0,-5-2 0,-5 1 0,-51 187 0,47-243-67,-3-1 0,-2-1 0,-4-2 1,-3 0-1,-2-3 0,-3 0 0,-3-3 0,-3-1 0,-71 76 0,62-84-67,-1-2 1,-3-3-1,-106 65 1,79-63-3,-1-4 1,-122 44-1,56-38 26,-1-7 1,-2-6-1,-199 20 0,-32-21-14,-407-16-1,584-25-41,0-9 0,-211-44-1,256 26-2521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24:27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24575,'4'0'0,"7"0"0,11 0 0,6 0 0,12 0 0,8 4 0,2 7 0,5 1 0,3 3 0,1-1 0,-5-2 0,-7 0 0,-2 4 0,-9-1-8191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26:24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24575,'0'5'0,"9"15"0,22 23 0,20 23 0,19 18 0,26 24 0,29 29 0,16 21 0,27 24 0,26 14-1373,12 6 1373,-5-8 0,-27-27 0,-39-38 0,-43-41-6818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26:25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1899 3 24575,'-1'0'0,"1"-1"0,-1 1 0,1 0 0,-1-1 0,1 1 0,-1 0 0,0 0 0,1 0 0,-1-1 0,1 1 0,-1 0 0,0 0 0,1 0 0,-1 0 0,0 0 0,1 0 0,-1 0 0,1 0 0,-1 1 0,0-1 0,1 0 0,-1 0 0,1 0 0,-1 1 0,0-1 0,1 0 0,-1 1 0,1-1 0,-1 0 0,1 1 0,-1-1 0,1 1 0,-1 0 0,-20 21 0,17-18 0,-90 111 0,-30 34 0,-196 169-96,-19-18-314,-262 256 203,263-158-1040,300-347-4984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5:56:15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3008 2700 24575,'-4'3'0,"-1"0"0,0-1 0,1 0 0,-1 0 0,0 0 0,-1 0 0,1-1 0,0 0 0,0 0 0,-1 0 0,1-1 0,0 1 0,-9-2 0,-5 2 0,-535 8 0,334-12 0,-3 5 0,-463-21 0,649 15 0,1-2 0,0-1 0,0-2 0,0-2 0,1-1 0,1-1 0,0-3 0,-33-19 0,-42-29 0,4-5 0,-131-112 0,199 149 0,1-3 0,2-1 0,1-1 0,2-2 0,1-1 0,3-1 0,1-2 0,-40-90 0,-6-85 0,62 175 0,1-1 0,2 0 0,0-49 0,8-199 0,2 104 0,-2 168 0,1-1 0,1 1 0,0 0 0,2 0 0,0 0 0,2 1 0,0-1 0,1 2 0,12-22 0,2 3 0,1 0 0,2 2 0,38-42 0,-30 44 0,1 1 0,1 1 0,1 3 0,2 0 0,1 3 0,1 1 0,1 2 0,76-28 0,-6 11 0,1 5 0,148-25 0,21 18 0,-69 13 0,131-4 0,-188 22 0,562 5 0,-537 15 0,225 40 0,-385-45 0,1 0 0,-1 2 0,-1 0 0,1 1 0,-1 1 0,0 1 0,-1 0 0,0 1 0,19 17 0,77 51 0,172 90 0,-202-117 0,119 95 0,-184-131 0,0 1 0,-1 1 0,-1 0 0,-1 1 0,-1 1 0,0 1 0,21 41 0,-10-7 0,-1 2 0,16 61 0,-20-60 0,-13-37 0,0 1 0,-1 0 0,-2 0 0,0 0 0,2 24 0,-6 232 0,-3-130 0,1-117 0,0 1 0,-2 0 0,-2-1 0,-1 1 0,-1-1 0,-2-1 0,0 1 0,-3-1 0,0-1 0,-21 35 0,11-27 0,-1-1 0,-2-1 0,-43 47 0,51-64 0,-1-2 0,0-1 0,-1 0 0,0-1 0,-2-1 0,1-1 0,-40 17 0,-11 3 0,50-21 0,-1-1 0,0-1 0,0-1 0,-1-1 0,-39 7 0,-22-3 0,-105 8 0,-132 6 0,185 3 134,32-5-1633,77-19-5327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06:35:23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1619 5629 24575,'-38'0'0,"8"1"0,0-1 0,0-2 0,1 0 0,-45-11 0,30-1 0,1-1 0,-55-28 0,-81-53 0,84 43 0,9 5 0,2-4 0,-141-114 0,153 104 0,-86-95 0,128 122 0,1-1 0,2-1 0,2-2 0,-39-78 0,-30-59 0,88 161 0,0 0 0,1-1 0,0 1 0,1-1 0,1 0 0,0 0 0,0-17 0,5-118 0,1 70 0,1-46 0,6 1 0,6 0 0,5 1 0,5 1 0,6 1 0,80-201 0,94-109 0,30 12 0,-161 300 0,5 3 0,100-112 0,222-185 0,-307 327 0,269-228 0,-309 277 0,2 3 0,65-29 0,126-47 0,-154 71 0,365-146 0,12-5 0,-354 145 0,148-38 0,-181 64 0,0 3 0,1 4 0,0 4 0,169 1 0,-213 10 0,57 8 0,-82-6 0,0 1 0,-1 0 0,1 1 0,-1 1 0,0 0 0,22 14 0,52 31 0,129 80 0,245 166 0,-106-81 0,-210-124 0,150 122 0,-102-70 0,98 101 0,-155-123 0,237 246 0,-32 31 0,46 104 0,-267-327 0,185 360 0,-226-385 0,-51-101 0,-2 1 0,21 59 0,-12-21 0,-24-61 0,-1 1 0,-2 1 0,0 0 0,7 43 0,-11-16 0,-2 1 0,-2 0 0,-11 95 0,6-129 0,-2 0 0,-1 0 0,-1 0 0,-18 39 0,-51 86 0,45-93 0,-117 203 0,132-235 0,-1-1 0,-2-1 0,0-1 0,-1 0 0,-1-1 0,-41 28 0,26-23 0,-1-3 0,0-1 0,-76 30 0,-65 2 0,85-28 0,-26 6 0,-224 27 0,54-18 0,-148 14 0,-468 56 0,418-70 0,-1-41 0,218-2 0,-2127 3 0,2385 0 0,-1-1 0,1-1 0,0 0 0,0-1 0,1 0 0,-1 0 0,1-1 0,-12-6 0,-12-9 0,-38-25 0,-17-10 0,37 23-1365,29 15-5461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19:12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24575,'0'3'0,"1"0"0,-1 1 0,0-1 0,1 0 0,0 1 0,-1-1 0,1 0 0,1 0 0,-1 0 0,2 3 0,4 11 0,333 786 66,-234-586-476,218 333 1,-185-354 67,8-6 1,8-6 0,279 255-1,-387-398-5730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19:14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2129 24575,'302'-263'0,"176"-117"0,39-32 0,-8-46 0,-484 431 0,-1-1 0,23-34 0,14-18 0,-30 46 0,2 1 0,62-48 0,-51 45-273,-1-2 0,-2-3 0,-2 0 0,34-50 0,-55 68-6553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20:32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224 2349 24575,'0'-3'0,"-1"0"0,0 0 0,0 0 0,0 0 0,-1 0 0,1 1 0,-1-1 0,1 0 0,-1 1 0,0-1 0,0 1 0,0 0 0,-3-3 0,-11-15 0,-12-35 0,3 0 0,2-1 0,-18-68 0,34 103 0,-9-36 0,3 0 0,1-1 0,-3-76 0,11-180 0,6 282 0,1 0 0,2 1 0,1-1 0,1 1 0,2 0 0,17-38 0,-7 26 0,3 2 0,1 0 0,48-64 0,-16 36 0,4 3 0,1 2 0,130-104 0,-59 71 0,165-93 0,-204 133 0,-37 22 0,95-45 0,-123 71 0,1 2 0,0 0 0,0 2 0,1 1 0,-1 1 0,41 1 0,-20 0 0,324-3 0,-333 5 0,-26 1-227,0 0-1,0 1 1,0 1-1,0 0 1,25 9-1,-7 0-6598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20:33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0 24575,'17'20'0,"0"0"0,25 44 0,2 1 0,-1-11 0,-20-28 0,35 57 0,-53-74 0,0 0 0,-1 0 0,0 1 0,0-1 0,-1 1 0,0 0 0,-1 0 0,0 0 0,-1 0 0,1 20 0,-3-21 0,0-1 0,-1 0 0,0 0 0,0 0 0,-1 0 0,0-1 0,0 1 0,0-1 0,-1 0 0,-1 0 0,-8 12 0,-6 5 0,-41 37 0,45-46 0,-15 14-455,0-2 0,-46 31 0,37-34-6371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22:5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1616 146 24575,'-8'14'0,"0"0"0,-2-1 0,1 0 0,-2-1 0,-11 12 0,-3 2 0,-362 381 0,340-359 0,2 1 0,2 2 0,-63 99 0,-305 576 0,252-438 0,125-224 0,4 2 0,2 0 0,3 2 0,3 1 0,-20 105 0,-84 440 0,116-530 0,3 0 0,7 153 0,2-114 0,0 972 0,-2-1046 0,3 1 0,2-1 0,2 0 0,2-1 0,22 65 0,-24-94 0,1-1 0,1 0 0,0-1 0,1 0 0,1-1 0,1 0 0,1 0 0,0-1 0,0-1 0,2 0 0,0-1 0,0-1 0,1 0 0,1-1 0,21 11 0,17 5 0,2-2 0,0-3 0,96 24 0,-20-14 0,1-6 0,1-5 0,216 4 0,702-24 0,-499-5 0,1410 4 0,-1949-1 0,0 0 0,0-1 0,0 0 0,-1-1 0,1-1 0,-1 0 0,0-1 0,0-1 0,0 0 0,-1-1 0,0 0 0,0-1 0,-1-1 0,15-12 0,-11 7 0,-1-1 0,-1-1 0,0 0 0,-1-1 0,0 0 0,-2-1 0,0-1 0,-1 0 0,10-27 0,6-31 0,-3 0 0,-4-1 0,13-121 0,-5-245 0,-29-262 0,0 668 0,-1 0 0,-2 1 0,-2-1 0,-1 1 0,-2 1 0,-1 0 0,-2 0 0,-1 1 0,-2 1 0,-24-38 0,-89-137 0,-9 6 0,-8 6 0,-297-306 0,245 298 0,-99-97 0,-99-51 0,164 152 0,-59-37 0,-25-24 0,136 107 0,134 120 0,-1 2 0,-59-30 0,86 52 0,-119-70 0,18 7 0,38 24 0,63 37 0,-1 2 0,0 0 0,0 1 0,-35-11 0,46 18 0,-1 1 0,1-1 0,-1 2 0,0-1 0,0 1 0,0 1 0,1 0 0,-1 1 0,0 0 0,0 1 0,1 0 0,-13 3 0,17-2 8,0 1-1,0-1 1,1 1-1,-1-1 1,1 2-1,0-1 1,0 1-1,0-1 1,0 1-1,1 1 1,0-1-1,0 0 1,1 1-1,-1 0 1,-3 10-1,-3 8-502,1-1 0,-11 43 0,10-21-6331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8E5DC-7B56-4A23-82F2-D54CA1D5B89B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DFDA9-397D-431E-A8A4-A526B7E51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4183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可以改成回傳這個</a:t>
            </a:r>
            <a:r>
              <a:rPr lang="en-US" altLang="zh-TW" dirty="0"/>
              <a:t>node</a:t>
            </a:r>
            <a:r>
              <a:rPr lang="zh-TW" altLang="en-US" dirty="0"/>
              <a:t>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105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3966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064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30598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3574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0277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84926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70682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3063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48847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48946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7645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106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57413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11764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1078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59854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13291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24845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28991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36501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77377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89559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5308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107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88508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826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108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6236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109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458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786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1621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7385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5690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0120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6482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2563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783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442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9987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836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0046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083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8927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4559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48947-88CF-44EB-9EE2-DDF3E9D343A0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04131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6.xml"/><Relationship Id="rId4" Type="http://schemas.openxmlformats.org/officeDocument/2006/relationships/image" Target="../media/image5.pn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8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customXml" Target="../ink/ink12.xml"/><Relationship Id="rId7" Type="http://schemas.openxmlformats.org/officeDocument/2006/relationships/customXml" Target="../ink/ink14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13.xml"/><Relationship Id="rId4" Type="http://schemas.openxmlformats.org/officeDocument/2006/relationships/image" Target="../media/image10.png"/></Relationships>
</file>

<file path=ppt/slides/_rels/slide1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15.xml"/><Relationship Id="rId7" Type="http://schemas.openxmlformats.org/officeDocument/2006/relationships/customXml" Target="../ink/ink17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16.xml"/><Relationship Id="rId4" Type="http://schemas.openxmlformats.org/officeDocument/2006/relationships/image" Target="../media/image10.png"/></Relationships>
</file>

<file path=ppt/slides/_rels/slide1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18.xml"/><Relationship Id="rId7" Type="http://schemas.openxmlformats.org/officeDocument/2006/relationships/customXml" Target="../ink/ink20.xml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customXml" Target="../ink/ink22.xml"/><Relationship Id="rId5" Type="http://schemas.openxmlformats.org/officeDocument/2006/relationships/customXml" Target="../ink/ink19.xml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customXml" Target="../ink/ink21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20B2947-E514-602A-570A-AD0F22940A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那些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程不教的事</a:t>
            </a:r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0A4B174C-0DED-61BF-0C63-03DBFB7E08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Author: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謝承翰</a:t>
            </a:r>
          </a:p>
        </p:txBody>
      </p:sp>
    </p:spTree>
    <p:extLst>
      <p:ext uri="{BB962C8B-B14F-4D97-AF65-F5344CB8AC3E}">
        <p14:creationId xmlns:p14="http://schemas.microsoft.com/office/powerpoint/2010/main" val="2883724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81F689CE-7789-CC15-FDE8-E29DBD6CA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931E4A5-A78A-B94F-06B7-6FB023213055}"/>
              </a:ext>
            </a:extLst>
          </p:cNvPr>
          <p:cNvSpPr txBox="1"/>
          <p:nvPr/>
        </p:nvSpPr>
        <p:spPr>
          <a:xfrm>
            <a:off x="838199" y="1690688"/>
            <a:ext cx="9546771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node constructor</a:t>
            </a: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node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create_node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node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node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malloc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1" i="0" dirty="0" err="1">
                <a:solidFill>
                  <a:srgbClr val="DFC47D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node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n</a:t>
            </a:r>
            <a:r>
              <a:rPr lang="pt-BR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pt-BR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prev </a:t>
            </a:r>
            <a:r>
              <a:rPr lang="pt-BR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pt-BR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pt-BR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pt-BR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nex </a:t>
            </a:r>
            <a:r>
              <a:rPr lang="pt-BR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pt-BR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0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NULL</a:t>
            </a:r>
            <a:r>
              <a:rPr lang="pt-BR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pt-BR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n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list constructor</a:t>
            </a: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create_list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list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malloc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1" i="0" dirty="0" err="1">
                <a:solidFill>
                  <a:srgbClr val="DFC47D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p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p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tail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NULL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531049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91F5D2-CB86-D85E-4B1B-FA6456DC1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tree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11A6DE-08BF-1523-FF0B-4A276019E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與平面的資料結構不太相同，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主要表達階層關係。</a:t>
            </a: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EA62F769-1FEC-87E3-BC86-747D11533487}"/>
              </a:ext>
            </a:extLst>
          </p:cNvPr>
          <p:cNvSpPr/>
          <p:nvPr/>
        </p:nvSpPr>
        <p:spPr>
          <a:xfrm>
            <a:off x="5467739" y="2918944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9B850B1A-E54F-260B-C5B3-E0CB7ACF50FB}"/>
              </a:ext>
            </a:extLst>
          </p:cNvPr>
          <p:cNvCxnSpPr>
            <a:cxnSpLocks/>
            <a:stCxn id="4" idx="3"/>
            <a:endCxn id="7" idx="7"/>
          </p:cNvCxnSpPr>
          <p:nvPr/>
        </p:nvCxnSpPr>
        <p:spPr>
          <a:xfrm flipH="1">
            <a:off x="5141168" y="3587934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E504D5D2-B2E9-C748-5C2D-3A532D38C34D}"/>
              </a:ext>
            </a:extLst>
          </p:cNvPr>
          <p:cNvSpPr/>
          <p:nvPr/>
        </p:nvSpPr>
        <p:spPr>
          <a:xfrm>
            <a:off x="4440320" y="397202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10A7FF3E-7649-F2E0-04AB-8E9B8F70006E}"/>
              </a:ext>
            </a:extLst>
          </p:cNvPr>
          <p:cNvSpPr/>
          <p:nvPr/>
        </p:nvSpPr>
        <p:spPr>
          <a:xfrm>
            <a:off x="6441188" y="397202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16846780-264E-5507-324A-72FB4E6B609C}"/>
              </a:ext>
            </a:extLst>
          </p:cNvPr>
          <p:cNvCxnSpPr>
            <a:cxnSpLocks/>
            <a:stCxn id="4" idx="5"/>
            <a:endCxn id="10" idx="1"/>
          </p:cNvCxnSpPr>
          <p:nvPr/>
        </p:nvCxnSpPr>
        <p:spPr>
          <a:xfrm>
            <a:off x="6168587" y="3587934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27890597-54FC-FAC4-7600-3D6A64BDBDD4}"/>
              </a:ext>
            </a:extLst>
          </p:cNvPr>
          <p:cNvSpPr/>
          <p:nvPr/>
        </p:nvSpPr>
        <p:spPr>
          <a:xfrm>
            <a:off x="3474098" y="503722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06A3517-45DA-7FEF-6DDE-46906727DD08}"/>
              </a:ext>
            </a:extLst>
          </p:cNvPr>
          <p:cNvCxnSpPr>
            <a:cxnSpLocks/>
            <a:stCxn id="7" idx="3"/>
            <a:endCxn id="15" idx="7"/>
          </p:cNvCxnSpPr>
          <p:nvPr/>
        </p:nvCxnSpPr>
        <p:spPr>
          <a:xfrm flipH="1">
            <a:off x="4174946" y="4641017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>
            <a:extLst>
              <a:ext uri="{FF2B5EF4-FFF2-40B4-BE49-F238E27FC236}">
                <a16:creationId xmlns:a16="http://schemas.microsoft.com/office/drawing/2014/main" id="{3B669F3E-B0E5-FD6F-7296-95E89AD86872}"/>
              </a:ext>
            </a:extLst>
          </p:cNvPr>
          <p:cNvSpPr/>
          <p:nvPr/>
        </p:nvSpPr>
        <p:spPr>
          <a:xfrm>
            <a:off x="5347493" y="503722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871A2F2-16A8-1855-5D53-2F92B8952887}"/>
              </a:ext>
            </a:extLst>
          </p:cNvPr>
          <p:cNvCxnSpPr>
            <a:cxnSpLocks/>
            <a:stCxn id="7" idx="5"/>
            <a:endCxn id="21" idx="1"/>
          </p:cNvCxnSpPr>
          <p:nvPr/>
        </p:nvCxnSpPr>
        <p:spPr>
          <a:xfrm>
            <a:off x="5141168" y="4641017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A3EDC424-5611-1FA3-7251-6C00E0CC9A9D}"/>
              </a:ext>
            </a:extLst>
          </p:cNvPr>
          <p:cNvCxnSpPr>
            <a:cxnSpLocks/>
            <a:stCxn id="29" idx="1"/>
            <a:endCxn id="4" idx="6"/>
          </p:cNvCxnSpPr>
          <p:nvPr/>
        </p:nvCxnSpPr>
        <p:spPr>
          <a:xfrm flipH="1">
            <a:off x="6288833" y="3310829"/>
            <a:ext cx="718456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62FD4A4B-8759-F192-6E4C-D66F5C600E6F}"/>
              </a:ext>
            </a:extLst>
          </p:cNvPr>
          <p:cNvSpPr txBox="1"/>
          <p:nvPr/>
        </p:nvSpPr>
        <p:spPr>
          <a:xfrm>
            <a:off x="7007289" y="312616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node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2C9F1086-FB23-1DC4-B827-3CDA42D3F210}"/>
              </a:ext>
            </a:extLst>
          </p:cNvPr>
          <p:cNvCxnSpPr>
            <a:cxnSpLocks/>
            <a:stCxn id="40" idx="1"/>
            <a:endCxn id="7" idx="5"/>
          </p:cNvCxnSpPr>
          <p:nvPr/>
        </p:nvCxnSpPr>
        <p:spPr>
          <a:xfrm flipH="1" flipV="1">
            <a:off x="5141168" y="4641017"/>
            <a:ext cx="2211728" cy="5109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D5480E9B-D385-DD39-8A5B-1D34363C515C}"/>
              </a:ext>
            </a:extLst>
          </p:cNvPr>
          <p:cNvCxnSpPr>
            <a:cxnSpLocks/>
            <a:stCxn id="40" idx="1"/>
            <a:endCxn id="10" idx="5"/>
          </p:cNvCxnSpPr>
          <p:nvPr/>
        </p:nvCxnSpPr>
        <p:spPr>
          <a:xfrm flipH="1" flipV="1">
            <a:off x="7142036" y="4641017"/>
            <a:ext cx="210860" cy="5109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0C2D7CCF-E1A3-CD53-2F79-03FFC2C54540}"/>
              </a:ext>
            </a:extLst>
          </p:cNvPr>
          <p:cNvSpPr txBox="1"/>
          <p:nvPr/>
        </p:nvSpPr>
        <p:spPr>
          <a:xfrm>
            <a:off x="7352896" y="4967337"/>
            <a:ext cx="1567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child nodes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0" name="筆跡 49">
                <a:extLst>
                  <a:ext uri="{FF2B5EF4-FFF2-40B4-BE49-F238E27FC236}">
                    <a16:creationId xmlns:a16="http://schemas.microsoft.com/office/drawing/2014/main" id="{F42F1A35-6140-48BF-8173-043992548C2E}"/>
                  </a:ext>
                </a:extLst>
              </p14:cNvPr>
              <p14:cNvContentPartPr/>
              <p14:nvPr/>
            </p14:nvContentPartPr>
            <p14:xfrm>
              <a:off x="3261937" y="3951701"/>
              <a:ext cx="3112200" cy="2106720"/>
            </p14:xfrm>
          </p:contentPart>
        </mc:Choice>
        <mc:Fallback xmlns="">
          <p:pic>
            <p:nvPicPr>
              <p:cNvPr id="50" name="筆跡 49">
                <a:extLst>
                  <a:ext uri="{FF2B5EF4-FFF2-40B4-BE49-F238E27FC236}">
                    <a16:creationId xmlns:a16="http://schemas.microsoft.com/office/drawing/2014/main" id="{F42F1A35-6140-48BF-8173-043992548C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2938" y="3942701"/>
                <a:ext cx="3129838" cy="2124360"/>
              </a:xfrm>
              <a:prstGeom prst="rect">
                <a:avLst/>
              </a:prstGeom>
            </p:spPr>
          </p:pic>
        </mc:Fallback>
      </mc:AlternateContent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25F3C5EA-2876-859A-0A8A-CE303B3A0AE0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2182172" y="5440640"/>
            <a:ext cx="1062621" cy="5516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0F9CE59F-2C92-1BF9-94B9-680465BA62BB}"/>
              </a:ext>
            </a:extLst>
          </p:cNvPr>
          <p:cNvSpPr txBox="1"/>
          <p:nvPr/>
        </p:nvSpPr>
        <p:spPr>
          <a:xfrm>
            <a:off x="1111045" y="5807631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subtree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8515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91F5D2-CB86-D85E-4B1B-FA6456DC1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tree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11A6DE-08BF-1523-FF0B-4A276019E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與平面的資料結構不太相同，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主要表達階層關係。</a:t>
            </a: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EA62F769-1FEC-87E3-BC86-747D11533487}"/>
              </a:ext>
            </a:extLst>
          </p:cNvPr>
          <p:cNvSpPr/>
          <p:nvPr/>
        </p:nvSpPr>
        <p:spPr>
          <a:xfrm>
            <a:off x="5467739" y="2918944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9B850B1A-E54F-260B-C5B3-E0CB7ACF50FB}"/>
              </a:ext>
            </a:extLst>
          </p:cNvPr>
          <p:cNvCxnSpPr>
            <a:cxnSpLocks/>
            <a:stCxn id="4" idx="3"/>
            <a:endCxn id="7" idx="7"/>
          </p:cNvCxnSpPr>
          <p:nvPr/>
        </p:nvCxnSpPr>
        <p:spPr>
          <a:xfrm flipH="1">
            <a:off x="5141168" y="3587934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E504D5D2-B2E9-C748-5C2D-3A532D38C34D}"/>
              </a:ext>
            </a:extLst>
          </p:cNvPr>
          <p:cNvSpPr/>
          <p:nvPr/>
        </p:nvSpPr>
        <p:spPr>
          <a:xfrm>
            <a:off x="4440320" y="397202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10A7FF3E-7649-F2E0-04AB-8E9B8F70006E}"/>
              </a:ext>
            </a:extLst>
          </p:cNvPr>
          <p:cNvSpPr/>
          <p:nvPr/>
        </p:nvSpPr>
        <p:spPr>
          <a:xfrm>
            <a:off x="6441188" y="397202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16846780-264E-5507-324A-72FB4E6B609C}"/>
              </a:ext>
            </a:extLst>
          </p:cNvPr>
          <p:cNvCxnSpPr>
            <a:cxnSpLocks/>
            <a:stCxn id="4" idx="5"/>
            <a:endCxn id="10" idx="1"/>
          </p:cNvCxnSpPr>
          <p:nvPr/>
        </p:nvCxnSpPr>
        <p:spPr>
          <a:xfrm>
            <a:off x="6168587" y="3587934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27890597-54FC-FAC4-7600-3D6A64BDBDD4}"/>
              </a:ext>
            </a:extLst>
          </p:cNvPr>
          <p:cNvSpPr/>
          <p:nvPr/>
        </p:nvSpPr>
        <p:spPr>
          <a:xfrm>
            <a:off x="3474098" y="503722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06A3517-45DA-7FEF-6DDE-46906727DD08}"/>
              </a:ext>
            </a:extLst>
          </p:cNvPr>
          <p:cNvCxnSpPr>
            <a:cxnSpLocks/>
            <a:stCxn id="7" idx="3"/>
            <a:endCxn id="15" idx="7"/>
          </p:cNvCxnSpPr>
          <p:nvPr/>
        </p:nvCxnSpPr>
        <p:spPr>
          <a:xfrm flipH="1">
            <a:off x="4174946" y="4641017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>
            <a:extLst>
              <a:ext uri="{FF2B5EF4-FFF2-40B4-BE49-F238E27FC236}">
                <a16:creationId xmlns:a16="http://schemas.microsoft.com/office/drawing/2014/main" id="{3B669F3E-B0E5-FD6F-7296-95E89AD86872}"/>
              </a:ext>
            </a:extLst>
          </p:cNvPr>
          <p:cNvSpPr/>
          <p:nvPr/>
        </p:nvSpPr>
        <p:spPr>
          <a:xfrm>
            <a:off x="5347493" y="503722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871A2F2-16A8-1855-5D53-2F92B8952887}"/>
              </a:ext>
            </a:extLst>
          </p:cNvPr>
          <p:cNvCxnSpPr>
            <a:cxnSpLocks/>
            <a:stCxn id="7" idx="5"/>
            <a:endCxn id="21" idx="1"/>
          </p:cNvCxnSpPr>
          <p:nvPr/>
        </p:nvCxnSpPr>
        <p:spPr>
          <a:xfrm>
            <a:off x="5141168" y="4641017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D74A80B-AEA3-D4E9-7F57-6F7C822BE765}"/>
              </a:ext>
            </a:extLst>
          </p:cNvPr>
          <p:cNvCxnSpPr>
            <a:cxnSpLocks/>
            <a:stCxn id="14" idx="3"/>
            <a:endCxn id="4" idx="2"/>
          </p:cNvCxnSpPr>
          <p:nvPr/>
        </p:nvCxnSpPr>
        <p:spPr>
          <a:xfrm>
            <a:off x="4776524" y="3310830"/>
            <a:ext cx="69121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B6F3BB0-A845-35D9-EBC9-23724320C509}"/>
              </a:ext>
            </a:extLst>
          </p:cNvPr>
          <p:cNvSpPr txBox="1"/>
          <p:nvPr/>
        </p:nvSpPr>
        <p:spPr>
          <a:xfrm>
            <a:off x="4085309" y="312616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root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34154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8C0D6D-5508-49B2-CA44-B4F9B22F0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node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最多有兩個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child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027D9869-F05C-E222-B8B6-63C9F35F3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tree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39201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5742BB-5911-9AD1-D4BD-5C87193ED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7763EA-E280-FB65-4FC3-48C6309E3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在原有的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上，加了以下條件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node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有一個值。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node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左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subtree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裡所有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node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的值，一定小於等於此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node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的值。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node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右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subtree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裡所有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node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的值，一定大於此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node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的值。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536234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5742BB-5911-9AD1-D4BD-5C87193ED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7763EA-E280-FB65-4FC3-48C6309E3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一顆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至少有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種功能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1. search</a:t>
            </a: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2. insert</a:t>
            </a: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3. delete</a:t>
            </a:r>
          </a:p>
        </p:txBody>
      </p:sp>
    </p:spTree>
    <p:extLst>
      <p:ext uri="{BB962C8B-B14F-4D97-AF65-F5344CB8AC3E}">
        <p14:creationId xmlns:p14="http://schemas.microsoft.com/office/powerpoint/2010/main" val="224622675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7763EA-E280-FB65-4FC3-48C6309E3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從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root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開始找，若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root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值小於要尋找的值，往左子樹找。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          若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root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值大於等於要尋找的值，往右子樹找。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照這個步驟一直找，找到相等的值就回傳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true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，代表找到了。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如果走到空子樹的話，代表這棵樹裡面沒有這個值，回傳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false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37D4E8CF-7561-F65D-440C-6DA138321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search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560346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search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407563-E814-04FF-B51C-5106C39704AA}"/>
              </a:ext>
            </a:extLst>
          </p:cNvPr>
          <p:cNvSpPr/>
          <p:nvPr/>
        </p:nvSpPr>
        <p:spPr>
          <a:xfrm>
            <a:off x="5457907" y="22011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331DA24-3257-665F-9A7E-2947A5224F4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131336" y="287017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E1EFDBF-5FED-711E-148D-47ABE9DEE81A}"/>
              </a:ext>
            </a:extLst>
          </p:cNvPr>
          <p:cNvSpPr/>
          <p:nvPr/>
        </p:nvSpPr>
        <p:spPr>
          <a:xfrm>
            <a:off x="4430488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508EB1C-9E34-64AB-0208-BEB0E7C9C7DE}"/>
              </a:ext>
            </a:extLst>
          </p:cNvPr>
          <p:cNvSpPr/>
          <p:nvPr/>
        </p:nvSpPr>
        <p:spPr>
          <a:xfrm>
            <a:off x="6431356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CB4893-38EE-3D4A-14A6-F1FD128F02C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158755" y="287017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5D1C8556-E8F6-E928-7EA7-5751C65E614B}"/>
              </a:ext>
            </a:extLst>
          </p:cNvPr>
          <p:cNvSpPr/>
          <p:nvPr/>
        </p:nvSpPr>
        <p:spPr>
          <a:xfrm>
            <a:off x="3464266" y="43194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1AEE14-D9C5-8411-E6D8-AE6715AC9B0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4165114" y="3923262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18E5337-B2DC-5A97-2BDF-DD7DDB514116}"/>
              </a:ext>
            </a:extLst>
          </p:cNvPr>
          <p:cNvSpPr/>
          <p:nvPr/>
        </p:nvSpPr>
        <p:spPr>
          <a:xfrm>
            <a:off x="5337661" y="431946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6FB1FB7-ADDC-E36D-A31E-5074ECC42E26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131336" y="3923262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41922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search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407563-E814-04FF-B51C-5106C39704AA}"/>
              </a:ext>
            </a:extLst>
          </p:cNvPr>
          <p:cNvSpPr/>
          <p:nvPr/>
        </p:nvSpPr>
        <p:spPr>
          <a:xfrm>
            <a:off x="5457907" y="22011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331DA24-3257-665F-9A7E-2947A5224F4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131336" y="287017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E1EFDBF-5FED-711E-148D-47ABE9DEE81A}"/>
              </a:ext>
            </a:extLst>
          </p:cNvPr>
          <p:cNvSpPr/>
          <p:nvPr/>
        </p:nvSpPr>
        <p:spPr>
          <a:xfrm>
            <a:off x="4430488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508EB1C-9E34-64AB-0208-BEB0E7C9C7DE}"/>
              </a:ext>
            </a:extLst>
          </p:cNvPr>
          <p:cNvSpPr/>
          <p:nvPr/>
        </p:nvSpPr>
        <p:spPr>
          <a:xfrm>
            <a:off x="6431356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CB4893-38EE-3D4A-14A6-F1FD128F02C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158755" y="287017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5D1C8556-E8F6-E928-7EA7-5751C65E614B}"/>
              </a:ext>
            </a:extLst>
          </p:cNvPr>
          <p:cNvSpPr/>
          <p:nvPr/>
        </p:nvSpPr>
        <p:spPr>
          <a:xfrm>
            <a:off x="3464266" y="43194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1AEE14-D9C5-8411-E6D8-AE6715AC9B0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4165114" y="3923262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18E5337-B2DC-5A97-2BDF-DD7DDB514116}"/>
              </a:ext>
            </a:extLst>
          </p:cNvPr>
          <p:cNvSpPr/>
          <p:nvPr/>
        </p:nvSpPr>
        <p:spPr>
          <a:xfrm>
            <a:off x="5337661" y="431946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6FB1FB7-ADDC-E36D-A31E-5074ECC42E26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131336" y="3923262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39571932-4401-A63A-9744-C99550AFF91E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search(5);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31333DB-FC61-D8D4-765A-B760D0C39321}"/>
              </a:ext>
            </a:extLst>
          </p:cNvPr>
          <p:cNvCxnSpPr>
            <a:cxnSpLocks/>
            <a:endCxn id="5" idx="6"/>
          </p:cNvCxnSpPr>
          <p:nvPr/>
        </p:nvCxnSpPr>
        <p:spPr>
          <a:xfrm flipH="1">
            <a:off x="6279001" y="2379406"/>
            <a:ext cx="603580" cy="2136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72997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search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407563-E814-04FF-B51C-5106C39704AA}"/>
              </a:ext>
            </a:extLst>
          </p:cNvPr>
          <p:cNvSpPr/>
          <p:nvPr/>
        </p:nvSpPr>
        <p:spPr>
          <a:xfrm>
            <a:off x="5457907" y="22011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331DA24-3257-665F-9A7E-2947A5224F4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131336" y="287017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E1EFDBF-5FED-711E-148D-47ABE9DEE81A}"/>
              </a:ext>
            </a:extLst>
          </p:cNvPr>
          <p:cNvSpPr/>
          <p:nvPr/>
        </p:nvSpPr>
        <p:spPr>
          <a:xfrm>
            <a:off x="4430488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508EB1C-9E34-64AB-0208-BEB0E7C9C7DE}"/>
              </a:ext>
            </a:extLst>
          </p:cNvPr>
          <p:cNvSpPr/>
          <p:nvPr/>
        </p:nvSpPr>
        <p:spPr>
          <a:xfrm>
            <a:off x="6431356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CB4893-38EE-3D4A-14A6-F1FD128F02C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158755" y="287017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5D1C8556-E8F6-E928-7EA7-5751C65E614B}"/>
              </a:ext>
            </a:extLst>
          </p:cNvPr>
          <p:cNvSpPr/>
          <p:nvPr/>
        </p:nvSpPr>
        <p:spPr>
          <a:xfrm>
            <a:off x="3464266" y="43194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1AEE14-D9C5-8411-E6D8-AE6715AC9B0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4165114" y="3923262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18E5337-B2DC-5A97-2BDF-DD7DDB514116}"/>
              </a:ext>
            </a:extLst>
          </p:cNvPr>
          <p:cNvSpPr/>
          <p:nvPr/>
        </p:nvSpPr>
        <p:spPr>
          <a:xfrm>
            <a:off x="5337661" y="431946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6FB1FB7-ADDC-E36D-A31E-5074ECC42E26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131336" y="3923262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39571932-4401-A63A-9744-C99550AFF91E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search(5);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31333DB-FC61-D8D4-765A-B760D0C39321}"/>
              </a:ext>
            </a:extLst>
          </p:cNvPr>
          <p:cNvCxnSpPr>
            <a:cxnSpLocks/>
            <a:endCxn id="7" idx="6"/>
          </p:cNvCxnSpPr>
          <p:nvPr/>
        </p:nvCxnSpPr>
        <p:spPr>
          <a:xfrm flipH="1">
            <a:off x="5251582" y="3381166"/>
            <a:ext cx="599172" cy="2649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92789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search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407563-E814-04FF-B51C-5106C39704AA}"/>
              </a:ext>
            </a:extLst>
          </p:cNvPr>
          <p:cNvSpPr/>
          <p:nvPr/>
        </p:nvSpPr>
        <p:spPr>
          <a:xfrm>
            <a:off x="5457907" y="22011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331DA24-3257-665F-9A7E-2947A5224F4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131336" y="287017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E1EFDBF-5FED-711E-148D-47ABE9DEE81A}"/>
              </a:ext>
            </a:extLst>
          </p:cNvPr>
          <p:cNvSpPr/>
          <p:nvPr/>
        </p:nvSpPr>
        <p:spPr>
          <a:xfrm>
            <a:off x="4430488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508EB1C-9E34-64AB-0208-BEB0E7C9C7DE}"/>
              </a:ext>
            </a:extLst>
          </p:cNvPr>
          <p:cNvSpPr/>
          <p:nvPr/>
        </p:nvSpPr>
        <p:spPr>
          <a:xfrm>
            <a:off x="6431356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CB4893-38EE-3D4A-14A6-F1FD128F02C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158755" y="287017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5D1C8556-E8F6-E928-7EA7-5751C65E614B}"/>
              </a:ext>
            </a:extLst>
          </p:cNvPr>
          <p:cNvSpPr/>
          <p:nvPr/>
        </p:nvSpPr>
        <p:spPr>
          <a:xfrm>
            <a:off x="3464266" y="43194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1AEE14-D9C5-8411-E6D8-AE6715AC9B0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4165114" y="3923262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18E5337-B2DC-5A97-2BDF-DD7DDB514116}"/>
              </a:ext>
            </a:extLst>
          </p:cNvPr>
          <p:cNvSpPr/>
          <p:nvPr/>
        </p:nvSpPr>
        <p:spPr>
          <a:xfrm>
            <a:off x="5337661" y="431946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6FB1FB7-ADDC-E36D-A31E-5074ECC42E26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131336" y="3923262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39571932-4401-A63A-9744-C99550AFF91E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search(5);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31333DB-FC61-D8D4-765A-B760D0C39321}"/>
              </a:ext>
            </a:extLst>
          </p:cNvPr>
          <p:cNvCxnSpPr>
            <a:cxnSpLocks/>
            <a:endCxn id="12" idx="6"/>
          </p:cNvCxnSpPr>
          <p:nvPr/>
        </p:nvCxnSpPr>
        <p:spPr>
          <a:xfrm flipH="1">
            <a:off x="6158755" y="4434248"/>
            <a:ext cx="655000" cy="2771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11A0C75-0260-B814-F9BB-BFA40D2C6E69}"/>
              </a:ext>
            </a:extLst>
          </p:cNvPr>
          <p:cNvSpPr txBox="1"/>
          <p:nvPr/>
        </p:nvSpPr>
        <p:spPr>
          <a:xfrm>
            <a:off x="6279001" y="5270090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find 5, return true;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404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81F689CE-7789-CC15-FDE8-E29DBD6CA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4B63CD9-F22F-5BB4-9CA5-B5B7DD418A72}"/>
              </a:ext>
            </a:extLst>
          </p:cNvPr>
          <p:cNvSpPr txBox="1"/>
          <p:nvPr/>
        </p:nvSpPr>
        <p:spPr>
          <a:xfrm>
            <a:off x="838200" y="1690688"/>
            <a:ext cx="609755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insert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list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pos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special case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tail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create_node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18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invaild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 position to insert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pos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go to the position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node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now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nn-NO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pos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nn-NO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now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37296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search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407563-E814-04FF-B51C-5106C39704AA}"/>
              </a:ext>
            </a:extLst>
          </p:cNvPr>
          <p:cNvSpPr/>
          <p:nvPr/>
        </p:nvSpPr>
        <p:spPr>
          <a:xfrm>
            <a:off x="5457907" y="22011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331DA24-3257-665F-9A7E-2947A5224F4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131336" y="287017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E1EFDBF-5FED-711E-148D-47ABE9DEE81A}"/>
              </a:ext>
            </a:extLst>
          </p:cNvPr>
          <p:cNvSpPr/>
          <p:nvPr/>
        </p:nvSpPr>
        <p:spPr>
          <a:xfrm>
            <a:off x="4430488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508EB1C-9E34-64AB-0208-BEB0E7C9C7DE}"/>
              </a:ext>
            </a:extLst>
          </p:cNvPr>
          <p:cNvSpPr/>
          <p:nvPr/>
        </p:nvSpPr>
        <p:spPr>
          <a:xfrm>
            <a:off x="6431356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CB4893-38EE-3D4A-14A6-F1FD128F02C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158755" y="287017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5D1C8556-E8F6-E928-7EA7-5751C65E614B}"/>
              </a:ext>
            </a:extLst>
          </p:cNvPr>
          <p:cNvSpPr/>
          <p:nvPr/>
        </p:nvSpPr>
        <p:spPr>
          <a:xfrm>
            <a:off x="3464266" y="43194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1AEE14-D9C5-8411-E6D8-AE6715AC9B0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4165114" y="3923262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18E5337-B2DC-5A97-2BDF-DD7DDB514116}"/>
              </a:ext>
            </a:extLst>
          </p:cNvPr>
          <p:cNvSpPr/>
          <p:nvPr/>
        </p:nvSpPr>
        <p:spPr>
          <a:xfrm>
            <a:off x="5337661" y="431946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6FB1FB7-ADDC-E36D-A31E-5074ECC42E26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131336" y="3923262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39571932-4401-A63A-9744-C99550AFF91E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search(1);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85932AE1-FC0F-A60E-83F5-963524469086}"/>
              </a:ext>
            </a:extLst>
          </p:cNvPr>
          <p:cNvCxnSpPr>
            <a:cxnSpLocks/>
            <a:endCxn id="5" idx="6"/>
          </p:cNvCxnSpPr>
          <p:nvPr/>
        </p:nvCxnSpPr>
        <p:spPr>
          <a:xfrm flipH="1">
            <a:off x="6279001" y="2281084"/>
            <a:ext cx="721567" cy="3119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41355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search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407563-E814-04FF-B51C-5106C39704AA}"/>
              </a:ext>
            </a:extLst>
          </p:cNvPr>
          <p:cNvSpPr/>
          <p:nvPr/>
        </p:nvSpPr>
        <p:spPr>
          <a:xfrm>
            <a:off x="5457907" y="22011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331DA24-3257-665F-9A7E-2947A5224F4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131336" y="287017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E1EFDBF-5FED-711E-148D-47ABE9DEE81A}"/>
              </a:ext>
            </a:extLst>
          </p:cNvPr>
          <p:cNvSpPr/>
          <p:nvPr/>
        </p:nvSpPr>
        <p:spPr>
          <a:xfrm>
            <a:off x="4430488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508EB1C-9E34-64AB-0208-BEB0E7C9C7DE}"/>
              </a:ext>
            </a:extLst>
          </p:cNvPr>
          <p:cNvSpPr/>
          <p:nvPr/>
        </p:nvSpPr>
        <p:spPr>
          <a:xfrm>
            <a:off x="6431356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CB4893-38EE-3D4A-14A6-F1FD128F02C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158755" y="287017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5D1C8556-E8F6-E928-7EA7-5751C65E614B}"/>
              </a:ext>
            </a:extLst>
          </p:cNvPr>
          <p:cNvSpPr/>
          <p:nvPr/>
        </p:nvSpPr>
        <p:spPr>
          <a:xfrm>
            <a:off x="3464266" y="43194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1AEE14-D9C5-8411-E6D8-AE6715AC9B0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4165114" y="3923262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18E5337-B2DC-5A97-2BDF-DD7DDB514116}"/>
              </a:ext>
            </a:extLst>
          </p:cNvPr>
          <p:cNvSpPr/>
          <p:nvPr/>
        </p:nvSpPr>
        <p:spPr>
          <a:xfrm>
            <a:off x="5337661" y="431946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6FB1FB7-ADDC-E36D-A31E-5074ECC42E26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131336" y="3923262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39571932-4401-A63A-9744-C99550AFF91E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search(1);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85932AE1-FC0F-A60E-83F5-963524469086}"/>
              </a:ext>
            </a:extLst>
          </p:cNvPr>
          <p:cNvCxnSpPr>
            <a:cxnSpLocks/>
            <a:endCxn id="7" idx="6"/>
          </p:cNvCxnSpPr>
          <p:nvPr/>
        </p:nvCxnSpPr>
        <p:spPr>
          <a:xfrm flipH="1">
            <a:off x="5251582" y="3369053"/>
            <a:ext cx="700848" cy="2771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83596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search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407563-E814-04FF-B51C-5106C39704AA}"/>
              </a:ext>
            </a:extLst>
          </p:cNvPr>
          <p:cNvSpPr/>
          <p:nvPr/>
        </p:nvSpPr>
        <p:spPr>
          <a:xfrm>
            <a:off x="5457907" y="22011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331DA24-3257-665F-9A7E-2947A5224F4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131336" y="287017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E1EFDBF-5FED-711E-148D-47ABE9DEE81A}"/>
              </a:ext>
            </a:extLst>
          </p:cNvPr>
          <p:cNvSpPr/>
          <p:nvPr/>
        </p:nvSpPr>
        <p:spPr>
          <a:xfrm>
            <a:off x="4430488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508EB1C-9E34-64AB-0208-BEB0E7C9C7DE}"/>
              </a:ext>
            </a:extLst>
          </p:cNvPr>
          <p:cNvSpPr/>
          <p:nvPr/>
        </p:nvSpPr>
        <p:spPr>
          <a:xfrm>
            <a:off x="6431356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CB4893-38EE-3D4A-14A6-F1FD128F02C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158755" y="287017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5D1C8556-E8F6-E928-7EA7-5751C65E614B}"/>
              </a:ext>
            </a:extLst>
          </p:cNvPr>
          <p:cNvSpPr/>
          <p:nvPr/>
        </p:nvSpPr>
        <p:spPr>
          <a:xfrm>
            <a:off x="3464266" y="43194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1AEE14-D9C5-8411-E6D8-AE6715AC9B0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4165114" y="3923262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18E5337-B2DC-5A97-2BDF-DD7DDB514116}"/>
              </a:ext>
            </a:extLst>
          </p:cNvPr>
          <p:cNvSpPr/>
          <p:nvPr/>
        </p:nvSpPr>
        <p:spPr>
          <a:xfrm>
            <a:off x="5337661" y="431946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6FB1FB7-ADDC-E36D-A31E-5074ECC42E26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131336" y="3923262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39571932-4401-A63A-9744-C99550AFF91E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search(1);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85932AE1-FC0F-A60E-83F5-963524469086}"/>
              </a:ext>
            </a:extLst>
          </p:cNvPr>
          <p:cNvCxnSpPr>
            <a:cxnSpLocks/>
            <a:endCxn id="10" idx="6"/>
          </p:cNvCxnSpPr>
          <p:nvPr/>
        </p:nvCxnSpPr>
        <p:spPr>
          <a:xfrm flipH="1">
            <a:off x="4285360" y="4434248"/>
            <a:ext cx="689763" cy="2771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56394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search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407563-E814-04FF-B51C-5106C39704AA}"/>
              </a:ext>
            </a:extLst>
          </p:cNvPr>
          <p:cNvSpPr/>
          <p:nvPr/>
        </p:nvSpPr>
        <p:spPr>
          <a:xfrm>
            <a:off x="5457907" y="22011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331DA24-3257-665F-9A7E-2947A5224F4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131336" y="287017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E1EFDBF-5FED-711E-148D-47ABE9DEE81A}"/>
              </a:ext>
            </a:extLst>
          </p:cNvPr>
          <p:cNvSpPr/>
          <p:nvPr/>
        </p:nvSpPr>
        <p:spPr>
          <a:xfrm>
            <a:off x="4430488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508EB1C-9E34-64AB-0208-BEB0E7C9C7DE}"/>
              </a:ext>
            </a:extLst>
          </p:cNvPr>
          <p:cNvSpPr/>
          <p:nvPr/>
        </p:nvSpPr>
        <p:spPr>
          <a:xfrm>
            <a:off x="6431356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CB4893-38EE-3D4A-14A6-F1FD128F02C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158755" y="287017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5D1C8556-E8F6-E928-7EA7-5751C65E614B}"/>
              </a:ext>
            </a:extLst>
          </p:cNvPr>
          <p:cNvSpPr/>
          <p:nvPr/>
        </p:nvSpPr>
        <p:spPr>
          <a:xfrm>
            <a:off x="3464266" y="43194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1AEE14-D9C5-8411-E6D8-AE6715AC9B0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4165114" y="3923262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18E5337-B2DC-5A97-2BDF-DD7DDB514116}"/>
              </a:ext>
            </a:extLst>
          </p:cNvPr>
          <p:cNvSpPr/>
          <p:nvPr/>
        </p:nvSpPr>
        <p:spPr>
          <a:xfrm>
            <a:off x="5337661" y="431946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6FB1FB7-ADDC-E36D-A31E-5074ECC42E26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131336" y="3923262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39571932-4401-A63A-9744-C99550AFF91E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search(1);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85932AE1-FC0F-A60E-83F5-963524469086}"/>
              </a:ext>
            </a:extLst>
          </p:cNvPr>
          <p:cNvCxnSpPr>
            <a:cxnSpLocks/>
            <a:endCxn id="10" idx="6"/>
          </p:cNvCxnSpPr>
          <p:nvPr/>
        </p:nvCxnSpPr>
        <p:spPr>
          <a:xfrm flipH="1">
            <a:off x="4285360" y="4434248"/>
            <a:ext cx="689763" cy="2771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B30AFE9-58F6-7F65-C406-C9EE7445D9D5}"/>
              </a:ext>
            </a:extLst>
          </p:cNvPr>
          <p:cNvSpPr txBox="1"/>
          <p:nvPr/>
        </p:nvSpPr>
        <p:spPr>
          <a:xfrm>
            <a:off x="926879" y="5429073"/>
            <a:ext cx="930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left child doesn’t exist, so 1 doesn’t exist in this tree, return false;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10484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B398BC-32BB-5B88-7A1F-8E9085770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223C752A-8FFA-9303-9C7D-06B582BC9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search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234520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C7917F-B537-8CEF-22C8-8D7C1E897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要先找到要放的位置，找的步驟類似於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search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32753570-86A0-36D1-28D4-28F57B1D2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insert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309558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insert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407563-E814-04FF-B51C-5106C39704AA}"/>
              </a:ext>
            </a:extLst>
          </p:cNvPr>
          <p:cNvSpPr/>
          <p:nvPr/>
        </p:nvSpPr>
        <p:spPr>
          <a:xfrm>
            <a:off x="5457907" y="22011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331DA24-3257-665F-9A7E-2947A5224F4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131336" y="287017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E1EFDBF-5FED-711E-148D-47ABE9DEE81A}"/>
              </a:ext>
            </a:extLst>
          </p:cNvPr>
          <p:cNvSpPr/>
          <p:nvPr/>
        </p:nvSpPr>
        <p:spPr>
          <a:xfrm>
            <a:off x="4430488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508EB1C-9E34-64AB-0208-BEB0E7C9C7DE}"/>
              </a:ext>
            </a:extLst>
          </p:cNvPr>
          <p:cNvSpPr/>
          <p:nvPr/>
        </p:nvSpPr>
        <p:spPr>
          <a:xfrm>
            <a:off x="6431356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CB4893-38EE-3D4A-14A6-F1FD128F02C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158755" y="287017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5D1C8556-E8F6-E928-7EA7-5751C65E614B}"/>
              </a:ext>
            </a:extLst>
          </p:cNvPr>
          <p:cNvSpPr/>
          <p:nvPr/>
        </p:nvSpPr>
        <p:spPr>
          <a:xfrm>
            <a:off x="3464266" y="43194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1AEE14-D9C5-8411-E6D8-AE6715AC9B0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4165114" y="3923262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18E5337-B2DC-5A97-2BDF-DD7DDB514116}"/>
              </a:ext>
            </a:extLst>
          </p:cNvPr>
          <p:cNvSpPr/>
          <p:nvPr/>
        </p:nvSpPr>
        <p:spPr>
          <a:xfrm>
            <a:off x="5337661" y="431946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6FB1FB7-ADDC-E36D-A31E-5074ECC42E26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131336" y="3923262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F308A21C-7D19-78C8-806F-59C12CDB98D8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insert(1);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EEB4C3D8-8088-5232-EF50-AA880B0C3241}"/>
              </a:ext>
            </a:extLst>
          </p:cNvPr>
          <p:cNvCxnSpPr>
            <a:cxnSpLocks/>
          </p:cNvCxnSpPr>
          <p:nvPr/>
        </p:nvCxnSpPr>
        <p:spPr>
          <a:xfrm flipH="1">
            <a:off x="6247903" y="2141881"/>
            <a:ext cx="689763" cy="2771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99630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insert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407563-E814-04FF-B51C-5106C39704AA}"/>
              </a:ext>
            </a:extLst>
          </p:cNvPr>
          <p:cNvSpPr/>
          <p:nvPr/>
        </p:nvSpPr>
        <p:spPr>
          <a:xfrm>
            <a:off x="5457907" y="22011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331DA24-3257-665F-9A7E-2947A5224F4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131336" y="287017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E1EFDBF-5FED-711E-148D-47ABE9DEE81A}"/>
              </a:ext>
            </a:extLst>
          </p:cNvPr>
          <p:cNvSpPr/>
          <p:nvPr/>
        </p:nvSpPr>
        <p:spPr>
          <a:xfrm>
            <a:off x="4430488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508EB1C-9E34-64AB-0208-BEB0E7C9C7DE}"/>
              </a:ext>
            </a:extLst>
          </p:cNvPr>
          <p:cNvSpPr/>
          <p:nvPr/>
        </p:nvSpPr>
        <p:spPr>
          <a:xfrm>
            <a:off x="6431356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CB4893-38EE-3D4A-14A6-F1FD128F02C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158755" y="287017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5D1C8556-E8F6-E928-7EA7-5751C65E614B}"/>
              </a:ext>
            </a:extLst>
          </p:cNvPr>
          <p:cNvSpPr/>
          <p:nvPr/>
        </p:nvSpPr>
        <p:spPr>
          <a:xfrm>
            <a:off x="3464266" y="43194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1AEE14-D9C5-8411-E6D8-AE6715AC9B0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4165114" y="3923262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18E5337-B2DC-5A97-2BDF-DD7DDB514116}"/>
              </a:ext>
            </a:extLst>
          </p:cNvPr>
          <p:cNvSpPr/>
          <p:nvPr/>
        </p:nvSpPr>
        <p:spPr>
          <a:xfrm>
            <a:off x="5337661" y="431946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6FB1FB7-ADDC-E36D-A31E-5074ECC42E26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131336" y="3923262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F308A21C-7D19-78C8-806F-59C12CDB98D8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insert(1);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EEB4C3D8-8088-5232-EF50-AA880B0C3241}"/>
              </a:ext>
            </a:extLst>
          </p:cNvPr>
          <p:cNvCxnSpPr>
            <a:cxnSpLocks/>
            <a:endCxn id="7" idx="6"/>
          </p:cNvCxnSpPr>
          <p:nvPr/>
        </p:nvCxnSpPr>
        <p:spPr>
          <a:xfrm flipH="1">
            <a:off x="5251582" y="3369053"/>
            <a:ext cx="707748" cy="2771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60562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insert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407563-E814-04FF-B51C-5106C39704AA}"/>
              </a:ext>
            </a:extLst>
          </p:cNvPr>
          <p:cNvSpPr/>
          <p:nvPr/>
        </p:nvSpPr>
        <p:spPr>
          <a:xfrm>
            <a:off x="5457907" y="22011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331DA24-3257-665F-9A7E-2947A5224F4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131336" y="287017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E1EFDBF-5FED-711E-148D-47ABE9DEE81A}"/>
              </a:ext>
            </a:extLst>
          </p:cNvPr>
          <p:cNvSpPr/>
          <p:nvPr/>
        </p:nvSpPr>
        <p:spPr>
          <a:xfrm>
            <a:off x="4430488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508EB1C-9E34-64AB-0208-BEB0E7C9C7DE}"/>
              </a:ext>
            </a:extLst>
          </p:cNvPr>
          <p:cNvSpPr/>
          <p:nvPr/>
        </p:nvSpPr>
        <p:spPr>
          <a:xfrm>
            <a:off x="6431356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CB4893-38EE-3D4A-14A6-F1FD128F02C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158755" y="287017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5D1C8556-E8F6-E928-7EA7-5751C65E614B}"/>
              </a:ext>
            </a:extLst>
          </p:cNvPr>
          <p:cNvSpPr/>
          <p:nvPr/>
        </p:nvSpPr>
        <p:spPr>
          <a:xfrm>
            <a:off x="3464266" y="43194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1AEE14-D9C5-8411-E6D8-AE6715AC9B0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4165114" y="3923262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18E5337-B2DC-5A97-2BDF-DD7DDB514116}"/>
              </a:ext>
            </a:extLst>
          </p:cNvPr>
          <p:cNvSpPr/>
          <p:nvPr/>
        </p:nvSpPr>
        <p:spPr>
          <a:xfrm>
            <a:off x="5337661" y="431946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6FB1FB7-ADDC-E36D-A31E-5074ECC42E26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131336" y="3923262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F308A21C-7D19-78C8-806F-59C12CDB98D8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insert(1);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EEB4C3D8-8088-5232-EF50-AA880B0C3241}"/>
              </a:ext>
            </a:extLst>
          </p:cNvPr>
          <p:cNvCxnSpPr>
            <a:cxnSpLocks/>
            <a:endCxn id="10" idx="6"/>
          </p:cNvCxnSpPr>
          <p:nvPr/>
        </p:nvCxnSpPr>
        <p:spPr>
          <a:xfrm flipH="1">
            <a:off x="4285360" y="4434248"/>
            <a:ext cx="700848" cy="2771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64EE3BB-806B-A8B2-EC1B-F3C25DD4D994}"/>
              </a:ext>
            </a:extLst>
          </p:cNvPr>
          <p:cNvSpPr txBox="1"/>
          <p:nvPr/>
        </p:nvSpPr>
        <p:spPr>
          <a:xfrm>
            <a:off x="980521" y="5499443"/>
            <a:ext cx="626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the left node is empty, so 1 can be put in there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6109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insert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407563-E814-04FF-B51C-5106C39704AA}"/>
              </a:ext>
            </a:extLst>
          </p:cNvPr>
          <p:cNvSpPr/>
          <p:nvPr/>
        </p:nvSpPr>
        <p:spPr>
          <a:xfrm>
            <a:off x="5457907" y="22011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331DA24-3257-665F-9A7E-2947A5224F4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131336" y="287017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E1EFDBF-5FED-711E-148D-47ABE9DEE81A}"/>
              </a:ext>
            </a:extLst>
          </p:cNvPr>
          <p:cNvSpPr/>
          <p:nvPr/>
        </p:nvSpPr>
        <p:spPr>
          <a:xfrm>
            <a:off x="4430488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508EB1C-9E34-64AB-0208-BEB0E7C9C7DE}"/>
              </a:ext>
            </a:extLst>
          </p:cNvPr>
          <p:cNvSpPr/>
          <p:nvPr/>
        </p:nvSpPr>
        <p:spPr>
          <a:xfrm>
            <a:off x="6431356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CB4893-38EE-3D4A-14A6-F1FD128F02C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158755" y="287017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5D1C8556-E8F6-E928-7EA7-5751C65E614B}"/>
              </a:ext>
            </a:extLst>
          </p:cNvPr>
          <p:cNvSpPr/>
          <p:nvPr/>
        </p:nvSpPr>
        <p:spPr>
          <a:xfrm>
            <a:off x="3464266" y="43194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1AEE14-D9C5-8411-E6D8-AE6715AC9B0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4165114" y="3923262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18E5337-B2DC-5A97-2BDF-DD7DDB514116}"/>
              </a:ext>
            </a:extLst>
          </p:cNvPr>
          <p:cNvSpPr/>
          <p:nvPr/>
        </p:nvSpPr>
        <p:spPr>
          <a:xfrm>
            <a:off x="5337661" y="431946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6FB1FB7-ADDC-E36D-A31E-5074ECC42E26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131336" y="3923262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F308A21C-7D19-78C8-806F-59C12CDB98D8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insert(1);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EEB4C3D8-8088-5232-EF50-AA880B0C3241}"/>
              </a:ext>
            </a:extLst>
          </p:cNvPr>
          <p:cNvCxnSpPr>
            <a:cxnSpLocks/>
            <a:endCxn id="10" idx="6"/>
          </p:cNvCxnSpPr>
          <p:nvPr/>
        </p:nvCxnSpPr>
        <p:spPr>
          <a:xfrm flipH="1">
            <a:off x="4285360" y="4434248"/>
            <a:ext cx="700848" cy="2771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23AADA1E-A3D1-FC9A-7576-B2F9AE750265}"/>
              </a:ext>
            </a:extLst>
          </p:cNvPr>
          <p:cNvSpPr/>
          <p:nvPr/>
        </p:nvSpPr>
        <p:spPr>
          <a:xfrm>
            <a:off x="2507876" y="533540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51FF5148-33A3-E396-610F-9DB0837E8B1B}"/>
              </a:ext>
            </a:extLst>
          </p:cNvPr>
          <p:cNvCxnSpPr>
            <a:cxnSpLocks/>
            <a:stCxn id="10" idx="3"/>
            <a:endCxn id="15" idx="7"/>
          </p:cNvCxnSpPr>
          <p:nvPr/>
        </p:nvCxnSpPr>
        <p:spPr>
          <a:xfrm flipH="1">
            <a:off x="3208724" y="4988457"/>
            <a:ext cx="375788" cy="46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959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22FF8E8C-5F44-68D4-FA2F-D9E4267C52B3}"/>
              </a:ext>
            </a:extLst>
          </p:cNvPr>
          <p:cNvSpPr txBox="1"/>
          <p:nvPr/>
        </p:nvSpPr>
        <p:spPr>
          <a:xfrm>
            <a:off x="734786" y="1690688"/>
            <a:ext cx="969683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put node in now-&gt;</a:t>
            </a:r>
            <a:r>
              <a:rPr lang="en-US" altLang="zh-TW" sz="18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nex</a:t>
            </a:r>
            <a:endParaRPr lang="en-US" altLang="zh-TW" sz="1800" b="1" i="0" dirty="0">
              <a:solidFill>
                <a:srgbClr val="7F9F7F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case 1: now-&gt;</a:t>
            </a:r>
            <a:r>
              <a:rPr lang="en-US" altLang="zh-TW" sz="18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 isn't a NULL node</a:t>
            </a: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node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create_node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case 1: now-&gt;</a:t>
            </a:r>
            <a:r>
              <a:rPr lang="en-US" altLang="zh-TW" sz="18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 is a NULL node</a:t>
            </a: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create_node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tail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C6C7AD2B-4614-9D65-04E3-2818989EE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52263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insert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407563-E814-04FF-B51C-5106C39704AA}"/>
              </a:ext>
            </a:extLst>
          </p:cNvPr>
          <p:cNvSpPr/>
          <p:nvPr/>
        </p:nvSpPr>
        <p:spPr>
          <a:xfrm>
            <a:off x="5457907" y="22011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331DA24-3257-665F-9A7E-2947A5224F4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131336" y="287017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E1EFDBF-5FED-711E-148D-47ABE9DEE81A}"/>
              </a:ext>
            </a:extLst>
          </p:cNvPr>
          <p:cNvSpPr/>
          <p:nvPr/>
        </p:nvSpPr>
        <p:spPr>
          <a:xfrm>
            <a:off x="4430488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508EB1C-9E34-64AB-0208-BEB0E7C9C7DE}"/>
              </a:ext>
            </a:extLst>
          </p:cNvPr>
          <p:cNvSpPr/>
          <p:nvPr/>
        </p:nvSpPr>
        <p:spPr>
          <a:xfrm>
            <a:off x="6431356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CB4893-38EE-3D4A-14A6-F1FD128F02C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158755" y="287017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5D1C8556-E8F6-E928-7EA7-5751C65E614B}"/>
              </a:ext>
            </a:extLst>
          </p:cNvPr>
          <p:cNvSpPr/>
          <p:nvPr/>
        </p:nvSpPr>
        <p:spPr>
          <a:xfrm>
            <a:off x="3464266" y="43194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1AEE14-D9C5-8411-E6D8-AE6715AC9B0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4165114" y="3923262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18E5337-B2DC-5A97-2BDF-DD7DDB514116}"/>
              </a:ext>
            </a:extLst>
          </p:cNvPr>
          <p:cNvSpPr/>
          <p:nvPr/>
        </p:nvSpPr>
        <p:spPr>
          <a:xfrm>
            <a:off x="5337661" y="431946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6FB1FB7-ADDC-E36D-A31E-5074ECC42E26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131336" y="3923262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F308A21C-7D19-78C8-806F-59C12CDB98D8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insert(1);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EEB4C3D8-8088-5232-EF50-AA880B0C3241}"/>
              </a:ext>
            </a:extLst>
          </p:cNvPr>
          <p:cNvCxnSpPr>
            <a:cxnSpLocks/>
            <a:endCxn id="10" idx="6"/>
          </p:cNvCxnSpPr>
          <p:nvPr/>
        </p:nvCxnSpPr>
        <p:spPr>
          <a:xfrm flipH="1">
            <a:off x="4285360" y="4434248"/>
            <a:ext cx="700848" cy="2771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23AADA1E-A3D1-FC9A-7576-B2F9AE750265}"/>
              </a:ext>
            </a:extLst>
          </p:cNvPr>
          <p:cNvSpPr/>
          <p:nvPr/>
        </p:nvSpPr>
        <p:spPr>
          <a:xfrm>
            <a:off x="2507876" y="533540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51FF5148-33A3-E396-610F-9DB0837E8B1B}"/>
              </a:ext>
            </a:extLst>
          </p:cNvPr>
          <p:cNvCxnSpPr>
            <a:cxnSpLocks/>
            <a:stCxn id="10" idx="3"/>
            <a:endCxn id="15" idx="7"/>
          </p:cNvCxnSpPr>
          <p:nvPr/>
        </p:nvCxnSpPr>
        <p:spPr>
          <a:xfrm flipH="1">
            <a:off x="3208724" y="4988457"/>
            <a:ext cx="375788" cy="46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21F8FB5-5740-04EA-C206-282568697A4A}"/>
              </a:ext>
            </a:extLst>
          </p:cNvPr>
          <p:cNvSpPr txBox="1"/>
          <p:nvPr/>
        </p:nvSpPr>
        <p:spPr>
          <a:xfrm>
            <a:off x="4185782" y="561422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Done!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19572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insert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407563-E814-04FF-B51C-5106C39704AA}"/>
              </a:ext>
            </a:extLst>
          </p:cNvPr>
          <p:cNvSpPr/>
          <p:nvPr/>
        </p:nvSpPr>
        <p:spPr>
          <a:xfrm>
            <a:off x="5457907" y="22011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331DA24-3257-665F-9A7E-2947A5224F4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131336" y="287017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E1EFDBF-5FED-711E-148D-47ABE9DEE81A}"/>
              </a:ext>
            </a:extLst>
          </p:cNvPr>
          <p:cNvSpPr/>
          <p:nvPr/>
        </p:nvSpPr>
        <p:spPr>
          <a:xfrm>
            <a:off x="4430488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508EB1C-9E34-64AB-0208-BEB0E7C9C7DE}"/>
              </a:ext>
            </a:extLst>
          </p:cNvPr>
          <p:cNvSpPr/>
          <p:nvPr/>
        </p:nvSpPr>
        <p:spPr>
          <a:xfrm>
            <a:off x="6431356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CB4893-38EE-3D4A-14A6-F1FD128F02C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158755" y="287017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5D1C8556-E8F6-E928-7EA7-5751C65E614B}"/>
              </a:ext>
            </a:extLst>
          </p:cNvPr>
          <p:cNvSpPr/>
          <p:nvPr/>
        </p:nvSpPr>
        <p:spPr>
          <a:xfrm>
            <a:off x="3464266" y="43194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1AEE14-D9C5-8411-E6D8-AE6715AC9B0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4165114" y="3923262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18E5337-B2DC-5A97-2BDF-DD7DDB514116}"/>
              </a:ext>
            </a:extLst>
          </p:cNvPr>
          <p:cNvSpPr/>
          <p:nvPr/>
        </p:nvSpPr>
        <p:spPr>
          <a:xfrm>
            <a:off x="5337661" y="431946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6FB1FB7-ADDC-E36D-A31E-5074ECC42E26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131336" y="3923262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F308A21C-7D19-78C8-806F-59C12CDB98D8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insert(3);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EEB4C3D8-8088-5232-EF50-AA880B0C3241}"/>
              </a:ext>
            </a:extLst>
          </p:cNvPr>
          <p:cNvCxnSpPr>
            <a:cxnSpLocks/>
          </p:cNvCxnSpPr>
          <p:nvPr/>
        </p:nvCxnSpPr>
        <p:spPr>
          <a:xfrm flipH="1">
            <a:off x="6255148" y="2201189"/>
            <a:ext cx="700848" cy="2771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23AADA1E-A3D1-FC9A-7576-B2F9AE750265}"/>
              </a:ext>
            </a:extLst>
          </p:cNvPr>
          <p:cNvSpPr/>
          <p:nvPr/>
        </p:nvSpPr>
        <p:spPr>
          <a:xfrm>
            <a:off x="2507876" y="533540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51FF5148-33A3-E396-610F-9DB0837E8B1B}"/>
              </a:ext>
            </a:extLst>
          </p:cNvPr>
          <p:cNvCxnSpPr>
            <a:cxnSpLocks/>
            <a:stCxn id="10" idx="3"/>
            <a:endCxn id="15" idx="7"/>
          </p:cNvCxnSpPr>
          <p:nvPr/>
        </p:nvCxnSpPr>
        <p:spPr>
          <a:xfrm flipH="1">
            <a:off x="3208724" y="4988457"/>
            <a:ext cx="375788" cy="46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9210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insert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407563-E814-04FF-B51C-5106C39704AA}"/>
              </a:ext>
            </a:extLst>
          </p:cNvPr>
          <p:cNvSpPr/>
          <p:nvPr/>
        </p:nvSpPr>
        <p:spPr>
          <a:xfrm>
            <a:off x="5457907" y="22011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331DA24-3257-665F-9A7E-2947A5224F4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131336" y="287017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E1EFDBF-5FED-711E-148D-47ABE9DEE81A}"/>
              </a:ext>
            </a:extLst>
          </p:cNvPr>
          <p:cNvSpPr/>
          <p:nvPr/>
        </p:nvSpPr>
        <p:spPr>
          <a:xfrm>
            <a:off x="4430488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508EB1C-9E34-64AB-0208-BEB0E7C9C7DE}"/>
              </a:ext>
            </a:extLst>
          </p:cNvPr>
          <p:cNvSpPr/>
          <p:nvPr/>
        </p:nvSpPr>
        <p:spPr>
          <a:xfrm>
            <a:off x="6431356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CB4893-38EE-3D4A-14A6-F1FD128F02C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158755" y="287017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5D1C8556-E8F6-E928-7EA7-5751C65E614B}"/>
              </a:ext>
            </a:extLst>
          </p:cNvPr>
          <p:cNvSpPr/>
          <p:nvPr/>
        </p:nvSpPr>
        <p:spPr>
          <a:xfrm>
            <a:off x="3464266" y="43194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1AEE14-D9C5-8411-E6D8-AE6715AC9B0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4165114" y="3923262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18E5337-B2DC-5A97-2BDF-DD7DDB514116}"/>
              </a:ext>
            </a:extLst>
          </p:cNvPr>
          <p:cNvSpPr/>
          <p:nvPr/>
        </p:nvSpPr>
        <p:spPr>
          <a:xfrm>
            <a:off x="5337661" y="431946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6FB1FB7-ADDC-E36D-A31E-5074ECC42E26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131336" y="3923262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F308A21C-7D19-78C8-806F-59C12CDB98D8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insert(3);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EEB4C3D8-8088-5232-EF50-AA880B0C3241}"/>
              </a:ext>
            </a:extLst>
          </p:cNvPr>
          <p:cNvCxnSpPr>
            <a:cxnSpLocks/>
          </p:cNvCxnSpPr>
          <p:nvPr/>
        </p:nvCxnSpPr>
        <p:spPr>
          <a:xfrm flipH="1">
            <a:off x="5219503" y="3230500"/>
            <a:ext cx="700848" cy="2771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23AADA1E-A3D1-FC9A-7576-B2F9AE750265}"/>
              </a:ext>
            </a:extLst>
          </p:cNvPr>
          <p:cNvSpPr/>
          <p:nvPr/>
        </p:nvSpPr>
        <p:spPr>
          <a:xfrm>
            <a:off x="2507876" y="533540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51FF5148-33A3-E396-610F-9DB0837E8B1B}"/>
              </a:ext>
            </a:extLst>
          </p:cNvPr>
          <p:cNvCxnSpPr>
            <a:cxnSpLocks/>
            <a:stCxn id="10" idx="3"/>
            <a:endCxn id="15" idx="7"/>
          </p:cNvCxnSpPr>
          <p:nvPr/>
        </p:nvCxnSpPr>
        <p:spPr>
          <a:xfrm flipH="1">
            <a:off x="3208724" y="4988457"/>
            <a:ext cx="375788" cy="46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84452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insert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407563-E814-04FF-B51C-5106C39704AA}"/>
              </a:ext>
            </a:extLst>
          </p:cNvPr>
          <p:cNvSpPr/>
          <p:nvPr/>
        </p:nvSpPr>
        <p:spPr>
          <a:xfrm>
            <a:off x="5457907" y="22011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331DA24-3257-665F-9A7E-2947A5224F4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131336" y="287017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E1EFDBF-5FED-711E-148D-47ABE9DEE81A}"/>
              </a:ext>
            </a:extLst>
          </p:cNvPr>
          <p:cNvSpPr/>
          <p:nvPr/>
        </p:nvSpPr>
        <p:spPr>
          <a:xfrm>
            <a:off x="4430488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508EB1C-9E34-64AB-0208-BEB0E7C9C7DE}"/>
              </a:ext>
            </a:extLst>
          </p:cNvPr>
          <p:cNvSpPr/>
          <p:nvPr/>
        </p:nvSpPr>
        <p:spPr>
          <a:xfrm>
            <a:off x="6431356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CB4893-38EE-3D4A-14A6-F1FD128F02C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158755" y="287017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5D1C8556-E8F6-E928-7EA7-5751C65E614B}"/>
              </a:ext>
            </a:extLst>
          </p:cNvPr>
          <p:cNvSpPr/>
          <p:nvPr/>
        </p:nvSpPr>
        <p:spPr>
          <a:xfrm>
            <a:off x="3464266" y="43194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1AEE14-D9C5-8411-E6D8-AE6715AC9B0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4165114" y="3923262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18E5337-B2DC-5A97-2BDF-DD7DDB514116}"/>
              </a:ext>
            </a:extLst>
          </p:cNvPr>
          <p:cNvSpPr/>
          <p:nvPr/>
        </p:nvSpPr>
        <p:spPr>
          <a:xfrm>
            <a:off x="5337661" y="431946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6FB1FB7-ADDC-E36D-A31E-5074ECC42E26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131336" y="3923262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F308A21C-7D19-78C8-806F-59C12CDB98D8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insert(3);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EEB4C3D8-8088-5232-EF50-AA880B0C3241}"/>
              </a:ext>
            </a:extLst>
          </p:cNvPr>
          <p:cNvCxnSpPr>
            <a:cxnSpLocks/>
          </p:cNvCxnSpPr>
          <p:nvPr/>
        </p:nvCxnSpPr>
        <p:spPr>
          <a:xfrm flipH="1">
            <a:off x="4285360" y="4419678"/>
            <a:ext cx="700848" cy="2771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23AADA1E-A3D1-FC9A-7576-B2F9AE750265}"/>
              </a:ext>
            </a:extLst>
          </p:cNvPr>
          <p:cNvSpPr/>
          <p:nvPr/>
        </p:nvSpPr>
        <p:spPr>
          <a:xfrm>
            <a:off x="2507876" y="533540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51FF5148-33A3-E396-610F-9DB0837E8B1B}"/>
              </a:ext>
            </a:extLst>
          </p:cNvPr>
          <p:cNvCxnSpPr>
            <a:cxnSpLocks/>
            <a:stCxn id="10" idx="3"/>
            <a:endCxn id="15" idx="7"/>
          </p:cNvCxnSpPr>
          <p:nvPr/>
        </p:nvCxnSpPr>
        <p:spPr>
          <a:xfrm flipH="1">
            <a:off x="3208724" y="4988457"/>
            <a:ext cx="375788" cy="46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3BBF806-5458-73C9-94E8-016719AF646A}"/>
              </a:ext>
            </a:extLst>
          </p:cNvPr>
          <p:cNvSpPr txBox="1"/>
          <p:nvPr/>
        </p:nvSpPr>
        <p:spPr>
          <a:xfrm>
            <a:off x="5294621" y="5684322"/>
            <a:ext cx="638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the right node is empty, so 1 can be put in there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98361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insert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407563-E814-04FF-B51C-5106C39704AA}"/>
              </a:ext>
            </a:extLst>
          </p:cNvPr>
          <p:cNvSpPr/>
          <p:nvPr/>
        </p:nvSpPr>
        <p:spPr>
          <a:xfrm>
            <a:off x="5457907" y="22011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331DA24-3257-665F-9A7E-2947A5224F4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131336" y="287017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E1EFDBF-5FED-711E-148D-47ABE9DEE81A}"/>
              </a:ext>
            </a:extLst>
          </p:cNvPr>
          <p:cNvSpPr/>
          <p:nvPr/>
        </p:nvSpPr>
        <p:spPr>
          <a:xfrm>
            <a:off x="4430488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508EB1C-9E34-64AB-0208-BEB0E7C9C7DE}"/>
              </a:ext>
            </a:extLst>
          </p:cNvPr>
          <p:cNvSpPr/>
          <p:nvPr/>
        </p:nvSpPr>
        <p:spPr>
          <a:xfrm>
            <a:off x="6431356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CB4893-38EE-3D4A-14A6-F1FD128F02C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158755" y="287017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5D1C8556-E8F6-E928-7EA7-5751C65E614B}"/>
              </a:ext>
            </a:extLst>
          </p:cNvPr>
          <p:cNvSpPr/>
          <p:nvPr/>
        </p:nvSpPr>
        <p:spPr>
          <a:xfrm>
            <a:off x="3464266" y="43194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1AEE14-D9C5-8411-E6D8-AE6715AC9B0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4165114" y="3923262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18E5337-B2DC-5A97-2BDF-DD7DDB514116}"/>
              </a:ext>
            </a:extLst>
          </p:cNvPr>
          <p:cNvSpPr/>
          <p:nvPr/>
        </p:nvSpPr>
        <p:spPr>
          <a:xfrm>
            <a:off x="5337661" y="431946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6FB1FB7-ADDC-E36D-A31E-5074ECC42E26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131336" y="3923262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F308A21C-7D19-78C8-806F-59C12CDB98D8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insert(3);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EEB4C3D8-8088-5232-EF50-AA880B0C3241}"/>
              </a:ext>
            </a:extLst>
          </p:cNvPr>
          <p:cNvCxnSpPr>
            <a:cxnSpLocks/>
          </p:cNvCxnSpPr>
          <p:nvPr/>
        </p:nvCxnSpPr>
        <p:spPr>
          <a:xfrm flipH="1">
            <a:off x="4285360" y="4419678"/>
            <a:ext cx="700848" cy="2771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23AADA1E-A3D1-FC9A-7576-B2F9AE750265}"/>
              </a:ext>
            </a:extLst>
          </p:cNvPr>
          <p:cNvSpPr/>
          <p:nvPr/>
        </p:nvSpPr>
        <p:spPr>
          <a:xfrm>
            <a:off x="2507876" y="533540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51FF5148-33A3-E396-610F-9DB0837E8B1B}"/>
              </a:ext>
            </a:extLst>
          </p:cNvPr>
          <p:cNvCxnSpPr>
            <a:cxnSpLocks/>
            <a:stCxn id="10" idx="3"/>
            <a:endCxn id="15" idx="7"/>
          </p:cNvCxnSpPr>
          <p:nvPr/>
        </p:nvCxnSpPr>
        <p:spPr>
          <a:xfrm flipH="1">
            <a:off x="3208724" y="4988457"/>
            <a:ext cx="375788" cy="46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>
            <a:extLst>
              <a:ext uri="{FF2B5EF4-FFF2-40B4-BE49-F238E27FC236}">
                <a16:creationId xmlns:a16="http://schemas.microsoft.com/office/drawing/2014/main" id="{A7D027C1-1183-6B0D-8C9B-DD3F09530E82}"/>
              </a:ext>
            </a:extLst>
          </p:cNvPr>
          <p:cNvSpPr/>
          <p:nvPr/>
        </p:nvSpPr>
        <p:spPr>
          <a:xfrm>
            <a:off x="4430488" y="533540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1F99D842-F11B-8A3D-D5D6-3BB6E1ABA846}"/>
              </a:ext>
            </a:extLst>
          </p:cNvPr>
          <p:cNvCxnSpPr>
            <a:cxnSpLocks/>
            <a:stCxn id="10" idx="5"/>
            <a:endCxn id="16" idx="1"/>
          </p:cNvCxnSpPr>
          <p:nvPr/>
        </p:nvCxnSpPr>
        <p:spPr>
          <a:xfrm>
            <a:off x="4165114" y="4988457"/>
            <a:ext cx="385620" cy="46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1FCD5639-4A66-40CD-FEC7-920EC9B91FC2}"/>
              </a:ext>
            </a:extLst>
          </p:cNvPr>
          <p:cNvSpPr txBox="1"/>
          <p:nvPr/>
        </p:nvSpPr>
        <p:spPr>
          <a:xfrm>
            <a:off x="5578153" y="554261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Done!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945668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4D6361-6767-8EC6-6CF1-04E51CDF0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F027538A-B3D1-A50C-2A13-A4D39920D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insert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133750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delete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06628312-7091-57E0-F1B4-E13C13516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要先找到要刪除的節點。接著要做很多判斷。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1.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如果這個節點的左右子樹都是空的，可以直接刪除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2.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如果這個節點的只有一個子樹是空的，就把另一個非空子樹換上來。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3.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如果這個節點的左右子樹都非空，就要把後繼節點的資料換上來，並刪除後繼節點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(recursively)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r>
              <a:rPr lang="zh-TW" altLang="en-US" sz="1800" dirty="0">
                <a:latin typeface="Consolas" panose="020B0609020204030204" pitchFamily="49" charset="0"/>
                <a:ea typeface="微軟正黑體" panose="020B0604030504040204" pitchFamily="34" charset="-120"/>
              </a:rPr>
              <a:t>其實不用遞迴刪除，但是這樣實作上比較簡潔。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667979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186935-FC09-C6DA-31FE-B63F04E80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後繼節點就是右子樹的最左節點。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以此樹為例，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的後繼節點是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的後繼節點為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47116496-7628-C742-967B-FE3F9B075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delete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137B2C31-33E0-EE5C-5C40-BB186A36884B}"/>
              </a:ext>
            </a:extLst>
          </p:cNvPr>
          <p:cNvSpPr/>
          <p:nvPr/>
        </p:nvSpPr>
        <p:spPr>
          <a:xfrm>
            <a:off x="8815974" y="239391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59B0BF8E-55B0-5067-1B4C-3173D727EEDA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489403" y="3062908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655687F0-7D9E-19A7-D03E-AE0EF0F5A3B8}"/>
              </a:ext>
            </a:extLst>
          </p:cNvPr>
          <p:cNvSpPr/>
          <p:nvPr/>
        </p:nvSpPr>
        <p:spPr>
          <a:xfrm>
            <a:off x="7788555" y="344700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FA3BC1D6-9C83-4F11-C3A0-2489E862D773}"/>
              </a:ext>
            </a:extLst>
          </p:cNvPr>
          <p:cNvSpPr/>
          <p:nvPr/>
        </p:nvSpPr>
        <p:spPr>
          <a:xfrm>
            <a:off x="9789423" y="344700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E0E074C-2785-5C27-2B93-7C30ADE62E1A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9516822" y="3062908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2029F131-26DC-8495-1FD0-0C73B0B88A12}"/>
              </a:ext>
            </a:extLst>
          </p:cNvPr>
          <p:cNvSpPr/>
          <p:nvPr/>
        </p:nvSpPr>
        <p:spPr>
          <a:xfrm>
            <a:off x="6822333" y="451219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6F78BFFB-2530-D52A-EE99-955494586881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7523181" y="4115991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0E0330BC-6CD7-1E59-C2DD-2A09F6677635}"/>
              </a:ext>
            </a:extLst>
          </p:cNvPr>
          <p:cNvSpPr/>
          <p:nvPr/>
        </p:nvSpPr>
        <p:spPr>
          <a:xfrm>
            <a:off x="8244820" y="4512195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E038762-7FEC-038C-97BA-D36D0F4CD403}"/>
              </a:ext>
            </a:extLst>
          </p:cNvPr>
          <p:cNvCxnSpPr>
            <a:cxnSpLocks/>
            <a:stCxn id="7" idx="5"/>
            <a:endCxn id="12" idx="0"/>
          </p:cNvCxnSpPr>
          <p:nvPr/>
        </p:nvCxnSpPr>
        <p:spPr>
          <a:xfrm>
            <a:off x="8489403" y="4115991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B8D91F22-4218-3013-09BF-7F7534A02F67}"/>
              </a:ext>
            </a:extLst>
          </p:cNvPr>
          <p:cNvSpPr/>
          <p:nvPr/>
        </p:nvSpPr>
        <p:spPr>
          <a:xfrm>
            <a:off x="5865943" y="55281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EA3F06F-9B66-5FA8-8438-0E3DA43BFFE3}"/>
              </a:ext>
            </a:extLst>
          </p:cNvPr>
          <p:cNvCxnSpPr>
            <a:cxnSpLocks/>
            <a:stCxn id="10" idx="3"/>
            <a:endCxn id="15" idx="7"/>
          </p:cNvCxnSpPr>
          <p:nvPr/>
        </p:nvCxnSpPr>
        <p:spPr>
          <a:xfrm flipH="1">
            <a:off x="6566791" y="5181186"/>
            <a:ext cx="375788" cy="46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>
            <a:extLst>
              <a:ext uri="{FF2B5EF4-FFF2-40B4-BE49-F238E27FC236}">
                <a16:creationId xmlns:a16="http://schemas.microsoft.com/office/drawing/2014/main" id="{8240D077-79EB-2608-94E4-E6A7E159009A}"/>
              </a:ext>
            </a:extLst>
          </p:cNvPr>
          <p:cNvSpPr/>
          <p:nvPr/>
        </p:nvSpPr>
        <p:spPr>
          <a:xfrm>
            <a:off x="7788555" y="55281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7387A72F-6ED3-5F04-C3C9-5255D4D51E90}"/>
              </a:ext>
            </a:extLst>
          </p:cNvPr>
          <p:cNvCxnSpPr>
            <a:cxnSpLocks/>
            <a:stCxn id="10" idx="5"/>
            <a:endCxn id="17" idx="1"/>
          </p:cNvCxnSpPr>
          <p:nvPr/>
        </p:nvCxnSpPr>
        <p:spPr>
          <a:xfrm>
            <a:off x="7523181" y="5181186"/>
            <a:ext cx="385620" cy="46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>
            <a:extLst>
              <a:ext uri="{FF2B5EF4-FFF2-40B4-BE49-F238E27FC236}">
                <a16:creationId xmlns:a16="http://schemas.microsoft.com/office/drawing/2014/main" id="{F00AE221-A0B5-D28F-549A-6239DDDA7DCF}"/>
              </a:ext>
            </a:extLst>
          </p:cNvPr>
          <p:cNvSpPr/>
          <p:nvPr/>
        </p:nvSpPr>
        <p:spPr>
          <a:xfrm>
            <a:off x="9331288" y="4512194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B50560B1-DECD-C3F8-F01D-EEAC7746BC1B}"/>
              </a:ext>
            </a:extLst>
          </p:cNvPr>
          <p:cNvCxnSpPr>
            <a:cxnSpLocks/>
            <a:stCxn id="8" idx="3"/>
            <a:endCxn id="22" idx="0"/>
          </p:cNvCxnSpPr>
          <p:nvPr/>
        </p:nvCxnSpPr>
        <p:spPr>
          <a:xfrm flipH="1">
            <a:off x="9741835" y="4115991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>
            <a:extLst>
              <a:ext uri="{FF2B5EF4-FFF2-40B4-BE49-F238E27FC236}">
                <a16:creationId xmlns:a16="http://schemas.microsoft.com/office/drawing/2014/main" id="{7EAA3842-27EB-D2A8-D2A7-DEF89A2B0216}"/>
              </a:ext>
            </a:extLst>
          </p:cNvPr>
          <p:cNvSpPr/>
          <p:nvPr/>
        </p:nvSpPr>
        <p:spPr>
          <a:xfrm>
            <a:off x="10532706" y="4512194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BF0ECCB3-EF9F-3A49-E3B4-4128A8120036}"/>
              </a:ext>
            </a:extLst>
          </p:cNvPr>
          <p:cNvCxnSpPr>
            <a:cxnSpLocks/>
            <a:stCxn id="8" idx="5"/>
            <a:endCxn id="30" idx="0"/>
          </p:cNvCxnSpPr>
          <p:nvPr/>
        </p:nvCxnSpPr>
        <p:spPr>
          <a:xfrm>
            <a:off x="10490271" y="4115991"/>
            <a:ext cx="452982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47869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delete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3441592-CA19-CCDD-0CF8-101D79E1AC3D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delete(3);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0E589F0D-2136-A19B-911D-351FDAD5A6DF}"/>
              </a:ext>
            </a:extLst>
          </p:cNvPr>
          <p:cNvSpPr txBox="1"/>
          <p:nvPr/>
        </p:nvSpPr>
        <p:spPr>
          <a:xfrm>
            <a:off x="5142227" y="6123543"/>
            <a:ext cx="487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having no children, so just delete it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AD4377E9-B27F-451B-A5EB-B1794979AD7F}"/>
              </a:ext>
            </a:extLst>
          </p:cNvPr>
          <p:cNvSpPr/>
          <p:nvPr/>
        </p:nvSpPr>
        <p:spPr>
          <a:xfrm>
            <a:off x="5348552" y="215235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0ED3B866-F058-4BD8-9680-CF12182C1D65}"/>
              </a:ext>
            </a:extLst>
          </p:cNvPr>
          <p:cNvCxnSpPr>
            <a:cxnSpLocks/>
            <a:stCxn id="32" idx="3"/>
            <a:endCxn id="34" idx="7"/>
          </p:cNvCxnSpPr>
          <p:nvPr/>
        </p:nvCxnSpPr>
        <p:spPr>
          <a:xfrm flipH="1">
            <a:off x="5021981" y="2821343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F76C7C5A-D249-EEB5-A6C6-77F516BDF82B}"/>
              </a:ext>
            </a:extLst>
          </p:cNvPr>
          <p:cNvSpPr/>
          <p:nvPr/>
        </p:nvSpPr>
        <p:spPr>
          <a:xfrm>
            <a:off x="4321133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CFAA9D17-3D67-B672-C692-9F950A1F0C4C}"/>
              </a:ext>
            </a:extLst>
          </p:cNvPr>
          <p:cNvSpPr/>
          <p:nvPr/>
        </p:nvSpPr>
        <p:spPr>
          <a:xfrm>
            <a:off x="6322001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D3ABA02E-41DC-F42B-1CA5-582170C48176}"/>
              </a:ext>
            </a:extLst>
          </p:cNvPr>
          <p:cNvCxnSpPr>
            <a:cxnSpLocks/>
            <a:stCxn id="32" idx="5"/>
            <a:endCxn id="35" idx="1"/>
          </p:cNvCxnSpPr>
          <p:nvPr/>
        </p:nvCxnSpPr>
        <p:spPr>
          <a:xfrm>
            <a:off x="6049400" y="28213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橢圓 36">
            <a:extLst>
              <a:ext uri="{FF2B5EF4-FFF2-40B4-BE49-F238E27FC236}">
                <a16:creationId xmlns:a16="http://schemas.microsoft.com/office/drawing/2014/main" id="{C6BF25F6-EA92-DEF2-4051-B29CED5840A5}"/>
              </a:ext>
            </a:extLst>
          </p:cNvPr>
          <p:cNvSpPr/>
          <p:nvPr/>
        </p:nvSpPr>
        <p:spPr>
          <a:xfrm>
            <a:off x="3354911" y="427063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63718C01-EB35-BA3D-BB0D-D6201F73DB4C}"/>
              </a:ext>
            </a:extLst>
          </p:cNvPr>
          <p:cNvCxnSpPr>
            <a:cxnSpLocks/>
            <a:stCxn id="34" idx="3"/>
            <a:endCxn id="37" idx="7"/>
          </p:cNvCxnSpPr>
          <p:nvPr/>
        </p:nvCxnSpPr>
        <p:spPr>
          <a:xfrm flipH="1">
            <a:off x="4055759" y="3874426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>
            <a:extLst>
              <a:ext uri="{FF2B5EF4-FFF2-40B4-BE49-F238E27FC236}">
                <a16:creationId xmlns:a16="http://schemas.microsoft.com/office/drawing/2014/main" id="{6A9B410A-5B70-6A2B-B842-9AA198A18054}"/>
              </a:ext>
            </a:extLst>
          </p:cNvPr>
          <p:cNvSpPr/>
          <p:nvPr/>
        </p:nvSpPr>
        <p:spPr>
          <a:xfrm>
            <a:off x="4777398" y="427063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1BF9252A-C320-A089-4A4E-431096F8BD39}"/>
              </a:ext>
            </a:extLst>
          </p:cNvPr>
          <p:cNvCxnSpPr>
            <a:cxnSpLocks/>
            <a:stCxn id="34" idx="5"/>
            <a:endCxn id="39" idx="0"/>
          </p:cNvCxnSpPr>
          <p:nvPr/>
        </p:nvCxnSpPr>
        <p:spPr>
          <a:xfrm>
            <a:off x="5021981" y="3874426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0">
            <a:extLst>
              <a:ext uri="{FF2B5EF4-FFF2-40B4-BE49-F238E27FC236}">
                <a16:creationId xmlns:a16="http://schemas.microsoft.com/office/drawing/2014/main" id="{681188CC-8AA8-3BED-B8BB-EFE83C796FEC}"/>
              </a:ext>
            </a:extLst>
          </p:cNvPr>
          <p:cNvSpPr/>
          <p:nvPr/>
        </p:nvSpPr>
        <p:spPr>
          <a:xfrm>
            <a:off x="2398521" y="5286564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3FFA16DF-9D60-32FB-7441-7D08E93F1F0C}"/>
              </a:ext>
            </a:extLst>
          </p:cNvPr>
          <p:cNvCxnSpPr>
            <a:cxnSpLocks/>
            <a:stCxn id="37" idx="3"/>
            <a:endCxn id="41" idx="7"/>
          </p:cNvCxnSpPr>
          <p:nvPr/>
        </p:nvCxnSpPr>
        <p:spPr>
          <a:xfrm flipH="1">
            <a:off x="3099369" y="4939621"/>
            <a:ext cx="375788" cy="46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>
            <a:extLst>
              <a:ext uri="{FF2B5EF4-FFF2-40B4-BE49-F238E27FC236}">
                <a16:creationId xmlns:a16="http://schemas.microsoft.com/office/drawing/2014/main" id="{9987A608-49BF-BDDF-2EF4-622DD2705DA4}"/>
              </a:ext>
            </a:extLst>
          </p:cNvPr>
          <p:cNvSpPr/>
          <p:nvPr/>
        </p:nvSpPr>
        <p:spPr>
          <a:xfrm>
            <a:off x="4321133" y="5286564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41AA789F-C62C-2BC7-F4F0-C3EB211E650A}"/>
              </a:ext>
            </a:extLst>
          </p:cNvPr>
          <p:cNvCxnSpPr>
            <a:cxnSpLocks/>
            <a:stCxn id="37" idx="5"/>
            <a:endCxn id="43" idx="1"/>
          </p:cNvCxnSpPr>
          <p:nvPr/>
        </p:nvCxnSpPr>
        <p:spPr>
          <a:xfrm>
            <a:off x="4055759" y="4939621"/>
            <a:ext cx="385620" cy="46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橢圓 44">
            <a:extLst>
              <a:ext uri="{FF2B5EF4-FFF2-40B4-BE49-F238E27FC236}">
                <a16:creationId xmlns:a16="http://schemas.microsoft.com/office/drawing/2014/main" id="{927D4335-9914-8A1B-97C7-AA0685A672BD}"/>
              </a:ext>
            </a:extLst>
          </p:cNvPr>
          <p:cNvSpPr/>
          <p:nvPr/>
        </p:nvSpPr>
        <p:spPr>
          <a:xfrm>
            <a:off x="5863866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223E4133-8F2A-FE42-357D-02E563439DD9}"/>
              </a:ext>
            </a:extLst>
          </p:cNvPr>
          <p:cNvCxnSpPr>
            <a:cxnSpLocks/>
            <a:stCxn id="35" idx="3"/>
            <a:endCxn id="45" idx="0"/>
          </p:cNvCxnSpPr>
          <p:nvPr/>
        </p:nvCxnSpPr>
        <p:spPr>
          <a:xfrm flipH="1">
            <a:off x="6274413" y="3874426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橢圓 46">
            <a:extLst>
              <a:ext uri="{FF2B5EF4-FFF2-40B4-BE49-F238E27FC236}">
                <a16:creationId xmlns:a16="http://schemas.microsoft.com/office/drawing/2014/main" id="{08206837-D2C1-74A0-3C74-F613DDFCC2A8}"/>
              </a:ext>
            </a:extLst>
          </p:cNvPr>
          <p:cNvSpPr/>
          <p:nvPr/>
        </p:nvSpPr>
        <p:spPr>
          <a:xfrm>
            <a:off x="7065284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0D8A92D2-D531-3D62-98C7-43D7C5BD6EAF}"/>
              </a:ext>
            </a:extLst>
          </p:cNvPr>
          <p:cNvCxnSpPr>
            <a:cxnSpLocks/>
            <a:stCxn id="35" idx="5"/>
            <a:endCxn id="47" idx="0"/>
          </p:cNvCxnSpPr>
          <p:nvPr/>
        </p:nvCxnSpPr>
        <p:spPr>
          <a:xfrm>
            <a:off x="7022849" y="3874426"/>
            <a:ext cx="452982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77CA4297-93BB-01FB-834B-24CFEFD698D7}"/>
              </a:ext>
            </a:extLst>
          </p:cNvPr>
          <p:cNvGrpSpPr/>
          <p:nvPr/>
        </p:nvGrpSpPr>
        <p:grpSpPr>
          <a:xfrm>
            <a:off x="4198297" y="5210981"/>
            <a:ext cx="857160" cy="963360"/>
            <a:chOff x="4198297" y="5210981"/>
            <a:chExt cx="857160" cy="96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9" name="筆跡 48">
                  <a:extLst>
                    <a:ext uri="{FF2B5EF4-FFF2-40B4-BE49-F238E27FC236}">
                      <a16:creationId xmlns:a16="http://schemas.microsoft.com/office/drawing/2014/main" id="{13B5BAE7-9C1D-94A6-0381-3E2DC502180F}"/>
                    </a:ext>
                  </a:extLst>
                </p14:cNvPr>
                <p14:cNvContentPartPr/>
                <p14:nvPr/>
              </p14:nvContentPartPr>
              <p14:xfrm>
                <a:off x="4434457" y="5210981"/>
                <a:ext cx="615600" cy="963360"/>
              </p14:xfrm>
            </p:contentPart>
          </mc:Choice>
          <mc:Fallback xmlns="">
            <p:pic>
              <p:nvPicPr>
                <p:cNvPr id="49" name="筆跡 48">
                  <a:extLst>
                    <a:ext uri="{FF2B5EF4-FFF2-40B4-BE49-F238E27FC236}">
                      <a16:creationId xmlns:a16="http://schemas.microsoft.com/office/drawing/2014/main" id="{13B5BAE7-9C1D-94A6-0381-3E2DC502180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425457" y="5202341"/>
                  <a:ext cx="633240" cy="9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0" name="筆跡 49">
                  <a:extLst>
                    <a:ext uri="{FF2B5EF4-FFF2-40B4-BE49-F238E27FC236}">
                      <a16:creationId xmlns:a16="http://schemas.microsoft.com/office/drawing/2014/main" id="{8397E4D9-BDBC-2B7A-322C-72CDCB814062}"/>
                    </a:ext>
                  </a:extLst>
                </p14:cNvPr>
                <p14:cNvContentPartPr/>
                <p14:nvPr/>
              </p14:nvContentPartPr>
              <p14:xfrm>
                <a:off x="4198297" y="5299901"/>
                <a:ext cx="857160" cy="766440"/>
              </p14:xfrm>
            </p:contentPart>
          </mc:Choice>
          <mc:Fallback xmlns="">
            <p:pic>
              <p:nvPicPr>
                <p:cNvPr id="50" name="筆跡 49">
                  <a:extLst>
                    <a:ext uri="{FF2B5EF4-FFF2-40B4-BE49-F238E27FC236}">
                      <a16:creationId xmlns:a16="http://schemas.microsoft.com/office/drawing/2014/main" id="{8397E4D9-BDBC-2B7A-322C-72CDCB81406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189657" y="5291261"/>
                  <a:ext cx="874800" cy="784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90426918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delete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3441592-CA19-CCDD-0CF8-101D79E1AC3D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delete(2);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51B30D29-7347-37F5-0FF7-808ACDCBBD5D}"/>
              </a:ext>
            </a:extLst>
          </p:cNvPr>
          <p:cNvSpPr/>
          <p:nvPr/>
        </p:nvSpPr>
        <p:spPr>
          <a:xfrm>
            <a:off x="5348552" y="215235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BC75C6C2-C6DF-504F-8763-276E3783CB0C}"/>
              </a:ext>
            </a:extLst>
          </p:cNvPr>
          <p:cNvCxnSpPr>
            <a:cxnSpLocks/>
            <a:stCxn id="34" idx="3"/>
            <a:endCxn id="36" idx="7"/>
          </p:cNvCxnSpPr>
          <p:nvPr/>
        </p:nvCxnSpPr>
        <p:spPr>
          <a:xfrm flipH="1">
            <a:off x="5021981" y="2821343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橢圓 35">
            <a:extLst>
              <a:ext uri="{FF2B5EF4-FFF2-40B4-BE49-F238E27FC236}">
                <a16:creationId xmlns:a16="http://schemas.microsoft.com/office/drawing/2014/main" id="{79BF0F53-69EF-CF28-9D57-3EE240AD949B}"/>
              </a:ext>
            </a:extLst>
          </p:cNvPr>
          <p:cNvSpPr/>
          <p:nvPr/>
        </p:nvSpPr>
        <p:spPr>
          <a:xfrm>
            <a:off x="4321133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6114B993-8B7D-1090-D81E-3D14FD1A9E22}"/>
              </a:ext>
            </a:extLst>
          </p:cNvPr>
          <p:cNvSpPr/>
          <p:nvPr/>
        </p:nvSpPr>
        <p:spPr>
          <a:xfrm>
            <a:off x="6322001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C5DA6152-4DF9-E980-DD18-E54DDA78EB84}"/>
              </a:ext>
            </a:extLst>
          </p:cNvPr>
          <p:cNvCxnSpPr>
            <a:cxnSpLocks/>
            <a:stCxn id="34" idx="5"/>
            <a:endCxn id="37" idx="1"/>
          </p:cNvCxnSpPr>
          <p:nvPr/>
        </p:nvCxnSpPr>
        <p:spPr>
          <a:xfrm>
            <a:off x="6049400" y="28213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>
            <a:extLst>
              <a:ext uri="{FF2B5EF4-FFF2-40B4-BE49-F238E27FC236}">
                <a16:creationId xmlns:a16="http://schemas.microsoft.com/office/drawing/2014/main" id="{9CA8951A-1834-6D1A-897D-727CCB9FB095}"/>
              </a:ext>
            </a:extLst>
          </p:cNvPr>
          <p:cNvSpPr/>
          <p:nvPr/>
        </p:nvSpPr>
        <p:spPr>
          <a:xfrm>
            <a:off x="3354911" y="427063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5849A15A-7F70-384B-D4E2-105159105E39}"/>
              </a:ext>
            </a:extLst>
          </p:cNvPr>
          <p:cNvCxnSpPr>
            <a:cxnSpLocks/>
            <a:stCxn id="36" idx="3"/>
            <a:endCxn id="39" idx="7"/>
          </p:cNvCxnSpPr>
          <p:nvPr/>
        </p:nvCxnSpPr>
        <p:spPr>
          <a:xfrm flipH="1">
            <a:off x="4055759" y="3874426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0">
            <a:extLst>
              <a:ext uri="{FF2B5EF4-FFF2-40B4-BE49-F238E27FC236}">
                <a16:creationId xmlns:a16="http://schemas.microsoft.com/office/drawing/2014/main" id="{FE99AFA0-1CF6-B6AE-C2B6-65D11F76000B}"/>
              </a:ext>
            </a:extLst>
          </p:cNvPr>
          <p:cNvSpPr/>
          <p:nvPr/>
        </p:nvSpPr>
        <p:spPr>
          <a:xfrm>
            <a:off x="4777398" y="427063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C8C0D3A5-0983-0B57-E293-615ED07DA683}"/>
              </a:ext>
            </a:extLst>
          </p:cNvPr>
          <p:cNvCxnSpPr>
            <a:cxnSpLocks/>
            <a:stCxn id="36" idx="5"/>
            <a:endCxn id="41" idx="0"/>
          </p:cNvCxnSpPr>
          <p:nvPr/>
        </p:nvCxnSpPr>
        <p:spPr>
          <a:xfrm>
            <a:off x="5021981" y="3874426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>
            <a:extLst>
              <a:ext uri="{FF2B5EF4-FFF2-40B4-BE49-F238E27FC236}">
                <a16:creationId xmlns:a16="http://schemas.microsoft.com/office/drawing/2014/main" id="{F46D8021-5C66-1AA7-5E1D-74AE01C2360E}"/>
              </a:ext>
            </a:extLst>
          </p:cNvPr>
          <p:cNvSpPr/>
          <p:nvPr/>
        </p:nvSpPr>
        <p:spPr>
          <a:xfrm>
            <a:off x="2398521" y="5286564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5575290F-D3FC-FC8E-4F96-E5164A2863FC}"/>
              </a:ext>
            </a:extLst>
          </p:cNvPr>
          <p:cNvCxnSpPr>
            <a:cxnSpLocks/>
            <a:stCxn id="39" idx="3"/>
            <a:endCxn id="43" idx="7"/>
          </p:cNvCxnSpPr>
          <p:nvPr/>
        </p:nvCxnSpPr>
        <p:spPr>
          <a:xfrm flipH="1">
            <a:off x="3099369" y="4939621"/>
            <a:ext cx="375788" cy="46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橢圓 46">
            <a:extLst>
              <a:ext uri="{FF2B5EF4-FFF2-40B4-BE49-F238E27FC236}">
                <a16:creationId xmlns:a16="http://schemas.microsoft.com/office/drawing/2014/main" id="{472C5F4E-5957-278F-7E20-624E5782A976}"/>
              </a:ext>
            </a:extLst>
          </p:cNvPr>
          <p:cNvSpPr/>
          <p:nvPr/>
        </p:nvSpPr>
        <p:spPr>
          <a:xfrm>
            <a:off x="5863866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F06323C0-E2AB-E9B1-AAAF-4DD847F71230}"/>
              </a:ext>
            </a:extLst>
          </p:cNvPr>
          <p:cNvCxnSpPr>
            <a:cxnSpLocks/>
            <a:stCxn id="37" idx="3"/>
            <a:endCxn id="47" idx="0"/>
          </p:cNvCxnSpPr>
          <p:nvPr/>
        </p:nvCxnSpPr>
        <p:spPr>
          <a:xfrm flipH="1">
            <a:off x="6274413" y="3874426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橢圓 48">
            <a:extLst>
              <a:ext uri="{FF2B5EF4-FFF2-40B4-BE49-F238E27FC236}">
                <a16:creationId xmlns:a16="http://schemas.microsoft.com/office/drawing/2014/main" id="{B070FA78-2E67-768C-8C79-AEF579690D26}"/>
              </a:ext>
            </a:extLst>
          </p:cNvPr>
          <p:cNvSpPr/>
          <p:nvPr/>
        </p:nvSpPr>
        <p:spPr>
          <a:xfrm>
            <a:off x="7065284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C5D62A98-53AD-796D-88DE-783F7DE67850}"/>
              </a:ext>
            </a:extLst>
          </p:cNvPr>
          <p:cNvCxnSpPr>
            <a:cxnSpLocks/>
            <a:stCxn id="37" idx="5"/>
            <a:endCxn id="49" idx="0"/>
          </p:cNvCxnSpPr>
          <p:nvPr/>
        </p:nvCxnSpPr>
        <p:spPr>
          <a:xfrm>
            <a:off x="7022849" y="3874426"/>
            <a:ext cx="452982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050664F4-00C5-FFBC-2B01-815B3E72DA0D}"/>
              </a:ext>
            </a:extLst>
          </p:cNvPr>
          <p:cNvSpPr txBox="1"/>
          <p:nvPr/>
        </p:nvSpPr>
        <p:spPr>
          <a:xfrm>
            <a:off x="3475157" y="5420468"/>
            <a:ext cx="7276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having only one child, so just replace it with its child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ACE8CE61-1B85-5BE7-D6DF-E09C3DF0A030}"/>
              </a:ext>
            </a:extLst>
          </p:cNvPr>
          <p:cNvGrpSpPr/>
          <p:nvPr/>
        </p:nvGrpSpPr>
        <p:grpSpPr>
          <a:xfrm>
            <a:off x="2584057" y="4296581"/>
            <a:ext cx="800280" cy="1003320"/>
            <a:chOff x="2584057" y="4296581"/>
            <a:chExt cx="800280" cy="100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5" name="筆跡 54">
                  <a:extLst>
                    <a:ext uri="{FF2B5EF4-FFF2-40B4-BE49-F238E27FC236}">
                      <a16:creationId xmlns:a16="http://schemas.microsoft.com/office/drawing/2014/main" id="{D8879D53-B617-1FE7-AF37-2ADE991C0AF9}"/>
                    </a:ext>
                  </a:extLst>
                </p14:cNvPr>
                <p14:cNvContentPartPr/>
                <p14:nvPr/>
              </p14:nvContentPartPr>
              <p14:xfrm>
                <a:off x="2584057" y="4453901"/>
                <a:ext cx="763920" cy="846000"/>
              </p14:xfrm>
            </p:contentPart>
          </mc:Choice>
          <mc:Fallback xmlns="">
            <p:pic>
              <p:nvPicPr>
                <p:cNvPr id="55" name="筆跡 54">
                  <a:extLst>
                    <a:ext uri="{FF2B5EF4-FFF2-40B4-BE49-F238E27FC236}">
                      <a16:creationId xmlns:a16="http://schemas.microsoft.com/office/drawing/2014/main" id="{D8879D53-B617-1FE7-AF37-2ADE991C0AF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75417" y="4444901"/>
                  <a:ext cx="781560" cy="86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6" name="筆跡 55">
                  <a:extLst>
                    <a:ext uri="{FF2B5EF4-FFF2-40B4-BE49-F238E27FC236}">
                      <a16:creationId xmlns:a16="http://schemas.microsoft.com/office/drawing/2014/main" id="{FB630D5B-0C76-76A9-A4C5-B99EDC79C5D9}"/>
                    </a:ext>
                  </a:extLst>
                </p14:cNvPr>
                <p14:cNvContentPartPr/>
                <p14:nvPr/>
              </p14:nvContentPartPr>
              <p14:xfrm>
                <a:off x="3272377" y="4296581"/>
                <a:ext cx="111960" cy="288360"/>
              </p14:xfrm>
            </p:contentPart>
          </mc:Choice>
          <mc:Fallback xmlns="">
            <p:pic>
              <p:nvPicPr>
                <p:cNvPr id="56" name="筆跡 55">
                  <a:extLst>
                    <a:ext uri="{FF2B5EF4-FFF2-40B4-BE49-F238E27FC236}">
                      <a16:creationId xmlns:a16="http://schemas.microsoft.com/office/drawing/2014/main" id="{FB630D5B-0C76-76A9-A4C5-B99EDC79C5D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263377" y="4287581"/>
                  <a:ext cx="129600" cy="30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00750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F9B43B29-FD7B-E6D1-4D74-C0D818C2B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596D275-F485-BF16-A802-EEDC08877ABA}"/>
              </a:ext>
            </a:extLst>
          </p:cNvPr>
          <p:cNvSpPr txBox="1"/>
          <p:nvPr/>
        </p:nvSpPr>
        <p:spPr>
          <a:xfrm>
            <a:off x="838200" y="1690688"/>
            <a:ext cx="609755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delete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list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pos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list is empty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18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invaild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 position to insert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pos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go to the position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node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now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nn-NO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pos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nn-NO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now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79272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delete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3441592-CA19-CCDD-0CF8-101D79E1AC3D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delete(2);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D18FA955-4CDF-7EAF-C7B7-0B1C6A1AED35}"/>
              </a:ext>
            </a:extLst>
          </p:cNvPr>
          <p:cNvSpPr/>
          <p:nvPr/>
        </p:nvSpPr>
        <p:spPr>
          <a:xfrm>
            <a:off x="5348552" y="215235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AE285F8F-473D-90AF-8545-F0C786EC3363}"/>
              </a:ext>
            </a:extLst>
          </p:cNvPr>
          <p:cNvCxnSpPr>
            <a:cxnSpLocks/>
            <a:stCxn id="24" idx="3"/>
            <a:endCxn id="28" idx="7"/>
          </p:cNvCxnSpPr>
          <p:nvPr/>
        </p:nvCxnSpPr>
        <p:spPr>
          <a:xfrm flipH="1">
            <a:off x="5021981" y="2821343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6F45DD7D-ED92-4BBD-2E28-7F24E02F3B4E}"/>
              </a:ext>
            </a:extLst>
          </p:cNvPr>
          <p:cNvSpPr/>
          <p:nvPr/>
        </p:nvSpPr>
        <p:spPr>
          <a:xfrm>
            <a:off x="4321133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B71773EC-D793-5EEE-D406-49EB731AA773}"/>
              </a:ext>
            </a:extLst>
          </p:cNvPr>
          <p:cNvSpPr/>
          <p:nvPr/>
        </p:nvSpPr>
        <p:spPr>
          <a:xfrm>
            <a:off x="6322001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7E1F9D14-324B-8F6C-4850-06457274A76A}"/>
              </a:ext>
            </a:extLst>
          </p:cNvPr>
          <p:cNvCxnSpPr>
            <a:cxnSpLocks/>
            <a:stCxn id="24" idx="5"/>
            <a:endCxn id="29" idx="1"/>
          </p:cNvCxnSpPr>
          <p:nvPr/>
        </p:nvCxnSpPr>
        <p:spPr>
          <a:xfrm>
            <a:off x="6049400" y="28213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橢圓 30">
            <a:extLst>
              <a:ext uri="{FF2B5EF4-FFF2-40B4-BE49-F238E27FC236}">
                <a16:creationId xmlns:a16="http://schemas.microsoft.com/office/drawing/2014/main" id="{3B90B52E-9E98-CDD9-4627-6DC2B6EC807B}"/>
              </a:ext>
            </a:extLst>
          </p:cNvPr>
          <p:cNvSpPr/>
          <p:nvPr/>
        </p:nvSpPr>
        <p:spPr>
          <a:xfrm>
            <a:off x="3354911" y="427063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8DB50230-903D-C8BB-D161-6956EA84A30E}"/>
              </a:ext>
            </a:extLst>
          </p:cNvPr>
          <p:cNvCxnSpPr>
            <a:cxnSpLocks/>
            <a:stCxn id="28" idx="3"/>
            <a:endCxn id="31" idx="7"/>
          </p:cNvCxnSpPr>
          <p:nvPr/>
        </p:nvCxnSpPr>
        <p:spPr>
          <a:xfrm flipH="1">
            <a:off x="4055759" y="3874426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橢圓 34">
            <a:extLst>
              <a:ext uri="{FF2B5EF4-FFF2-40B4-BE49-F238E27FC236}">
                <a16:creationId xmlns:a16="http://schemas.microsoft.com/office/drawing/2014/main" id="{1F7C7B73-D9FE-5D15-978F-1BDD563E2B4B}"/>
              </a:ext>
            </a:extLst>
          </p:cNvPr>
          <p:cNvSpPr/>
          <p:nvPr/>
        </p:nvSpPr>
        <p:spPr>
          <a:xfrm>
            <a:off x="4777398" y="427063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3AC8BEBF-EC4F-74D6-BB3D-BD927884DD79}"/>
              </a:ext>
            </a:extLst>
          </p:cNvPr>
          <p:cNvCxnSpPr>
            <a:cxnSpLocks/>
            <a:stCxn id="28" idx="5"/>
            <a:endCxn id="35" idx="0"/>
          </p:cNvCxnSpPr>
          <p:nvPr/>
        </p:nvCxnSpPr>
        <p:spPr>
          <a:xfrm>
            <a:off x="5021981" y="3874426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>
            <a:extLst>
              <a:ext uri="{FF2B5EF4-FFF2-40B4-BE49-F238E27FC236}">
                <a16:creationId xmlns:a16="http://schemas.microsoft.com/office/drawing/2014/main" id="{1778805A-D45D-63D7-252D-98B974A56CAA}"/>
              </a:ext>
            </a:extLst>
          </p:cNvPr>
          <p:cNvSpPr/>
          <p:nvPr/>
        </p:nvSpPr>
        <p:spPr>
          <a:xfrm>
            <a:off x="5863866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BAF633CB-A389-FC15-47E9-51F593C7EC20}"/>
              </a:ext>
            </a:extLst>
          </p:cNvPr>
          <p:cNvCxnSpPr>
            <a:cxnSpLocks/>
            <a:stCxn id="29" idx="3"/>
            <a:endCxn id="39" idx="0"/>
          </p:cNvCxnSpPr>
          <p:nvPr/>
        </p:nvCxnSpPr>
        <p:spPr>
          <a:xfrm flipH="1">
            <a:off x="6274413" y="3874426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0">
            <a:extLst>
              <a:ext uri="{FF2B5EF4-FFF2-40B4-BE49-F238E27FC236}">
                <a16:creationId xmlns:a16="http://schemas.microsoft.com/office/drawing/2014/main" id="{07FDC89B-CB16-409C-07BD-96286419D238}"/>
              </a:ext>
            </a:extLst>
          </p:cNvPr>
          <p:cNvSpPr/>
          <p:nvPr/>
        </p:nvSpPr>
        <p:spPr>
          <a:xfrm>
            <a:off x="7065284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103E2B44-8B08-BB05-8E50-A5E300387290}"/>
              </a:ext>
            </a:extLst>
          </p:cNvPr>
          <p:cNvCxnSpPr>
            <a:cxnSpLocks/>
            <a:stCxn id="29" idx="5"/>
            <a:endCxn id="41" idx="0"/>
          </p:cNvCxnSpPr>
          <p:nvPr/>
        </p:nvCxnSpPr>
        <p:spPr>
          <a:xfrm>
            <a:off x="7022849" y="3874426"/>
            <a:ext cx="452982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501C08B-39B0-484A-4298-92CC8F2726DF}"/>
              </a:ext>
            </a:extLst>
          </p:cNvPr>
          <p:cNvSpPr txBox="1"/>
          <p:nvPr/>
        </p:nvSpPr>
        <p:spPr>
          <a:xfrm>
            <a:off x="3354911" y="538113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done!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79805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delete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3441592-CA19-CCDD-0CF8-101D79E1AC3D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delete(6);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F3F44AF1-AE06-AF6D-BD31-8EB1269B5883}"/>
              </a:ext>
            </a:extLst>
          </p:cNvPr>
          <p:cNvSpPr/>
          <p:nvPr/>
        </p:nvSpPr>
        <p:spPr>
          <a:xfrm>
            <a:off x="5348552" y="215235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B5F3AD6B-B4A9-6413-AFC0-5F874465F204}"/>
              </a:ext>
            </a:extLst>
          </p:cNvPr>
          <p:cNvCxnSpPr>
            <a:cxnSpLocks/>
            <a:stCxn id="22" idx="3"/>
            <a:endCxn id="24" idx="7"/>
          </p:cNvCxnSpPr>
          <p:nvPr/>
        </p:nvCxnSpPr>
        <p:spPr>
          <a:xfrm flipH="1">
            <a:off x="5021981" y="2821343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41752470-5272-C9D6-9FDA-FFBA3EF31EC9}"/>
              </a:ext>
            </a:extLst>
          </p:cNvPr>
          <p:cNvSpPr/>
          <p:nvPr/>
        </p:nvSpPr>
        <p:spPr>
          <a:xfrm>
            <a:off x="4321133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35B8F2FC-333C-CB26-E4B2-AA2D380D1D53}"/>
              </a:ext>
            </a:extLst>
          </p:cNvPr>
          <p:cNvSpPr/>
          <p:nvPr/>
        </p:nvSpPr>
        <p:spPr>
          <a:xfrm>
            <a:off x="6322001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9184C9C7-5C40-5615-84B0-A45D62F7AE5E}"/>
              </a:ext>
            </a:extLst>
          </p:cNvPr>
          <p:cNvCxnSpPr>
            <a:cxnSpLocks/>
            <a:stCxn id="22" idx="5"/>
            <a:endCxn id="25" idx="1"/>
          </p:cNvCxnSpPr>
          <p:nvPr/>
        </p:nvCxnSpPr>
        <p:spPr>
          <a:xfrm>
            <a:off x="6049400" y="28213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0747CEDB-DFF3-9625-0D28-013FF04423EC}"/>
              </a:ext>
            </a:extLst>
          </p:cNvPr>
          <p:cNvSpPr/>
          <p:nvPr/>
        </p:nvSpPr>
        <p:spPr>
          <a:xfrm>
            <a:off x="3354911" y="427063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71CE2E30-8E30-95BB-141A-2878DE89BFA5}"/>
              </a:ext>
            </a:extLst>
          </p:cNvPr>
          <p:cNvCxnSpPr>
            <a:cxnSpLocks/>
            <a:stCxn id="24" idx="3"/>
            <a:endCxn id="28" idx="7"/>
          </p:cNvCxnSpPr>
          <p:nvPr/>
        </p:nvCxnSpPr>
        <p:spPr>
          <a:xfrm flipH="1">
            <a:off x="4055759" y="3874426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>
            <a:extLst>
              <a:ext uri="{FF2B5EF4-FFF2-40B4-BE49-F238E27FC236}">
                <a16:creationId xmlns:a16="http://schemas.microsoft.com/office/drawing/2014/main" id="{CBBB3F65-D4DB-9C1F-5FF8-5CB2B5A5939B}"/>
              </a:ext>
            </a:extLst>
          </p:cNvPr>
          <p:cNvSpPr/>
          <p:nvPr/>
        </p:nvSpPr>
        <p:spPr>
          <a:xfrm>
            <a:off x="4777398" y="427063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50C8AF90-ABF6-09E8-A57F-D47B4F75C89F}"/>
              </a:ext>
            </a:extLst>
          </p:cNvPr>
          <p:cNvCxnSpPr>
            <a:cxnSpLocks/>
            <a:stCxn id="24" idx="5"/>
            <a:endCxn id="30" idx="0"/>
          </p:cNvCxnSpPr>
          <p:nvPr/>
        </p:nvCxnSpPr>
        <p:spPr>
          <a:xfrm>
            <a:off x="5021981" y="3874426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96740678-73A9-69C0-19F2-3D909E28F1A4}"/>
              </a:ext>
            </a:extLst>
          </p:cNvPr>
          <p:cNvSpPr/>
          <p:nvPr/>
        </p:nvSpPr>
        <p:spPr>
          <a:xfrm>
            <a:off x="5863866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D04D51A6-89EB-F543-BEBB-105157B891AD}"/>
              </a:ext>
            </a:extLst>
          </p:cNvPr>
          <p:cNvCxnSpPr>
            <a:cxnSpLocks/>
            <a:stCxn id="25" idx="3"/>
            <a:endCxn id="32" idx="0"/>
          </p:cNvCxnSpPr>
          <p:nvPr/>
        </p:nvCxnSpPr>
        <p:spPr>
          <a:xfrm flipH="1">
            <a:off x="6274413" y="3874426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CE781B02-D18A-81EC-DC09-28F65953F9DB}"/>
              </a:ext>
            </a:extLst>
          </p:cNvPr>
          <p:cNvSpPr/>
          <p:nvPr/>
        </p:nvSpPr>
        <p:spPr>
          <a:xfrm>
            <a:off x="7065284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3D80E8FA-8E4E-42CF-E756-8BE1D76B7FC5}"/>
              </a:ext>
            </a:extLst>
          </p:cNvPr>
          <p:cNvCxnSpPr>
            <a:cxnSpLocks/>
            <a:stCxn id="25" idx="5"/>
            <a:endCxn id="34" idx="0"/>
          </p:cNvCxnSpPr>
          <p:nvPr/>
        </p:nvCxnSpPr>
        <p:spPr>
          <a:xfrm>
            <a:off x="7022849" y="3874426"/>
            <a:ext cx="452982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26DDF063-F176-2D27-AEF7-A0882629F761}"/>
              </a:ext>
            </a:extLst>
          </p:cNvPr>
          <p:cNvSpPr txBox="1"/>
          <p:nvPr/>
        </p:nvSpPr>
        <p:spPr>
          <a:xfrm>
            <a:off x="2848063" y="5450603"/>
            <a:ext cx="6896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having two children, so first find its successor node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98682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delete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3441592-CA19-CCDD-0CF8-101D79E1AC3D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delete(6);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F3F44AF1-AE06-AF6D-BD31-8EB1269B5883}"/>
              </a:ext>
            </a:extLst>
          </p:cNvPr>
          <p:cNvSpPr/>
          <p:nvPr/>
        </p:nvSpPr>
        <p:spPr>
          <a:xfrm>
            <a:off x="5348552" y="215235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B5F3AD6B-B4A9-6413-AFC0-5F874465F204}"/>
              </a:ext>
            </a:extLst>
          </p:cNvPr>
          <p:cNvCxnSpPr>
            <a:cxnSpLocks/>
            <a:stCxn id="22" idx="3"/>
            <a:endCxn id="24" idx="7"/>
          </p:cNvCxnSpPr>
          <p:nvPr/>
        </p:nvCxnSpPr>
        <p:spPr>
          <a:xfrm flipH="1">
            <a:off x="5021981" y="2821343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41752470-5272-C9D6-9FDA-FFBA3EF31EC9}"/>
              </a:ext>
            </a:extLst>
          </p:cNvPr>
          <p:cNvSpPr/>
          <p:nvPr/>
        </p:nvSpPr>
        <p:spPr>
          <a:xfrm>
            <a:off x="4321133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35B8F2FC-333C-CB26-E4B2-AA2D380D1D53}"/>
              </a:ext>
            </a:extLst>
          </p:cNvPr>
          <p:cNvSpPr/>
          <p:nvPr/>
        </p:nvSpPr>
        <p:spPr>
          <a:xfrm>
            <a:off x="6322001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9184C9C7-5C40-5615-84B0-A45D62F7AE5E}"/>
              </a:ext>
            </a:extLst>
          </p:cNvPr>
          <p:cNvCxnSpPr>
            <a:cxnSpLocks/>
            <a:stCxn id="22" idx="5"/>
            <a:endCxn id="25" idx="1"/>
          </p:cNvCxnSpPr>
          <p:nvPr/>
        </p:nvCxnSpPr>
        <p:spPr>
          <a:xfrm>
            <a:off x="6049400" y="28213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0747CEDB-DFF3-9625-0D28-013FF04423EC}"/>
              </a:ext>
            </a:extLst>
          </p:cNvPr>
          <p:cNvSpPr/>
          <p:nvPr/>
        </p:nvSpPr>
        <p:spPr>
          <a:xfrm>
            <a:off x="3354911" y="427063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71CE2E30-8E30-95BB-141A-2878DE89BFA5}"/>
              </a:ext>
            </a:extLst>
          </p:cNvPr>
          <p:cNvCxnSpPr>
            <a:cxnSpLocks/>
            <a:stCxn id="24" idx="3"/>
            <a:endCxn id="28" idx="7"/>
          </p:cNvCxnSpPr>
          <p:nvPr/>
        </p:nvCxnSpPr>
        <p:spPr>
          <a:xfrm flipH="1">
            <a:off x="4055759" y="3874426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>
            <a:extLst>
              <a:ext uri="{FF2B5EF4-FFF2-40B4-BE49-F238E27FC236}">
                <a16:creationId xmlns:a16="http://schemas.microsoft.com/office/drawing/2014/main" id="{CBBB3F65-D4DB-9C1F-5FF8-5CB2B5A5939B}"/>
              </a:ext>
            </a:extLst>
          </p:cNvPr>
          <p:cNvSpPr/>
          <p:nvPr/>
        </p:nvSpPr>
        <p:spPr>
          <a:xfrm>
            <a:off x="4777398" y="427063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50C8AF90-ABF6-09E8-A57F-D47B4F75C89F}"/>
              </a:ext>
            </a:extLst>
          </p:cNvPr>
          <p:cNvCxnSpPr>
            <a:cxnSpLocks/>
            <a:stCxn id="24" idx="5"/>
            <a:endCxn id="30" idx="0"/>
          </p:cNvCxnSpPr>
          <p:nvPr/>
        </p:nvCxnSpPr>
        <p:spPr>
          <a:xfrm>
            <a:off x="5021981" y="3874426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96740678-73A9-69C0-19F2-3D909E28F1A4}"/>
              </a:ext>
            </a:extLst>
          </p:cNvPr>
          <p:cNvSpPr/>
          <p:nvPr/>
        </p:nvSpPr>
        <p:spPr>
          <a:xfrm>
            <a:off x="5863866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D04D51A6-89EB-F543-BEBB-105157B891AD}"/>
              </a:ext>
            </a:extLst>
          </p:cNvPr>
          <p:cNvCxnSpPr>
            <a:cxnSpLocks/>
            <a:stCxn id="25" idx="3"/>
            <a:endCxn id="32" idx="0"/>
          </p:cNvCxnSpPr>
          <p:nvPr/>
        </p:nvCxnSpPr>
        <p:spPr>
          <a:xfrm flipH="1">
            <a:off x="6274413" y="3874426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CE781B02-D18A-81EC-DC09-28F65953F9DB}"/>
              </a:ext>
            </a:extLst>
          </p:cNvPr>
          <p:cNvSpPr/>
          <p:nvPr/>
        </p:nvSpPr>
        <p:spPr>
          <a:xfrm>
            <a:off x="7065284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3D80E8FA-8E4E-42CF-E756-8BE1D76B7FC5}"/>
              </a:ext>
            </a:extLst>
          </p:cNvPr>
          <p:cNvCxnSpPr>
            <a:cxnSpLocks/>
            <a:stCxn id="25" idx="5"/>
            <a:endCxn id="34" idx="0"/>
          </p:cNvCxnSpPr>
          <p:nvPr/>
        </p:nvCxnSpPr>
        <p:spPr>
          <a:xfrm>
            <a:off x="7022849" y="3874426"/>
            <a:ext cx="452982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26DDF063-F176-2D27-AEF7-A0882629F761}"/>
              </a:ext>
            </a:extLst>
          </p:cNvPr>
          <p:cNvSpPr txBox="1"/>
          <p:nvPr/>
        </p:nvSpPr>
        <p:spPr>
          <a:xfrm>
            <a:off x="2848063" y="5450603"/>
            <a:ext cx="6896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having two children, so first find its successor node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5F394857-813B-7315-3980-13DCC2D5773A}"/>
                  </a:ext>
                </a:extLst>
              </p14:cNvPr>
              <p14:cNvContentPartPr/>
              <p14:nvPr/>
            </p14:nvContentPartPr>
            <p14:xfrm>
              <a:off x="5946817" y="3084101"/>
              <a:ext cx="1949400" cy="200088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5F394857-813B-7315-3980-13DCC2D577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38177" y="3075101"/>
                <a:ext cx="1967040" cy="201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415773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delete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3441592-CA19-CCDD-0CF8-101D79E1AC3D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delete(6);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F3F44AF1-AE06-AF6D-BD31-8EB1269B5883}"/>
              </a:ext>
            </a:extLst>
          </p:cNvPr>
          <p:cNvSpPr/>
          <p:nvPr/>
        </p:nvSpPr>
        <p:spPr>
          <a:xfrm>
            <a:off x="5348552" y="215235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B5F3AD6B-B4A9-6413-AFC0-5F874465F204}"/>
              </a:ext>
            </a:extLst>
          </p:cNvPr>
          <p:cNvCxnSpPr>
            <a:cxnSpLocks/>
            <a:stCxn id="22" idx="3"/>
            <a:endCxn id="24" idx="7"/>
          </p:cNvCxnSpPr>
          <p:nvPr/>
        </p:nvCxnSpPr>
        <p:spPr>
          <a:xfrm flipH="1">
            <a:off x="5021981" y="2821343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41752470-5272-C9D6-9FDA-FFBA3EF31EC9}"/>
              </a:ext>
            </a:extLst>
          </p:cNvPr>
          <p:cNvSpPr/>
          <p:nvPr/>
        </p:nvSpPr>
        <p:spPr>
          <a:xfrm>
            <a:off x="4321133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35B8F2FC-333C-CB26-E4B2-AA2D380D1D53}"/>
              </a:ext>
            </a:extLst>
          </p:cNvPr>
          <p:cNvSpPr/>
          <p:nvPr/>
        </p:nvSpPr>
        <p:spPr>
          <a:xfrm>
            <a:off x="6322001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9184C9C7-5C40-5615-84B0-A45D62F7AE5E}"/>
              </a:ext>
            </a:extLst>
          </p:cNvPr>
          <p:cNvCxnSpPr>
            <a:cxnSpLocks/>
            <a:stCxn id="22" idx="5"/>
            <a:endCxn id="25" idx="1"/>
          </p:cNvCxnSpPr>
          <p:nvPr/>
        </p:nvCxnSpPr>
        <p:spPr>
          <a:xfrm>
            <a:off x="6049400" y="28213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0747CEDB-DFF3-9625-0D28-013FF04423EC}"/>
              </a:ext>
            </a:extLst>
          </p:cNvPr>
          <p:cNvSpPr/>
          <p:nvPr/>
        </p:nvSpPr>
        <p:spPr>
          <a:xfrm>
            <a:off x="3354911" y="427063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71CE2E30-8E30-95BB-141A-2878DE89BFA5}"/>
              </a:ext>
            </a:extLst>
          </p:cNvPr>
          <p:cNvCxnSpPr>
            <a:cxnSpLocks/>
            <a:stCxn id="24" idx="3"/>
            <a:endCxn id="28" idx="7"/>
          </p:cNvCxnSpPr>
          <p:nvPr/>
        </p:nvCxnSpPr>
        <p:spPr>
          <a:xfrm flipH="1">
            <a:off x="4055759" y="3874426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>
            <a:extLst>
              <a:ext uri="{FF2B5EF4-FFF2-40B4-BE49-F238E27FC236}">
                <a16:creationId xmlns:a16="http://schemas.microsoft.com/office/drawing/2014/main" id="{CBBB3F65-D4DB-9C1F-5FF8-5CB2B5A5939B}"/>
              </a:ext>
            </a:extLst>
          </p:cNvPr>
          <p:cNvSpPr/>
          <p:nvPr/>
        </p:nvSpPr>
        <p:spPr>
          <a:xfrm>
            <a:off x="4777398" y="427063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50C8AF90-ABF6-09E8-A57F-D47B4F75C89F}"/>
              </a:ext>
            </a:extLst>
          </p:cNvPr>
          <p:cNvCxnSpPr>
            <a:cxnSpLocks/>
            <a:stCxn id="24" idx="5"/>
            <a:endCxn id="30" idx="0"/>
          </p:cNvCxnSpPr>
          <p:nvPr/>
        </p:nvCxnSpPr>
        <p:spPr>
          <a:xfrm>
            <a:off x="5021981" y="3874426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96740678-73A9-69C0-19F2-3D909E28F1A4}"/>
              </a:ext>
            </a:extLst>
          </p:cNvPr>
          <p:cNvSpPr/>
          <p:nvPr/>
        </p:nvSpPr>
        <p:spPr>
          <a:xfrm>
            <a:off x="5863866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D04D51A6-89EB-F543-BEBB-105157B891AD}"/>
              </a:ext>
            </a:extLst>
          </p:cNvPr>
          <p:cNvCxnSpPr>
            <a:cxnSpLocks/>
            <a:stCxn id="25" idx="3"/>
            <a:endCxn id="32" idx="0"/>
          </p:cNvCxnSpPr>
          <p:nvPr/>
        </p:nvCxnSpPr>
        <p:spPr>
          <a:xfrm flipH="1">
            <a:off x="6274413" y="3874426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CE781B02-D18A-81EC-DC09-28F65953F9DB}"/>
              </a:ext>
            </a:extLst>
          </p:cNvPr>
          <p:cNvSpPr/>
          <p:nvPr/>
        </p:nvSpPr>
        <p:spPr>
          <a:xfrm>
            <a:off x="7065284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3D80E8FA-8E4E-42CF-E756-8BE1D76B7FC5}"/>
              </a:ext>
            </a:extLst>
          </p:cNvPr>
          <p:cNvCxnSpPr>
            <a:cxnSpLocks/>
            <a:stCxn id="25" idx="5"/>
            <a:endCxn id="34" idx="0"/>
          </p:cNvCxnSpPr>
          <p:nvPr/>
        </p:nvCxnSpPr>
        <p:spPr>
          <a:xfrm>
            <a:off x="7022849" y="3874426"/>
            <a:ext cx="452982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26DDF063-F176-2D27-AEF7-A0882629F761}"/>
              </a:ext>
            </a:extLst>
          </p:cNvPr>
          <p:cNvSpPr txBox="1"/>
          <p:nvPr/>
        </p:nvSpPr>
        <p:spPr>
          <a:xfrm>
            <a:off x="2848063" y="5450603"/>
            <a:ext cx="6896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having two children, so first find its successor node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5F394857-813B-7315-3980-13DCC2D5773A}"/>
                  </a:ext>
                </a:extLst>
              </p14:cNvPr>
              <p14:cNvContentPartPr/>
              <p14:nvPr/>
            </p14:nvContentPartPr>
            <p14:xfrm>
              <a:off x="5946817" y="3084101"/>
              <a:ext cx="1949400" cy="200088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5F394857-813B-7315-3980-13DCC2D577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37815" y="3075103"/>
                <a:ext cx="1967043" cy="2018517"/>
              </a:xfrm>
              <a:prstGeom prst="rect">
                <a:avLst/>
              </a:prstGeom>
            </p:spPr>
          </p:pic>
        </mc:Fallback>
      </mc:AlternateContent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50589FC3-E81D-B296-E22A-E26BF1734281}"/>
              </a:ext>
            </a:extLst>
          </p:cNvPr>
          <p:cNvCxnSpPr>
            <a:cxnSpLocks/>
          </p:cNvCxnSpPr>
          <p:nvPr/>
        </p:nvCxnSpPr>
        <p:spPr>
          <a:xfrm flipH="1">
            <a:off x="7065284" y="3084101"/>
            <a:ext cx="410547" cy="2361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924793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delete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3441592-CA19-CCDD-0CF8-101D79E1AC3D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delete(6);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F3F44AF1-AE06-AF6D-BD31-8EB1269B5883}"/>
              </a:ext>
            </a:extLst>
          </p:cNvPr>
          <p:cNvSpPr/>
          <p:nvPr/>
        </p:nvSpPr>
        <p:spPr>
          <a:xfrm>
            <a:off x="5348552" y="215235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B5F3AD6B-B4A9-6413-AFC0-5F874465F204}"/>
              </a:ext>
            </a:extLst>
          </p:cNvPr>
          <p:cNvCxnSpPr>
            <a:cxnSpLocks/>
            <a:stCxn id="22" idx="3"/>
            <a:endCxn id="24" idx="7"/>
          </p:cNvCxnSpPr>
          <p:nvPr/>
        </p:nvCxnSpPr>
        <p:spPr>
          <a:xfrm flipH="1">
            <a:off x="5021981" y="2821343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41752470-5272-C9D6-9FDA-FFBA3EF31EC9}"/>
              </a:ext>
            </a:extLst>
          </p:cNvPr>
          <p:cNvSpPr/>
          <p:nvPr/>
        </p:nvSpPr>
        <p:spPr>
          <a:xfrm>
            <a:off x="4321133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35B8F2FC-333C-CB26-E4B2-AA2D380D1D53}"/>
              </a:ext>
            </a:extLst>
          </p:cNvPr>
          <p:cNvSpPr/>
          <p:nvPr/>
        </p:nvSpPr>
        <p:spPr>
          <a:xfrm>
            <a:off x="6322001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9184C9C7-5C40-5615-84B0-A45D62F7AE5E}"/>
              </a:ext>
            </a:extLst>
          </p:cNvPr>
          <p:cNvCxnSpPr>
            <a:cxnSpLocks/>
            <a:stCxn id="22" idx="5"/>
            <a:endCxn id="25" idx="1"/>
          </p:cNvCxnSpPr>
          <p:nvPr/>
        </p:nvCxnSpPr>
        <p:spPr>
          <a:xfrm>
            <a:off x="6049400" y="28213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0747CEDB-DFF3-9625-0D28-013FF04423EC}"/>
              </a:ext>
            </a:extLst>
          </p:cNvPr>
          <p:cNvSpPr/>
          <p:nvPr/>
        </p:nvSpPr>
        <p:spPr>
          <a:xfrm>
            <a:off x="3354911" y="427063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71CE2E30-8E30-95BB-141A-2878DE89BFA5}"/>
              </a:ext>
            </a:extLst>
          </p:cNvPr>
          <p:cNvCxnSpPr>
            <a:cxnSpLocks/>
            <a:stCxn id="24" idx="3"/>
            <a:endCxn id="28" idx="7"/>
          </p:cNvCxnSpPr>
          <p:nvPr/>
        </p:nvCxnSpPr>
        <p:spPr>
          <a:xfrm flipH="1">
            <a:off x="4055759" y="3874426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>
            <a:extLst>
              <a:ext uri="{FF2B5EF4-FFF2-40B4-BE49-F238E27FC236}">
                <a16:creationId xmlns:a16="http://schemas.microsoft.com/office/drawing/2014/main" id="{CBBB3F65-D4DB-9C1F-5FF8-5CB2B5A5939B}"/>
              </a:ext>
            </a:extLst>
          </p:cNvPr>
          <p:cNvSpPr/>
          <p:nvPr/>
        </p:nvSpPr>
        <p:spPr>
          <a:xfrm>
            <a:off x="4777398" y="427063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50C8AF90-ABF6-09E8-A57F-D47B4F75C89F}"/>
              </a:ext>
            </a:extLst>
          </p:cNvPr>
          <p:cNvCxnSpPr>
            <a:cxnSpLocks/>
            <a:stCxn id="24" idx="5"/>
            <a:endCxn id="30" idx="0"/>
          </p:cNvCxnSpPr>
          <p:nvPr/>
        </p:nvCxnSpPr>
        <p:spPr>
          <a:xfrm>
            <a:off x="5021981" y="3874426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96740678-73A9-69C0-19F2-3D909E28F1A4}"/>
              </a:ext>
            </a:extLst>
          </p:cNvPr>
          <p:cNvSpPr/>
          <p:nvPr/>
        </p:nvSpPr>
        <p:spPr>
          <a:xfrm>
            <a:off x="5863866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D04D51A6-89EB-F543-BEBB-105157B891AD}"/>
              </a:ext>
            </a:extLst>
          </p:cNvPr>
          <p:cNvCxnSpPr>
            <a:cxnSpLocks/>
            <a:stCxn id="25" idx="3"/>
            <a:endCxn id="32" idx="0"/>
          </p:cNvCxnSpPr>
          <p:nvPr/>
        </p:nvCxnSpPr>
        <p:spPr>
          <a:xfrm flipH="1">
            <a:off x="6274413" y="3874426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CE781B02-D18A-81EC-DC09-28F65953F9DB}"/>
              </a:ext>
            </a:extLst>
          </p:cNvPr>
          <p:cNvSpPr/>
          <p:nvPr/>
        </p:nvSpPr>
        <p:spPr>
          <a:xfrm>
            <a:off x="7065284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3D80E8FA-8E4E-42CF-E756-8BE1D76B7FC5}"/>
              </a:ext>
            </a:extLst>
          </p:cNvPr>
          <p:cNvCxnSpPr>
            <a:cxnSpLocks/>
            <a:stCxn id="25" idx="5"/>
            <a:endCxn id="34" idx="0"/>
          </p:cNvCxnSpPr>
          <p:nvPr/>
        </p:nvCxnSpPr>
        <p:spPr>
          <a:xfrm>
            <a:off x="7022849" y="3874426"/>
            <a:ext cx="452982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26DDF063-F176-2D27-AEF7-A0882629F761}"/>
              </a:ext>
            </a:extLst>
          </p:cNvPr>
          <p:cNvSpPr txBox="1"/>
          <p:nvPr/>
        </p:nvSpPr>
        <p:spPr>
          <a:xfrm>
            <a:off x="2848063" y="5450603"/>
            <a:ext cx="841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having two children, so first find its successor node, which is 7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5F394857-813B-7315-3980-13DCC2D5773A}"/>
                  </a:ext>
                </a:extLst>
              </p14:cNvPr>
              <p14:cNvContentPartPr/>
              <p14:nvPr/>
            </p14:nvContentPartPr>
            <p14:xfrm>
              <a:off x="5946817" y="3084101"/>
              <a:ext cx="1949400" cy="200088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5F394857-813B-7315-3980-13DCC2D577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37815" y="3075103"/>
                <a:ext cx="1967043" cy="2018517"/>
              </a:xfrm>
              <a:prstGeom prst="rect">
                <a:avLst/>
              </a:prstGeom>
            </p:spPr>
          </p:pic>
        </mc:Fallback>
      </mc:AlternateContent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50589FC3-E81D-B296-E22A-E26BF1734281}"/>
              </a:ext>
            </a:extLst>
          </p:cNvPr>
          <p:cNvCxnSpPr>
            <a:cxnSpLocks/>
          </p:cNvCxnSpPr>
          <p:nvPr/>
        </p:nvCxnSpPr>
        <p:spPr>
          <a:xfrm flipH="1">
            <a:off x="6603579" y="4155848"/>
            <a:ext cx="408977" cy="3290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00015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delete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3441592-CA19-CCDD-0CF8-101D79E1AC3D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delete(6);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F3F44AF1-AE06-AF6D-BD31-8EB1269B5883}"/>
              </a:ext>
            </a:extLst>
          </p:cNvPr>
          <p:cNvSpPr/>
          <p:nvPr/>
        </p:nvSpPr>
        <p:spPr>
          <a:xfrm>
            <a:off x="5348552" y="215235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B5F3AD6B-B4A9-6413-AFC0-5F874465F204}"/>
              </a:ext>
            </a:extLst>
          </p:cNvPr>
          <p:cNvCxnSpPr>
            <a:cxnSpLocks/>
            <a:stCxn id="22" idx="3"/>
            <a:endCxn id="24" idx="7"/>
          </p:cNvCxnSpPr>
          <p:nvPr/>
        </p:nvCxnSpPr>
        <p:spPr>
          <a:xfrm flipH="1">
            <a:off x="5021981" y="2821343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41752470-5272-C9D6-9FDA-FFBA3EF31EC9}"/>
              </a:ext>
            </a:extLst>
          </p:cNvPr>
          <p:cNvSpPr/>
          <p:nvPr/>
        </p:nvSpPr>
        <p:spPr>
          <a:xfrm>
            <a:off x="4321133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35B8F2FC-333C-CB26-E4B2-AA2D380D1D53}"/>
              </a:ext>
            </a:extLst>
          </p:cNvPr>
          <p:cNvSpPr/>
          <p:nvPr/>
        </p:nvSpPr>
        <p:spPr>
          <a:xfrm>
            <a:off x="6322001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9184C9C7-5C40-5615-84B0-A45D62F7AE5E}"/>
              </a:ext>
            </a:extLst>
          </p:cNvPr>
          <p:cNvCxnSpPr>
            <a:cxnSpLocks/>
            <a:stCxn id="22" idx="5"/>
            <a:endCxn id="25" idx="1"/>
          </p:cNvCxnSpPr>
          <p:nvPr/>
        </p:nvCxnSpPr>
        <p:spPr>
          <a:xfrm>
            <a:off x="6049400" y="28213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0747CEDB-DFF3-9625-0D28-013FF04423EC}"/>
              </a:ext>
            </a:extLst>
          </p:cNvPr>
          <p:cNvSpPr/>
          <p:nvPr/>
        </p:nvSpPr>
        <p:spPr>
          <a:xfrm>
            <a:off x="3354911" y="427063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71CE2E30-8E30-95BB-141A-2878DE89BFA5}"/>
              </a:ext>
            </a:extLst>
          </p:cNvPr>
          <p:cNvCxnSpPr>
            <a:cxnSpLocks/>
            <a:stCxn id="24" idx="3"/>
            <a:endCxn id="28" idx="7"/>
          </p:cNvCxnSpPr>
          <p:nvPr/>
        </p:nvCxnSpPr>
        <p:spPr>
          <a:xfrm flipH="1">
            <a:off x="4055759" y="3874426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>
            <a:extLst>
              <a:ext uri="{FF2B5EF4-FFF2-40B4-BE49-F238E27FC236}">
                <a16:creationId xmlns:a16="http://schemas.microsoft.com/office/drawing/2014/main" id="{CBBB3F65-D4DB-9C1F-5FF8-5CB2B5A5939B}"/>
              </a:ext>
            </a:extLst>
          </p:cNvPr>
          <p:cNvSpPr/>
          <p:nvPr/>
        </p:nvSpPr>
        <p:spPr>
          <a:xfrm>
            <a:off x="4777398" y="427063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50C8AF90-ABF6-09E8-A57F-D47B4F75C89F}"/>
              </a:ext>
            </a:extLst>
          </p:cNvPr>
          <p:cNvCxnSpPr>
            <a:cxnSpLocks/>
            <a:stCxn id="24" idx="5"/>
            <a:endCxn id="30" idx="0"/>
          </p:cNvCxnSpPr>
          <p:nvPr/>
        </p:nvCxnSpPr>
        <p:spPr>
          <a:xfrm>
            <a:off x="5021981" y="3874426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96740678-73A9-69C0-19F2-3D909E28F1A4}"/>
              </a:ext>
            </a:extLst>
          </p:cNvPr>
          <p:cNvSpPr/>
          <p:nvPr/>
        </p:nvSpPr>
        <p:spPr>
          <a:xfrm>
            <a:off x="5863866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D04D51A6-89EB-F543-BEBB-105157B891AD}"/>
              </a:ext>
            </a:extLst>
          </p:cNvPr>
          <p:cNvCxnSpPr>
            <a:cxnSpLocks/>
            <a:stCxn id="25" idx="3"/>
            <a:endCxn id="32" idx="0"/>
          </p:cNvCxnSpPr>
          <p:nvPr/>
        </p:nvCxnSpPr>
        <p:spPr>
          <a:xfrm flipH="1">
            <a:off x="6274413" y="3874426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CE781B02-D18A-81EC-DC09-28F65953F9DB}"/>
              </a:ext>
            </a:extLst>
          </p:cNvPr>
          <p:cNvSpPr/>
          <p:nvPr/>
        </p:nvSpPr>
        <p:spPr>
          <a:xfrm>
            <a:off x="7065284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3D80E8FA-8E4E-42CF-E756-8BE1D76B7FC5}"/>
              </a:ext>
            </a:extLst>
          </p:cNvPr>
          <p:cNvCxnSpPr>
            <a:cxnSpLocks/>
            <a:stCxn id="25" idx="5"/>
            <a:endCxn id="34" idx="0"/>
          </p:cNvCxnSpPr>
          <p:nvPr/>
        </p:nvCxnSpPr>
        <p:spPr>
          <a:xfrm>
            <a:off x="7022849" y="3874426"/>
            <a:ext cx="452982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26DDF063-F176-2D27-AEF7-A0882629F761}"/>
              </a:ext>
            </a:extLst>
          </p:cNvPr>
          <p:cNvSpPr txBox="1"/>
          <p:nvPr/>
        </p:nvSpPr>
        <p:spPr>
          <a:xfrm>
            <a:off x="4988425" y="5569305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replace 6 with 7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5F394857-813B-7315-3980-13DCC2D5773A}"/>
                  </a:ext>
                </a:extLst>
              </p14:cNvPr>
              <p14:cNvContentPartPr/>
              <p14:nvPr/>
            </p14:nvContentPartPr>
            <p14:xfrm>
              <a:off x="5946817" y="3084101"/>
              <a:ext cx="1949400" cy="200088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5F394857-813B-7315-3980-13DCC2D577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37815" y="3075103"/>
                <a:ext cx="1967043" cy="2018517"/>
              </a:xfrm>
              <a:prstGeom prst="rect">
                <a:avLst/>
              </a:prstGeom>
            </p:spPr>
          </p:pic>
        </mc:Fallback>
      </mc:AlternateContent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50589FC3-E81D-B296-E22A-E26BF1734281}"/>
              </a:ext>
            </a:extLst>
          </p:cNvPr>
          <p:cNvCxnSpPr>
            <a:cxnSpLocks/>
          </p:cNvCxnSpPr>
          <p:nvPr/>
        </p:nvCxnSpPr>
        <p:spPr>
          <a:xfrm flipH="1">
            <a:off x="6603579" y="4155848"/>
            <a:ext cx="408977" cy="3290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221FC32-72C4-A278-361C-BBBE187B8AF9}"/>
              </a:ext>
            </a:extLst>
          </p:cNvPr>
          <p:cNvGrpSpPr/>
          <p:nvPr/>
        </p:nvGrpSpPr>
        <p:grpSpPr>
          <a:xfrm>
            <a:off x="5735857" y="2978981"/>
            <a:ext cx="419400" cy="1278720"/>
            <a:chOff x="5735857" y="2978981"/>
            <a:chExt cx="419400" cy="127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筆跡 9">
                  <a:extLst>
                    <a:ext uri="{FF2B5EF4-FFF2-40B4-BE49-F238E27FC236}">
                      <a16:creationId xmlns:a16="http://schemas.microsoft.com/office/drawing/2014/main" id="{29AB48EA-C4BC-7C98-E2F4-D0D05E5B5DF6}"/>
                    </a:ext>
                  </a:extLst>
                </p14:cNvPr>
                <p14:cNvContentPartPr/>
                <p14:nvPr/>
              </p14:nvContentPartPr>
              <p14:xfrm>
                <a:off x="5735857" y="3005981"/>
                <a:ext cx="419400" cy="1251720"/>
              </p14:xfrm>
            </p:contentPart>
          </mc:Choice>
          <mc:Fallback xmlns="">
            <p:pic>
              <p:nvPicPr>
                <p:cNvPr id="10" name="筆跡 9">
                  <a:extLst>
                    <a:ext uri="{FF2B5EF4-FFF2-40B4-BE49-F238E27FC236}">
                      <a16:creationId xmlns:a16="http://schemas.microsoft.com/office/drawing/2014/main" id="{29AB48EA-C4BC-7C98-E2F4-D0D05E5B5DF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727217" y="2997341"/>
                  <a:ext cx="437040" cy="12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筆跡 10">
                  <a:extLst>
                    <a:ext uri="{FF2B5EF4-FFF2-40B4-BE49-F238E27FC236}">
                      <a16:creationId xmlns:a16="http://schemas.microsoft.com/office/drawing/2014/main" id="{D55A6D05-E43B-4BB1-808D-3424D0957F3B}"/>
                    </a:ext>
                  </a:extLst>
                </p14:cNvPr>
                <p14:cNvContentPartPr/>
                <p14:nvPr/>
              </p14:nvContentPartPr>
              <p14:xfrm>
                <a:off x="5771137" y="2978981"/>
                <a:ext cx="200880" cy="40320"/>
              </p14:xfrm>
            </p:contentPart>
          </mc:Choice>
          <mc:Fallback xmlns="">
            <p:pic>
              <p:nvPicPr>
                <p:cNvPr id="11" name="筆跡 10">
                  <a:extLst>
                    <a:ext uri="{FF2B5EF4-FFF2-40B4-BE49-F238E27FC236}">
                      <a16:creationId xmlns:a16="http://schemas.microsoft.com/office/drawing/2014/main" id="{D55A6D05-E43B-4BB1-808D-3424D0957F3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762497" y="2970341"/>
                  <a:ext cx="218520" cy="57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29822828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delete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3441592-CA19-CCDD-0CF8-101D79E1AC3D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delete(6);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F3F44AF1-AE06-AF6D-BD31-8EB1269B5883}"/>
              </a:ext>
            </a:extLst>
          </p:cNvPr>
          <p:cNvSpPr/>
          <p:nvPr/>
        </p:nvSpPr>
        <p:spPr>
          <a:xfrm>
            <a:off x="5348552" y="215235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B5F3AD6B-B4A9-6413-AFC0-5F874465F204}"/>
              </a:ext>
            </a:extLst>
          </p:cNvPr>
          <p:cNvCxnSpPr>
            <a:cxnSpLocks/>
            <a:stCxn id="22" idx="3"/>
            <a:endCxn id="24" idx="7"/>
          </p:cNvCxnSpPr>
          <p:nvPr/>
        </p:nvCxnSpPr>
        <p:spPr>
          <a:xfrm flipH="1">
            <a:off x="5021981" y="2821343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41752470-5272-C9D6-9FDA-FFBA3EF31EC9}"/>
              </a:ext>
            </a:extLst>
          </p:cNvPr>
          <p:cNvSpPr/>
          <p:nvPr/>
        </p:nvSpPr>
        <p:spPr>
          <a:xfrm>
            <a:off x="4321133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35B8F2FC-333C-CB26-E4B2-AA2D380D1D53}"/>
              </a:ext>
            </a:extLst>
          </p:cNvPr>
          <p:cNvSpPr/>
          <p:nvPr/>
        </p:nvSpPr>
        <p:spPr>
          <a:xfrm>
            <a:off x="6322001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9184C9C7-5C40-5615-84B0-A45D62F7AE5E}"/>
              </a:ext>
            </a:extLst>
          </p:cNvPr>
          <p:cNvCxnSpPr>
            <a:cxnSpLocks/>
            <a:stCxn id="22" idx="5"/>
            <a:endCxn id="25" idx="1"/>
          </p:cNvCxnSpPr>
          <p:nvPr/>
        </p:nvCxnSpPr>
        <p:spPr>
          <a:xfrm>
            <a:off x="6049400" y="28213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0747CEDB-DFF3-9625-0D28-013FF04423EC}"/>
              </a:ext>
            </a:extLst>
          </p:cNvPr>
          <p:cNvSpPr/>
          <p:nvPr/>
        </p:nvSpPr>
        <p:spPr>
          <a:xfrm>
            <a:off x="3354911" y="427063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71CE2E30-8E30-95BB-141A-2878DE89BFA5}"/>
              </a:ext>
            </a:extLst>
          </p:cNvPr>
          <p:cNvCxnSpPr>
            <a:cxnSpLocks/>
            <a:stCxn id="24" idx="3"/>
            <a:endCxn id="28" idx="7"/>
          </p:cNvCxnSpPr>
          <p:nvPr/>
        </p:nvCxnSpPr>
        <p:spPr>
          <a:xfrm flipH="1">
            <a:off x="4055759" y="3874426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>
            <a:extLst>
              <a:ext uri="{FF2B5EF4-FFF2-40B4-BE49-F238E27FC236}">
                <a16:creationId xmlns:a16="http://schemas.microsoft.com/office/drawing/2014/main" id="{CBBB3F65-D4DB-9C1F-5FF8-5CB2B5A5939B}"/>
              </a:ext>
            </a:extLst>
          </p:cNvPr>
          <p:cNvSpPr/>
          <p:nvPr/>
        </p:nvSpPr>
        <p:spPr>
          <a:xfrm>
            <a:off x="4777398" y="427063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50C8AF90-ABF6-09E8-A57F-D47B4F75C89F}"/>
              </a:ext>
            </a:extLst>
          </p:cNvPr>
          <p:cNvCxnSpPr>
            <a:cxnSpLocks/>
            <a:stCxn id="24" idx="5"/>
            <a:endCxn id="30" idx="0"/>
          </p:cNvCxnSpPr>
          <p:nvPr/>
        </p:nvCxnSpPr>
        <p:spPr>
          <a:xfrm>
            <a:off x="5021981" y="3874426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96740678-73A9-69C0-19F2-3D909E28F1A4}"/>
              </a:ext>
            </a:extLst>
          </p:cNvPr>
          <p:cNvSpPr/>
          <p:nvPr/>
        </p:nvSpPr>
        <p:spPr>
          <a:xfrm>
            <a:off x="5863866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D04D51A6-89EB-F543-BEBB-105157B891AD}"/>
              </a:ext>
            </a:extLst>
          </p:cNvPr>
          <p:cNvCxnSpPr>
            <a:cxnSpLocks/>
            <a:stCxn id="25" idx="3"/>
            <a:endCxn id="32" idx="0"/>
          </p:cNvCxnSpPr>
          <p:nvPr/>
        </p:nvCxnSpPr>
        <p:spPr>
          <a:xfrm flipH="1">
            <a:off x="6274413" y="3874426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CE781B02-D18A-81EC-DC09-28F65953F9DB}"/>
              </a:ext>
            </a:extLst>
          </p:cNvPr>
          <p:cNvSpPr/>
          <p:nvPr/>
        </p:nvSpPr>
        <p:spPr>
          <a:xfrm>
            <a:off x="7065284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3D80E8FA-8E4E-42CF-E756-8BE1D76B7FC5}"/>
              </a:ext>
            </a:extLst>
          </p:cNvPr>
          <p:cNvCxnSpPr>
            <a:cxnSpLocks/>
            <a:stCxn id="25" idx="5"/>
            <a:endCxn id="34" idx="0"/>
          </p:cNvCxnSpPr>
          <p:nvPr/>
        </p:nvCxnSpPr>
        <p:spPr>
          <a:xfrm>
            <a:off x="7022849" y="3874426"/>
            <a:ext cx="452982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26DDF063-F176-2D27-AEF7-A0882629F761}"/>
              </a:ext>
            </a:extLst>
          </p:cNvPr>
          <p:cNvSpPr txBox="1"/>
          <p:nvPr/>
        </p:nvSpPr>
        <p:spPr>
          <a:xfrm>
            <a:off x="4991599" y="5587783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now recursively delete 7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5F394857-813B-7315-3980-13DCC2D5773A}"/>
                  </a:ext>
                </a:extLst>
              </p14:cNvPr>
              <p14:cNvContentPartPr/>
              <p14:nvPr/>
            </p14:nvContentPartPr>
            <p14:xfrm>
              <a:off x="5946817" y="3084101"/>
              <a:ext cx="1949400" cy="200088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5F394857-813B-7315-3980-13DCC2D577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37815" y="3075103"/>
                <a:ext cx="1967043" cy="2018517"/>
              </a:xfrm>
              <a:prstGeom prst="rect">
                <a:avLst/>
              </a:prstGeom>
            </p:spPr>
          </p:pic>
        </mc:Fallback>
      </mc:AlternateContent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50589FC3-E81D-B296-E22A-E26BF1734281}"/>
              </a:ext>
            </a:extLst>
          </p:cNvPr>
          <p:cNvCxnSpPr>
            <a:cxnSpLocks/>
          </p:cNvCxnSpPr>
          <p:nvPr/>
        </p:nvCxnSpPr>
        <p:spPr>
          <a:xfrm flipH="1">
            <a:off x="6603579" y="4155848"/>
            <a:ext cx="408977" cy="3290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221FC32-72C4-A278-361C-BBBE187B8AF9}"/>
              </a:ext>
            </a:extLst>
          </p:cNvPr>
          <p:cNvGrpSpPr/>
          <p:nvPr/>
        </p:nvGrpSpPr>
        <p:grpSpPr>
          <a:xfrm>
            <a:off x="5735857" y="2978981"/>
            <a:ext cx="419400" cy="1278720"/>
            <a:chOff x="5735857" y="2978981"/>
            <a:chExt cx="419400" cy="127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筆跡 9">
                  <a:extLst>
                    <a:ext uri="{FF2B5EF4-FFF2-40B4-BE49-F238E27FC236}">
                      <a16:creationId xmlns:a16="http://schemas.microsoft.com/office/drawing/2014/main" id="{29AB48EA-C4BC-7C98-E2F4-D0D05E5B5DF6}"/>
                    </a:ext>
                  </a:extLst>
                </p14:cNvPr>
                <p14:cNvContentPartPr/>
                <p14:nvPr/>
              </p14:nvContentPartPr>
              <p14:xfrm>
                <a:off x="5735857" y="3005981"/>
                <a:ext cx="419400" cy="1251720"/>
              </p14:xfrm>
            </p:contentPart>
          </mc:Choice>
          <mc:Fallback xmlns="">
            <p:pic>
              <p:nvPicPr>
                <p:cNvPr id="10" name="筆跡 9">
                  <a:extLst>
                    <a:ext uri="{FF2B5EF4-FFF2-40B4-BE49-F238E27FC236}">
                      <a16:creationId xmlns:a16="http://schemas.microsoft.com/office/drawing/2014/main" id="{29AB48EA-C4BC-7C98-E2F4-D0D05E5B5DF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726857" y="2996981"/>
                  <a:ext cx="437040" cy="12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筆跡 10">
                  <a:extLst>
                    <a:ext uri="{FF2B5EF4-FFF2-40B4-BE49-F238E27FC236}">
                      <a16:creationId xmlns:a16="http://schemas.microsoft.com/office/drawing/2014/main" id="{D55A6D05-E43B-4BB1-808D-3424D0957F3B}"/>
                    </a:ext>
                  </a:extLst>
                </p14:cNvPr>
                <p14:cNvContentPartPr/>
                <p14:nvPr/>
              </p14:nvContentPartPr>
              <p14:xfrm>
                <a:off x="5771137" y="2978981"/>
                <a:ext cx="200880" cy="40320"/>
              </p14:xfrm>
            </p:contentPart>
          </mc:Choice>
          <mc:Fallback xmlns="">
            <p:pic>
              <p:nvPicPr>
                <p:cNvPr id="11" name="筆跡 10">
                  <a:extLst>
                    <a:ext uri="{FF2B5EF4-FFF2-40B4-BE49-F238E27FC236}">
                      <a16:creationId xmlns:a16="http://schemas.microsoft.com/office/drawing/2014/main" id="{D55A6D05-E43B-4BB1-808D-3424D0957F3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762137" y="2969981"/>
                  <a:ext cx="218520" cy="57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7932051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delete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3441592-CA19-CCDD-0CF8-101D79E1AC3D}"/>
              </a:ext>
            </a:extLst>
          </p:cNvPr>
          <p:cNvSpPr txBox="1"/>
          <p:nvPr/>
        </p:nvSpPr>
        <p:spPr>
          <a:xfrm>
            <a:off x="838200" y="1690688"/>
            <a:ext cx="22236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delete(6);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- delete(7);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F3F44AF1-AE06-AF6D-BD31-8EB1269B5883}"/>
              </a:ext>
            </a:extLst>
          </p:cNvPr>
          <p:cNvSpPr/>
          <p:nvPr/>
        </p:nvSpPr>
        <p:spPr>
          <a:xfrm>
            <a:off x="5348552" y="215235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B5F3AD6B-B4A9-6413-AFC0-5F874465F204}"/>
              </a:ext>
            </a:extLst>
          </p:cNvPr>
          <p:cNvCxnSpPr>
            <a:cxnSpLocks/>
            <a:stCxn id="22" idx="3"/>
            <a:endCxn id="24" idx="7"/>
          </p:cNvCxnSpPr>
          <p:nvPr/>
        </p:nvCxnSpPr>
        <p:spPr>
          <a:xfrm flipH="1">
            <a:off x="5021981" y="2821343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41752470-5272-C9D6-9FDA-FFBA3EF31EC9}"/>
              </a:ext>
            </a:extLst>
          </p:cNvPr>
          <p:cNvSpPr/>
          <p:nvPr/>
        </p:nvSpPr>
        <p:spPr>
          <a:xfrm>
            <a:off x="4321133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35B8F2FC-333C-CB26-E4B2-AA2D380D1D53}"/>
              </a:ext>
            </a:extLst>
          </p:cNvPr>
          <p:cNvSpPr/>
          <p:nvPr/>
        </p:nvSpPr>
        <p:spPr>
          <a:xfrm>
            <a:off x="6322001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9184C9C7-5C40-5615-84B0-A45D62F7AE5E}"/>
              </a:ext>
            </a:extLst>
          </p:cNvPr>
          <p:cNvCxnSpPr>
            <a:cxnSpLocks/>
            <a:stCxn id="22" idx="5"/>
            <a:endCxn id="25" idx="1"/>
          </p:cNvCxnSpPr>
          <p:nvPr/>
        </p:nvCxnSpPr>
        <p:spPr>
          <a:xfrm>
            <a:off x="6049400" y="28213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0747CEDB-DFF3-9625-0D28-013FF04423EC}"/>
              </a:ext>
            </a:extLst>
          </p:cNvPr>
          <p:cNvSpPr/>
          <p:nvPr/>
        </p:nvSpPr>
        <p:spPr>
          <a:xfrm>
            <a:off x="3354911" y="427063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71CE2E30-8E30-95BB-141A-2878DE89BFA5}"/>
              </a:ext>
            </a:extLst>
          </p:cNvPr>
          <p:cNvCxnSpPr>
            <a:cxnSpLocks/>
            <a:stCxn id="24" idx="3"/>
            <a:endCxn id="28" idx="7"/>
          </p:cNvCxnSpPr>
          <p:nvPr/>
        </p:nvCxnSpPr>
        <p:spPr>
          <a:xfrm flipH="1">
            <a:off x="4055759" y="3874426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>
            <a:extLst>
              <a:ext uri="{FF2B5EF4-FFF2-40B4-BE49-F238E27FC236}">
                <a16:creationId xmlns:a16="http://schemas.microsoft.com/office/drawing/2014/main" id="{CBBB3F65-D4DB-9C1F-5FF8-5CB2B5A5939B}"/>
              </a:ext>
            </a:extLst>
          </p:cNvPr>
          <p:cNvSpPr/>
          <p:nvPr/>
        </p:nvSpPr>
        <p:spPr>
          <a:xfrm>
            <a:off x="4777398" y="427063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50C8AF90-ABF6-09E8-A57F-D47B4F75C89F}"/>
              </a:ext>
            </a:extLst>
          </p:cNvPr>
          <p:cNvCxnSpPr>
            <a:cxnSpLocks/>
            <a:stCxn id="24" idx="5"/>
            <a:endCxn id="30" idx="0"/>
          </p:cNvCxnSpPr>
          <p:nvPr/>
        </p:nvCxnSpPr>
        <p:spPr>
          <a:xfrm>
            <a:off x="5021981" y="3874426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96740678-73A9-69C0-19F2-3D909E28F1A4}"/>
              </a:ext>
            </a:extLst>
          </p:cNvPr>
          <p:cNvSpPr/>
          <p:nvPr/>
        </p:nvSpPr>
        <p:spPr>
          <a:xfrm>
            <a:off x="5863866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D04D51A6-89EB-F543-BEBB-105157B891AD}"/>
              </a:ext>
            </a:extLst>
          </p:cNvPr>
          <p:cNvCxnSpPr>
            <a:cxnSpLocks/>
            <a:stCxn id="25" idx="3"/>
            <a:endCxn id="32" idx="0"/>
          </p:cNvCxnSpPr>
          <p:nvPr/>
        </p:nvCxnSpPr>
        <p:spPr>
          <a:xfrm flipH="1">
            <a:off x="6274413" y="3874426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CE781B02-D18A-81EC-DC09-28F65953F9DB}"/>
              </a:ext>
            </a:extLst>
          </p:cNvPr>
          <p:cNvSpPr/>
          <p:nvPr/>
        </p:nvSpPr>
        <p:spPr>
          <a:xfrm>
            <a:off x="7065284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3D80E8FA-8E4E-42CF-E756-8BE1D76B7FC5}"/>
              </a:ext>
            </a:extLst>
          </p:cNvPr>
          <p:cNvCxnSpPr>
            <a:cxnSpLocks/>
            <a:stCxn id="25" idx="5"/>
            <a:endCxn id="34" idx="0"/>
          </p:cNvCxnSpPr>
          <p:nvPr/>
        </p:nvCxnSpPr>
        <p:spPr>
          <a:xfrm>
            <a:off x="7022849" y="3874426"/>
            <a:ext cx="452982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5F394857-813B-7315-3980-13DCC2D5773A}"/>
                  </a:ext>
                </a:extLst>
              </p14:cNvPr>
              <p14:cNvContentPartPr/>
              <p14:nvPr/>
            </p14:nvContentPartPr>
            <p14:xfrm>
              <a:off x="5946817" y="3084101"/>
              <a:ext cx="1949400" cy="200088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5F394857-813B-7315-3980-13DCC2D577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37815" y="3075103"/>
                <a:ext cx="1967043" cy="2018517"/>
              </a:xfrm>
              <a:prstGeom prst="rect">
                <a:avLst/>
              </a:prstGeom>
            </p:spPr>
          </p:pic>
        </mc:Fallback>
      </mc:AlternateContent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50589FC3-E81D-B296-E22A-E26BF1734281}"/>
              </a:ext>
            </a:extLst>
          </p:cNvPr>
          <p:cNvCxnSpPr>
            <a:cxnSpLocks/>
          </p:cNvCxnSpPr>
          <p:nvPr/>
        </p:nvCxnSpPr>
        <p:spPr>
          <a:xfrm flipH="1">
            <a:off x="6603579" y="4155848"/>
            <a:ext cx="408977" cy="3290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221FC32-72C4-A278-361C-BBBE187B8AF9}"/>
              </a:ext>
            </a:extLst>
          </p:cNvPr>
          <p:cNvGrpSpPr/>
          <p:nvPr/>
        </p:nvGrpSpPr>
        <p:grpSpPr>
          <a:xfrm>
            <a:off x="5735857" y="2978981"/>
            <a:ext cx="419400" cy="1278720"/>
            <a:chOff x="5735857" y="2978981"/>
            <a:chExt cx="419400" cy="127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筆跡 9">
                  <a:extLst>
                    <a:ext uri="{FF2B5EF4-FFF2-40B4-BE49-F238E27FC236}">
                      <a16:creationId xmlns:a16="http://schemas.microsoft.com/office/drawing/2014/main" id="{29AB48EA-C4BC-7C98-E2F4-D0D05E5B5DF6}"/>
                    </a:ext>
                  </a:extLst>
                </p14:cNvPr>
                <p14:cNvContentPartPr/>
                <p14:nvPr/>
              </p14:nvContentPartPr>
              <p14:xfrm>
                <a:off x="5735857" y="3005981"/>
                <a:ext cx="419400" cy="1251720"/>
              </p14:xfrm>
            </p:contentPart>
          </mc:Choice>
          <mc:Fallback xmlns="">
            <p:pic>
              <p:nvPicPr>
                <p:cNvPr id="10" name="筆跡 9">
                  <a:extLst>
                    <a:ext uri="{FF2B5EF4-FFF2-40B4-BE49-F238E27FC236}">
                      <a16:creationId xmlns:a16="http://schemas.microsoft.com/office/drawing/2014/main" id="{29AB48EA-C4BC-7C98-E2F4-D0D05E5B5DF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726857" y="2996981"/>
                  <a:ext cx="437040" cy="12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筆跡 10">
                  <a:extLst>
                    <a:ext uri="{FF2B5EF4-FFF2-40B4-BE49-F238E27FC236}">
                      <a16:creationId xmlns:a16="http://schemas.microsoft.com/office/drawing/2014/main" id="{D55A6D05-E43B-4BB1-808D-3424D0957F3B}"/>
                    </a:ext>
                  </a:extLst>
                </p14:cNvPr>
                <p14:cNvContentPartPr/>
                <p14:nvPr/>
              </p14:nvContentPartPr>
              <p14:xfrm>
                <a:off x="5771137" y="2978981"/>
                <a:ext cx="200880" cy="40320"/>
              </p14:xfrm>
            </p:contentPart>
          </mc:Choice>
          <mc:Fallback xmlns="">
            <p:pic>
              <p:nvPicPr>
                <p:cNvPr id="11" name="筆跡 10">
                  <a:extLst>
                    <a:ext uri="{FF2B5EF4-FFF2-40B4-BE49-F238E27FC236}">
                      <a16:creationId xmlns:a16="http://schemas.microsoft.com/office/drawing/2014/main" id="{D55A6D05-E43B-4BB1-808D-3424D0957F3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762137" y="2969981"/>
                  <a:ext cx="218520" cy="57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C5A9942D-2CAF-F4D2-44CF-A31AC7965A23}"/>
              </a:ext>
            </a:extLst>
          </p:cNvPr>
          <p:cNvSpPr txBox="1"/>
          <p:nvPr/>
        </p:nvSpPr>
        <p:spPr>
          <a:xfrm>
            <a:off x="5021981" y="5634740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no children, so just delete it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3AB5ED0D-6525-5144-B364-1EAA77F83BC6}"/>
              </a:ext>
            </a:extLst>
          </p:cNvPr>
          <p:cNvGrpSpPr/>
          <p:nvPr/>
        </p:nvGrpSpPr>
        <p:grpSpPr>
          <a:xfrm>
            <a:off x="5835217" y="4237541"/>
            <a:ext cx="772200" cy="729720"/>
            <a:chOff x="5835217" y="4237541"/>
            <a:chExt cx="772200" cy="72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筆跡 4">
                  <a:extLst>
                    <a:ext uri="{FF2B5EF4-FFF2-40B4-BE49-F238E27FC236}">
                      <a16:creationId xmlns:a16="http://schemas.microsoft.com/office/drawing/2014/main" id="{A14A99C3-3ABF-2E46-60CA-FECD77FDD6FE}"/>
                    </a:ext>
                  </a:extLst>
                </p14:cNvPr>
                <p14:cNvContentPartPr/>
                <p14:nvPr/>
              </p14:nvContentPartPr>
              <p14:xfrm>
                <a:off x="5997577" y="4237541"/>
                <a:ext cx="609840" cy="640440"/>
              </p14:xfrm>
            </p:contentPart>
          </mc:Choice>
          <mc:Fallback xmlns="">
            <p:pic>
              <p:nvPicPr>
                <p:cNvPr id="5" name="筆跡 4">
                  <a:extLst>
                    <a:ext uri="{FF2B5EF4-FFF2-40B4-BE49-F238E27FC236}">
                      <a16:creationId xmlns:a16="http://schemas.microsoft.com/office/drawing/2014/main" id="{A14A99C3-3ABF-2E46-60CA-FECD77FDD6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88577" y="4228541"/>
                  <a:ext cx="627480" cy="65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" name="筆跡 5">
                  <a:extLst>
                    <a:ext uri="{FF2B5EF4-FFF2-40B4-BE49-F238E27FC236}">
                      <a16:creationId xmlns:a16="http://schemas.microsoft.com/office/drawing/2014/main" id="{F21EC83B-60E7-BCCD-D67D-D3375803A2AE}"/>
                    </a:ext>
                  </a:extLst>
                </p14:cNvPr>
                <p14:cNvContentPartPr/>
                <p14:nvPr/>
              </p14:nvContentPartPr>
              <p14:xfrm>
                <a:off x="5835217" y="4276061"/>
                <a:ext cx="684000" cy="691200"/>
              </p14:xfrm>
            </p:contentPart>
          </mc:Choice>
          <mc:Fallback xmlns="">
            <p:pic>
              <p:nvPicPr>
                <p:cNvPr id="6" name="筆跡 5">
                  <a:extLst>
                    <a:ext uri="{FF2B5EF4-FFF2-40B4-BE49-F238E27FC236}">
                      <a16:creationId xmlns:a16="http://schemas.microsoft.com/office/drawing/2014/main" id="{F21EC83B-60E7-BCCD-D67D-D3375803A2A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26217" y="4267061"/>
                  <a:ext cx="701640" cy="708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6768663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delete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3441592-CA19-CCDD-0CF8-101D79E1AC3D}"/>
              </a:ext>
            </a:extLst>
          </p:cNvPr>
          <p:cNvSpPr txBox="1"/>
          <p:nvPr/>
        </p:nvSpPr>
        <p:spPr>
          <a:xfrm>
            <a:off x="838200" y="1690688"/>
            <a:ext cx="22236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delete(6);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- delete(7);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F3F44AF1-AE06-AF6D-BD31-8EB1269B5883}"/>
              </a:ext>
            </a:extLst>
          </p:cNvPr>
          <p:cNvSpPr/>
          <p:nvPr/>
        </p:nvSpPr>
        <p:spPr>
          <a:xfrm>
            <a:off x="5348552" y="215235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B5F3AD6B-B4A9-6413-AFC0-5F874465F204}"/>
              </a:ext>
            </a:extLst>
          </p:cNvPr>
          <p:cNvCxnSpPr>
            <a:cxnSpLocks/>
            <a:stCxn id="22" idx="3"/>
            <a:endCxn id="24" idx="7"/>
          </p:cNvCxnSpPr>
          <p:nvPr/>
        </p:nvCxnSpPr>
        <p:spPr>
          <a:xfrm flipH="1">
            <a:off x="5021981" y="2821343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41752470-5272-C9D6-9FDA-FFBA3EF31EC9}"/>
              </a:ext>
            </a:extLst>
          </p:cNvPr>
          <p:cNvSpPr/>
          <p:nvPr/>
        </p:nvSpPr>
        <p:spPr>
          <a:xfrm>
            <a:off x="4321133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35B8F2FC-333C-CB26-E4B2-AA2D380D1D53}"/>
              </a:ext>
            </a:extLst>
          </p:cNvPr>
          <p:cNvSpPr/>
          <p:nvPr/>
        </p:nvSpPr>
        <p:spPr>
          <a:xfrm>
            <a:off x="6322001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9184C9C7-5C40-5615-84B0-A45D62F7AE5E}"/>
              </a:ext>
            </a:extLst>
          </p:cNvPr>
          <p:cNvCxnSpPr>
            <a:cxnSpLocks/>
            <a:stCxn id="22" idx="5"/>
            <a:endCxn id="25" idx="1"/>
          </p:cNvCxnSpPr>
          <p:nvPr/>
        </p:nvCxnSpPr>
        <p:spPr>
          <a:xfrm>
            <a:off x="6049400" y="28213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0747CEDB-DFF3-9625-0D28-013FF04423EC}"/>
              </a:ext>
            </a:extLst>
          </p:cNvPr>
          <p:cNvSpPr/>
          <p:nvPr/>
        </p:nvSpPr>
        <p:spPr>
          <a:xfrm>
            <a:off x="3354911" y="427063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71CE2E30-8E30-95BB-141A-2878DE89BFA5}"/>
              </a:ext>
            </a:extLst>
          </p:cNvPr>
          <p:cNvCxnSpPr>
            <a:cxnSpLocks/>
            <a:stCxn id="24" idx="3"/>
            <a:endCxn id="28" idx="7"/>
          </p:cNvCxnSpPr>
          <p:nvPr/>
        </p:nvCxnSpPr>
        <p:spPr>
          <a:xfrm flipH="1">
            <a:off x="4055759" y="3874426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>
            <a:extLst>
              <a:ext uri="{FF2B5EF4-FFF2-40B4-BE49-F238E27FC236}">
                <a16:creationId xmlns:a16="http://schemas.microsoft.com/office/drawing/2014/main" id="{CBBB3F65-D4DB-9C1F-5FF8-5CB2B5A5939B}"/>
              </a:ext>
            </a:extLst>
          </p:cNvPr>
          <p:cNvSpPr/>
          <p:nvPr/>
        </p:nvSpPr>
        <p:spPr>
          <a:xfrm>
            <a:off x="4777398" y="427063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50C8AF90-ABF6-09E8-A57F-D47B4F75C89F}"/>
              </a:ext>
            </a:extLst>
          </p:cNvPr>
          <p:cNvCxnSpPr>
            <a:cxnSpLocks/>
            <a:stCxn id="24" idx="5"/>
            <a:endCxn id="30" idx="0"/>
          </p:cNvCxnSpPr>
          <p:nvPr/>
        </p:nvCxnSpPr>
        <p:spPr>
          <a:xfrm>
            <a:off x="5021981" y="3874426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CE781B02-D18A-81EC-DC09-28F65953F9DB}"/>
              </a:ext>
            </a:extLst>
          </p:cNvPr>
          <p:cNvSpPr/>
          <p:nvPr/>
        </p:nvSpPr>
        <p:spPr>
          <a:xfrm>
            <a:off x="7065284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3D80E8FA-8E4E-42CF-E756-8BE1D76B7FC5}"/>
              </a:ext>
            </a:extLst>
          </p:cNvPr>
          <p:cNvCxnSpPr>
            <a:cxnSpLocks/>
            <a:stCxn id="25" idx="5"/>
            <a:endCxn id="34" idx="0"/>
          </p:cNvCxnSpPr>
          <p:nvPr/>
        </p:nvCxnSpPr>
        <p:spPr>
          <a:xfrm>
            <a:off x="7022849" y="3874426"/>
            <a:ext cx="452982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C5A9942D-2CAF-F4D2-44CF-A31AC7965A23}"/>
              </a:ext>
            </a:extLst>
          </p:cNvPr>
          <p:cNvSpPr txBox="1"/>
          <p:nvPr/>
        </p:nvSpPr>
        <p:spPr>
          <a:xfrm>
            <a:off x="6049400" y="565573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done!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833598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769A84-2C36-7202-E800-A08FC6CC1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4FE883A9-4D2D-0B5F-973A-AC2C8F8BE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delete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44011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F9B43B29-FD7B-E6D1-4D74-C0D818C2B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596D275-F485-BF16-A802-EEDC08877ABA}"/>
              </a:ext>
            </a:extLst>
          </p:cNvPr>
          <p:cNvSpPr txBox="1"/>
          <p:nvPr/>
        </p:nvSpPr>
        <p:spPr>
          <a:xfrm>
            <a:off x="838200" y="1690688"/>
            <a:ext cx="609755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	// special case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free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--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tail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NULL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special case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now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	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NULL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free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--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31551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6AA0D8-A493-C217-5096-8EE9FF723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binary heap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26F179-673C-C646-1FED-005434D09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結構跟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一樣，但是有不同的性質。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有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max-binary-heap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跟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min-binary-heap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兩種。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8065681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263512-8B58-7D92-04D2-4A3148C8A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node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的值，必大於等於其左右子樹中所有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node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的值。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0B3E0455-6A0B-821A-4E91-5E5E6D054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max-binary heap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263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219D2A4C-60F8-CA8B-9C54-043066E3FE16}"/>
              </a:ext>
            </a:extLst>
          </p:cNvPr>
          <p:cNvSpPr txBox="1"/>
          <p:nvPr/>
        </p:nvSpPr>
        <p:spPr>
          <a:xfrm>
            <a:off x="725455" y="1691561"/>
            <a:ext cx="609755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	// special case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now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tail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tail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tail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	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tail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NULL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free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--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 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delete the target node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free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--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7E43EDC6-3139-389D-4A25-6BE084661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804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9C4AAE4-98FE-D0FE-B9FA-3ECA338E7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A4955C2-64C6-57F5-F562-97A597603CF7}"/>
              </a:ext>
            </a:extLst>
          </p:cNvPr>
          <p:cNvSpPr txBox="1"/>
          <p:nvPr/>
        </p:nvSpPr>
        <p:spPr>
          <a:xfrm>
            <a:off x="838200" y="1690688"/>
            <a:ext cx="903436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print_list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list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puts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CC9393"/>
                </a:solidFill>
                <a:latin typeface="Consolas" panose="020B0609020204030204" pitchFamily="49" charset="0"/>
              </a:rPr>
              <a:t>"empty"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node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now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head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now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CC9393"/>
                </a:solidFill>
                <a:latin typeface="Consolas" panose="020B0609020204030204" pitchFamily="49" charset="0"/>
              </a:rPr>
              <a:t>"%d "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now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	now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now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puts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CC9393"/>
                </a:solidFill>
                <a:latin typeface="Consolas" panose="020B0609020204030204" pitchFamily="49" charset="0"/>
              </a:rPr>
              <a:t>""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52053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8BC02E-F406-8F02-41AB-01A75A185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一堆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case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要記，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code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又難寫。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但是如果做一點點改變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53F3E347-283D-D58E-B0BA-E7E11EA82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899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DB4CEF6-FD99-FB2F-17D5-DD3E674B8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with guardian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52062CD-1EE9-9121-7634-CFC337C0D4E5}"/>
              </a:ext>
            </a:extLst>
          </p:cNvPr>
          <p:cNvSpPr/>
          <p:nvPr/>
        </p:nvSpPr>
        <p:spPr>
          <a:xfrm>
            <a:off x="2099387" y="3498980"/>
            <a:ext cx="1558213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x</a:t>
            </a:r>
            <a:endParaRPr lang="zh-TW" altLang="en-US" dirty="0"/>
          </a:p>
        </p:txBody>
      </p: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F7DBD471-BBA0-E5E2-5A4B-0195FBF37CBE}"/>
              </a:ext>
            </a:extLst>
          </p:cNvPr>
          <p:cNvCxnSpPr/>
          <p:nvPr/>
        </p:nvCxnSpPr>
        <p:spPr>
          <a:xfrm>
            <a:off x="2612571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1864708E-1BA4-A07D-AB98-384B10036DFD}"/>
              </a:ext>
            </a:extLst>
          </p:cNvPr>
          <p:cNvCxnSpPr/>
          <p:nvPr/>
        </p:nvCxnSpPr>
        <p:spPr>
          <a:xfrm>
            <a:off x="3166187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335CEE9C-C90B-4751-BE1B-846DA987B7DF}"/>
              </a:ext>
            </a:extLst>
          </p:cNvPr>
          <p:cNvSpPr/>
          <p:nvPr/>
        </p:nvSpPr>
        <p:spPr>
          <a:xfrm>
            <a:off x="4211216" y="3498980"/>
            <a:ext cx="1558213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746E9782-0303-4C60-7A1A-064B827D1CB6}"/>
              </a:ext>
            </a:extLst>
          </p:cNvPr>
          <p:cNvCxnSpPr/>
          <p:nvPr/>
        </p:nvCxnSpPr>
        <p:spPr>
          <a:xfrm>
            <a:off x="4724400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CACEB0FD-8882-5A76-AE84-71215DF3CC18}"/>
              </a:ext>
            </a:extLst>
          </p:cNvPr>
          <p:cNvCxnSpPr/>
          <p:nvPr/>
        </p:nvCxnSpPr>
        <p:spPr>
          <a:xfrm>
            <a:off x="5268685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AE7F9203-5F16-ADA2-360C-E9E2F3485324}"/>
              </a:ext>
            </a:extLst>
          </p:cNvPr>
          <p:cNvSpPr/>
          <p:nvPr/>
        </p:nvSpPr>
        <p:spPr>
          <a:xfrm>
            <a:off x="6304385" y="3498980"/>
            <a:ext cx="1558213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602A587B-D5C8-9158-1507-F19C7F597A72}"/>
              </a:ext>
            </a:extLst>
          </p:cNvPr>
          <p:cNvCxnSpPr/>
          <p:nvPr/>
        </p:nvCxnSpPr>
        <p:spPr>
          <a:xfrm>
            <a:off x="6805128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A4551A5D-A0AA-CB02-24A1-B411FC125E26}"/>
              </a:ext>
            </a:extLst>
          </p:cNvPr>
          <p:cNvCxnSpPr/>
          <p:nvPr/>
        </p:nvCxnSpPr>
        <p:spPr>
          <a:xfrm>
            <a:off x="7349413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AFCC37B8-8D34-833D-68D3-8C6FE9979EE7}"/>
              </a:ext>
            </a:extLst>
          </p:cNvPr>
          <p:cNvSpPr/>
          <p:nvPr/>
        </p:nvSpPr>
        <p:spPr>
          <a:xfrm>
            <a:off x="8416213" y="3498980"/>
            <a:ext cx="1558213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x</a:t>
            </a:r>
            <a:endParaRPr lang="zh-TW" altLang="en-US" dirty="0"/>
          </a:p>
        </p:txBody>
      </p: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F7C328A3-CA28-9BC6-1838-6633B5CDCEC6}"/>
              </a:ext>
            </a:extLst>
          </p:cNvPr>
          <p:cNvCxnSpPr/>
          <p:nvPr/>
        </p:nvCxnSpPr>
        <p:spPr>
          <a:xfrm>
            <a:off x="8904517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95266EB0-8E6F-8F57-EE7A-000C3BC7E45A}"/>
              </a:ext>
            </a:extLst>
          </p:cNvPr>
          <p:cNvCxnSpPr/>
          <p:nvPr/>
        </p:nvCxnSpPr>
        <p:spPr>
          <a:xfrm>
            <a:off x="9458133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B6118662-6053-7BE7-A72B-437BF1A9B0AC}"/>
              </a:ext>
            </a:extLst>
          </p:cNvPr>
          <p:cNvCxnSpPr/>
          <p:nvPr/>
        </p:nvCxnSpPr>
        <p:spPr>
          <a:xfrm>
            <a:off x="3657600" y="3662266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782F4C91-7BFB-8337-4CD3-AECFFA6A7395}"/>
              </a:ext>
            </a:extLst>
          </p:cNvPr>
          <p:cNvCxnSpPr/>
          <p:nvPr/>
        </p:nvCxnSpPr>
        <p:spPr>
          <a:xfrm>
            <a:off x="5769429" y="3662266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2E069EB3-880D-519D-AA6C-F4E994FEBAA2}"/>
              </a:ext>
            </a:extLst>
          </p:cNvPr>
          <p:cNvCxnSpPr/>
          <p:nvPr/>
        </p:nvCxnSpPr>
        <p:spPr>
          <a:xfrm>
            <a:off x="7862598" y="3662266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B5624909-D737-E8BF-FA19-6A221FBDCD29}"/>
              </a:ext>
            </a:extLst>
          </p:cNvPr>
          <p:cNvCxnSpPr/>
          <p:nvPr/>
        </p:nvCxnSpPr>
        <p:spPr>
          <a:xfrm flipH="1">
            <a:off x="3657600" y="4068148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51B54198-656C-16DE-49DA-506B261FA087}"/>
              </a:ext>
            </a:extLst>
          </p:cNvPr>
          <p:cNvCxnSpPr/>
          <p:nvPr/>
        </p:nvCxnSpPr>
        <p:spPr>
          <a:xfrm flipH="1">
            <a:off x="5750769" y="4068148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740600AD-0FBF-D6C8-32D5-CFCD2E092A27}"/>
              </a:ext>
            </a:extLst>
          </p:cNvPr>
          <p:cNvCxnSpPr/>
          <p:nvPr/>
        </p:nvCxnSpPr>
        <p:spPr>
          <a:xfrm flipH="1">
            <a:off x="7862598" y="4052597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A90EBBF3-64A9-BC8D-36CF-176D3AA353EB}"/>
              </a:ext>
            </a:extLst>
          </p:cNvPr>
          <p:cNvCxnSpPr>
            <a:cxnSpLocks/>
            <a:endCxn id="71" idx="3"/>
          </p:cNvCxnSpPr>
          <p:nvPr/>
        </p:nvCxnSpPr>
        <p:spPr>
          <a:xfrm flipH="1">
            <a:off x="1545770" y="4037046"/>
            <a:ext cx="553617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0661326E-E6FE-74B6-77A8-42C9241F17B7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9974426" y="3662266"/>
            <a:ext cx="556887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A055A666-0F03-FE09-9884-AC26A8610E83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2878493" y="2777213"/>
            <a:ext cx="1" cy="72050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641CCD23-042C-2F03-E25D-E67BFB6797EB}"/>
              </a:ext>
            </a:extLst>
          </p:cNvPr>
          <p:cNvSpPr txBox="1"/>
          <p:nvPr/>
        </p:nvSpPr>
        <p:spPr>
          <a:xfrm>
            <a:off x="2508768" y="2407881"/>
            <a:ext cx="73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head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A9E98FC5-7A90-55EB-B2AF-6FA9DCFF1018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9190270" y="2787809"/>
            <a:ext cx="1" cy="72050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43667D9F-D634-6C43-902A-634074F737BA}"/>
              </a:ext>
            </a:extLst>
          </p:cNvPr>
          <p:cNvSpPr txBox="1"/>
          <p:nvPr/>
        </p:nvSpPr>
        <p:spPr>
          <a:xfrm>
            <a:off x="8820545" y="2418477"/>
            <a:ext cx="73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tail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D0EE39FF-39F8-E937-54E6-6A9F5A0D00CB}"/>
              </a:ext>
            </a:extLst>
          </p:cNvPr>
          <p:cNvSpPr txBox="1"/>
          <p:nvPr/>
        </p:nvSpPr>
        <p:spPr>
          <a:xfrm>
            <a:off x="221368" y="385238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NULL node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B923D081-EB8D-53C5-B610-FDB6C3967058}"/>
              </a:ext>
            </a:extLst>
          </p:cNvPr>
          <p:cNvSpPr txBox="1"/>
          <p:nvPr/>
        </p:nvSpPr>
        <p:spPr>
          <a:xfrm>
            <a:off x="10531313" y="34776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NULL node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C8ADF1FB-FB90-90FB-A55A-3D7F070BE82B}"/>
              </a:ext>
            </a:extLst>
          </p:cNvPr>
          <p:cNvSpPr txBox="1"/>
          <p:nvPr/>
        </p:nvSpPr>
        <p:spPr>
          <a:xfrm>
            <a:off x="4816476" y="3698816"/>
            <a:ext cx="37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6C76BB60-41AD-587E-EF25-C31B90C6F1C0}"/>
              </a:ext>
            </a:extLst>
          </p:cNvPr>
          <p:cNvSpPr txBox="1"/>
          <p:nvPr/>
        </p:nvSpPr>
        <p:spPr>
          <a:xfrm>
            <a:off x="6890123" y="3698816"/>
            <a:ext cx="36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筆跡 1">
                <a:extLst>
                  <a:ext uri="{FF2B5EF4-FFF2-40B4-BE49-F238E27FC236}">
                    <a16:creationId xmlns:a16="http://schemas.microsoft.com/office/drawing/2014/main" id="{05CE66E3-4476-80CA-23D2-745395BE501B}"/>
                  </a:ext>
                </a:extLst>
              </p14:cNvPr>
              <p14:cNvContentPartPr/>
              <p14:nvPr/>
            </p14:nvContentPartPr>
            <p14:xfrm>
              <a:off x="1893937" y="3351581"/>
              <a:ext cx="1980720" cy="1328760"/>
            </p14:xfrm>
          </p:contentPart>
        </mc:Choice>
        <mc:Fallback xmlns="">
          <p:pic>
            <p:nvPicPr>
              <p:cNvPr id="2" name="筆跡 1">
                <a:extLst>
                  <a:ext uri="{FF2B5EF4-FFF2-40B4-BE49-F238E27FC236}">
                    <a16:creationId xmlns:a16="http://schemas.microsoft.com/office/drawing/2014/main" id="{05CE66E3-4476-80CA-23D2-745395BE50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5297" y="3342941"/>
                <a:ext cx="1998360" cy="13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B67985D7-D2C4-BE1F-40BA-5F8DADBC4603}"/>
                  </a:ext>
                </a:extLst>
              </p14:cNvPr>
              <p14:cNvContentPartPr/>
              <p14:nvPr/>
            </p14:nvContentPartPr>
            <p14:xfrm>
              <a:off x="8344057" y="3023981"/>
              <a:ext cx="1879920" cy="1597680"/>
            </p14:xfrm>
          </p:contentPart>
        </mc:Choice>
        <mc:Fallback xmlns=""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B67985D7-D2C4-BE1F-40BA-5F8DADBC46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35417" y="3015341"/>
                <a:ext cx="1897560" cy="161532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文字方塊 4">
            <a:extLst>
              <a:ext uri="{FF2B5EF4-FFF2-40B4-BE49-F238E27FC236}">
                <a16:creationId xmlns:a16="http://schemas.microsoft.com/office/drawing/2014/main" id="{7A5285F9-5A89-E3FA-9897-9855F875EFA2}"/>
              </a:ext>
            </a:extLst>
          </p:cNvPr>
          <p:cNvSpPr txBox="1"/>
          <p:nvPr/>
        </p:nvSpPr>
        <p:spPr>
          <a:xfrm>
            <a:off x="5205622" y="5573395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guardian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D9D0DC24-8C56-1947-DCF5-C90F2D571A69}"/>
              </a:ext>
            </a:extLst>
          </p:cNvPr>
          <p:cNvCxnSpPr/>
          <p:nvPr/>
        </p:nvCxnSpPr>
        <p:spPr>
          <a:xfrm flipH="1" flipV="1">
            <a:off x="3657600" y="4621661"/>
            <a:ext cx="1536282" cy="10121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63A7D11-AA61-90AB-A444-B635F33E4B47}"/>
              </a:ext>
            </a:extLst>
          </p:cNvPr>
          <p:cNvCxnSpPr>
            <a:cxnSpLocks/>
          </p:cNvCxnSpPr>
          <p:nvPr/>
        </p:nvCxnSpPr>
        <p:spPr>
          <a:xfrm flipV="1">
            <a:off x="6730164" y="4552335"/>
            <a:ext cx="1823901" cy="11212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712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E5073A-6A6C-9AA7-A4C8-B6A045F04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使用者的節點都被包在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guardian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中間，不用考慮下一個是空還是上一個是空。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coding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難度急遽降低。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41D816E4-3EB4-DF57-37ED-4C7AFB520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with guardian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163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C9C86B1-500A-744F-86D2-D5FB9528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90104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Ch 1 - basic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Ch 2 - pointer &amp; array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Ch 3 - data structure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Ch 4 – algorithm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425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A8AC4237-A4A0-FF69-233D-A37E88B1E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with guardian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3724B96-69E4-C576-09D0-F1DA0C5A50D8}"/>
              </a:ext>
            </a:extLst>
          </p:cNvPr>
          <p:cNvSpPr txBox="1"/>
          <p:nvPr/>
        </p:nvSpPr>
        <p:spPr>
          <a:xfrm>
            <a:off x="838199" y="1690688"/>
            <a:ext cx="936015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list constructor</a:t>
            </a: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create_list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list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malloc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i="0" dirty="0" err="1">
                <a:solidFill>
                  <a:srgbClr val="DFC47D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p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p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create_node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p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tail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create_node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p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tail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p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tail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129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A8AC4237-A4A0-FF69-233D-A37E88B1E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with guardian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0F6C3E9-6C1D-DC79-E660-B66B26D15FB0}"/>
              </a:ext>
            </a:extLst>
          </p:cNvPr>
          <p:cNvSpPr txBox="1"/>
          <p:nvPr/>
        </p:nvSpPr>
        <p:spPr>
          <a:xfrm>
            <a:off x="838200" y="1690688"/>
            <a:ext cx="105156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insert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list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pos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18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invaild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 position to insert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pos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go to the position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node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now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nn-NO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pos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nn-NO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now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insert the node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node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create_node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1270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E92425C-D77C-7ADB-BC9E-06076A82A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with guardian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36AA48F-A11F-3858-070A-C89A48FB7E53}"/>
              </a:ext>
            </a:extLst>
          </p:cNvPr>
          <p:cNvSpPr txBox="1"/>
          <p:nvPr/>
        </p:nvSpPr>
        <p:spPr>
          <a:xfrm>
            <a:off x="838200" y="1502688"/>
            <a:ext cx="10265229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delete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list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pos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list is empty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18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invaild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 position to delete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pos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cannot delete the guardian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pos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go to the position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node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now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nn-NO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pos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nn-NO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now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concatenate the previous and next nodes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free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--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6687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B4ED8C06-F641-6B8B-15B6-A0ABC4D1E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with guardian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958D8EC-6EB7-0D74-1BBA-D96E1DC3B2B9}"/>
              </a:ext>
            </a:extLst>
          </p:cNvPr>
          <p:cNvSpPr txBox="1"/>
          <p:nvPr/>
        </p:nvSpPr>
        <p:spPr>
          <a:xfrm>
            <a:off x="838200" y="1690688"/>
            <a:ext cx="10515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print_list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list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puts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CC9393"/>
                </a:solidFill>
                <a:latin typeface="Consolas" panose="020B0609020204030204" pitchFamily="49" charset="0"/>
              </a:rPr>
              <a:t>"empty"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node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now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head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now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!=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tail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CC9393"/>
                </a:solidFill>
                <a:latin typeface="Consolas" panose="020B0609020204030204" pitchFamily="49" charset="0"/>
              </a:rPr>
              <a:t>"%d "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now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	now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now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puts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CC9393"/>
                </a:solidFill>
                <a:latin typeface="Consolas" panose="020B0609020204030204" pitchFamily="49" charset="0"/>
              </a:rPr>
              <a:t>""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01436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982AB3-63A5-1B04-2A20-FE1DD1A1A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4EE428-C001-AE27-A9B5-A9F7F7D4FC75}"/>
              </a:ext>
            </a:extLst>
          </p:cNvPr>
          <p:cNvSpPr/>
          <p:nvPr/>
        </p:nvSpPr>
        <p:spPr>
          <a:xfrm>
            <a:off x="4954555" y="4096137"/>
            <a:ext cx="172616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89401BC-7502-8181-B548-F3E80D54F263}"/>
              </a:ext>
            </a:extLst>
          </p:cNvPr>
          <p:cNvSpPr/>
          <p:nvPr/>
        </p:nvSpPr>
        <p:spPr>
          <a:xfrm>
            <a:off x="4954555" y="3604725"/>
            <a:ext cx="172616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2598698-A412-7454-288D-4E00184C8E16}"/>
              </a:ext>
            </a:extLst>
          </p:cNvPr>
          <p:cNvSpPr/>
          <p:nvPr/>
        </p:nvSpPr>
        <p:spPr>
          <a:xfrm>
            <a:off x="4954555" y="3113313"/>
            <a:ext cx="172616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DB87B38-DCFF-21CA-7784-4BC29356D40B}"/>
              </a:ext>
            </a:extLst>
          </p:cNvPr>
          <p:cNvSpPr/>
          <p:nvPr/>
        </p:nvSpPr>
        <p:spPr>
          <a:xfrm>
            <a:off x="7271657" y="4096137"/>
            <a:ext cx="172616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F6FB6C3-C6D1-5404-3A39-823F13C3DA71}"/>
              </a:ext>
            </a:extLst>
          </p:cNvPr>
          <p:cNvSpPr/>
          <p:nvPr/>
        </p:nvSpPr>
        <p:spPr>
          <a:xfrm>
            <a:off x="7271657" y="3604725"/>
            <a:ext cx="172616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C058213-2036-D884-F332-0E1D9ED27432}"/>
              </a:ext>
            </a:extLst>
          </p:cNvPr>
          <p:cNvSpPr/>
          <p:nvPr/>
        </p:nvSpPr>
        <p:spPr>
          <a:xfrm>
            <a:off x="7271657" y="3113313"/>
            <a:ext cx="172616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B3E2725-3A56-0C10-42EA-C1485580BDE7}"/>
              </a:ext>
            </a:extLst>
          </p:cNvPr>
          <p:cNvSpPr/>
          <p:nvPr/>
        </p:nvSpPr>
        <p:spPr>
          <a:xfrm>
            <a:off x="7271656" y="2621901"/>
            <a:ext cx="172616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8B8D3C2-B226-3712-BE8A-A198B78CABDA}"/>
              </a:ext>
            </a:extLst>
          </p:cNvPr>
          <p:cNvSpPr/>
          <p:nvPr/>
        </p:nvSpPr>
        <p:spPr>
          <a:xfrm>
            <a:off x="2637453" y="4096137"/>
            <a:ext cx="172616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D39D35E-9AFF-4D55-69AB-C8DD51C2A49F}"/>
              </a:ext>
            </a:extLst>
          </p:cNvPr>
          <p:cNvSpPr/>
          <p:nvPr/>
        </p:nvSpPr>
        <p:spPr>
          <a:xfrm>
            <a:off x="2637453" y="3604725"/>
            <a:ext cx="172616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5" name="接點: 弧形 14">
            <a:extLst>
              <a:ext uri="{FF2B5EF4-FFF2-40B4-BE49-F238E27FC236}">
                <a16:creationId xmlns:a16="http://schemas.microsoft.com/office/drawing/2014/main" id="{0697B50F-3443-42A9-152E-D55D78AEBECC}"/>
              </a:ext>
            </a:extLst>
          </p:cNvPr>
          <p:cNvCxnSpPr>
            <a:stCxn id="4" idx="2"/>
            <a:endCxn id="11" idx="2"/>
          </p:cNvCxnSpPr>
          <p:nvPr/>
        </p:nvCxnSpPr>
        <p:spPr>
          <a:xfrm rot="5400000">
            <a:off x="4659086" y="3329472"/>
            <a:ext cx="12700" cy="2317102"/>
          </a:xfrm>
          <a:prstGeom prst="curvedConnector3">
            <a:avLst>
              <a:gd name="adj1" fmla="val 7604079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接點: 弧形 17">
            <a:extLst>
              <a:ext uri="{FF2B5EF4-FFF2-40B4-BE49-F238E27FC236}">
                <a16:creationId xmlns:a16="http://schemas.microsoft.com/office/drawing/2014/main" id="{18A6FF7F-3AC9-8866-46AE-ED8444076591}"/>
              </a:ext>
            </a:extLst>
          </p:cNvPr>
          <p:cNvCxnSpPr>
            <a:stCxn id="4" idx="2"/>
            <a:endCxn id="7" idx="2"/>
          </p:cNvCxnSpPr>
          <p:nvPr/>
        </p:nvCxnSpPr>
        <p:spPr>
          <a:xfrm rot="16200000" flipH="1">
            <a:off x="6976188" y="3329472"/>
            <a:ext cx="12700" cy="2317102"/>
          </a:xfrm>
          <a:prstGeom prst="curvedConnector3">
            <a:avLst>
              <a:gd name="adj1" fmla="val 7457142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7616228-776D-3D29-D044-6ACA0AEEB87C}"/>
              </a:ext>
            </a:extLst>
          </p:cNvPr>
          <p:cNvSpPr txBox="1"/>
          <p:nvPr/>
        </p:nvSpPr>
        <p:spPr>
          <a:xfrm>
            <a:off x="4390360" y="562902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pop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77C5821-F5F1-1029-7A5E-2F5597856782}"/>
              </a:ext>
            </a:extLst>
          </p:cNvPr>
          <p:cNvSpPr txBox="1"/>
          <p:nvPr/>
        </p:nvSpPr>
        <p:spPr>
          <a:xfrm>
            <a:off x="6510293" y="562902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push 3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3620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0F3820-2530-F70B-47A9-7347C3057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最簡單的實作方法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陣列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C999B3D-E7CC-6158-3977-3062B79DC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3876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8A8AE643-56B7-B37F-396C-4DA21F784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9AA513-4A29-5E91-BDEF-5A827F8C1DC8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B0C75F-ED2D-80F7-FF8F-EAAD24910D6D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765A0A3-F93A-F779-A30A-5DB03090D99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42AD57-4768-3185-0558-8367FE12A69C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903CBFC-0A81-BAF0-82A7-584B92933BD8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E1CFC58-549C-B316-4A55-8A16D0FDF288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4070556" y="3716593"/>
            <a:ext cx="0" cy="757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2031E71-46ED-68F2-DF96-3893B2F5DBCC}"/>
              </a:ext>
            </a:extLst>
          </p:cNvPr>
          <p:cNvSpPr txBox="1"/>
          <p:nvPr/>
        </p:nvSpPr>
        <p:spPr>
          <a:xfrm>
            <a:off x="3788267" y="447367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top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4494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8A8AE643-56B7-B37F-396C-4DA21F784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9AA513-4A29-5E91-BDEF-5A827F8C1DC8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B0C75F-ED2D-80F7-FF8F-EAAD24910D6D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765A0A3-F93A-F779-A30A-5DB03090D99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42AD57-4768-3185-0558-8367FE12A69C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903CBFC-0A81-BAF0-82A7-584B92933BD8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E1CFC58-549C-B316-4A55-8A16D0FDF288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4857136" y="3716592"/>
            <a:ext cx="1" cy="7570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2031E71-46ED-68F2-DF96-3893B2F5DBCC}"/>
              </a:ext>
            </a:extLst>
          </p:cNvPr>
          <p:cNvSpPr txBox="1"/>
          <p:nvPr/>
        </p:nvSpPr>
        <p:spPr>
          <a:xfrm>
            <a:off x="4574847" y="447367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top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C23497E-BD69-A8E1-F588-9BC0E6E089BF}"/>
              </a:ext>
            </a:extLst>
          </p:cNvPr>
          <p:cNvSpPr txBox="1"/>
          <p:nvPr/>
        </p:nvSpPr>
        <p:spPr>
          <a:xfrm>
            <a:off x="838200" y="1922657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push(0);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3096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8A8AE643-56B7-B37F-396C-4DA21F784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9AA513-4A29-5E91-BDEF-5A827F8C1DC8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B0C75F-ED2D-80F7-FF8F-EAAD24910D6D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765A0A3-F93A-F779-A30A-5DB03090D99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42AD57-4768-3185-0558-8367FE12A69C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903CBFC-0A81-BAF0-82A7-584B92933BD8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E1CFC58-549C-B316-4A55-8A16D0FDF288}"/>
              </a:ext>
            </a:extLst>
          </p:cNvPr>
          <p:cNvCxnSpPr>
            <a:cxnSpLocks/>
            <a:stCxn id="12" idx="0"/>
            <a:endCxn id="7" idx="2"/>
          </p:cNvCxnSpPr>
          <p:nvPr/>
        </p:nvCxnSpPr>
        <p:spPr>
          <a:xfrm flipV="1">
            <a:off x="5643717" y="3716592"/>
            <a:ext cx="1" cy="7669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2031E71-46ED-68F2-DF96-3893B2F5DBCC}"/>
              </a:ext>
            </a:extLst>
          </p:cNvPr>
          <p:cNvSpPr txBox="1"/>
          <p:nvPr/>
        </p:nvSpPr>
        <p:spPr>
          <a:xfrm>
            <a:off x="5361428" y="448351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top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C23497E-BD69-A8E1-F588-9BC0E6E089BF}"/>
              </a:ext>
            </a:extLst>
          </p:cNvPr>
          <p:cNvSpPr txBox="1"/>
          <p:nvPr/>
        </p:nvSpPr>
        <p:spPr>
          <a:xfrm>
            <a:off x="838200" y="1922657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push(1);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5528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8A8AE643-56B7-B37F-396C-4DA21F784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9AA513-4A29-5E91-BDEF-5A827F8C1DC8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B0C75F-ED2D-80F7-FF8F-EAAD24910D6D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765A0A3-F93A-F779-A30A-5DB03090D99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42AD57-4768-3185-0558-8367FE12A69C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903CBFC-0A81-BAF0-82A7-584B92933BD8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E1CFC58-549C-B316-4A55-8A16D0FDF288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6430298" y="3716592"/>
            <a:ext cx="1" cy="7669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2031E71-46ED-68F2-DF96-3893B2F5DBCC}"/>
              </a:ext>
            </a:extLst>
          </p:cNvPr>
          <p:cNvSpPr txBox="1"/>
          <p:nvPr/>
        </p:nvSpPr>
        <p:spPr>
          <a:xfrm>
            <a:off x="6148009" y="448351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top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C23497E-BD69-A8E1-F588-9BC0E6E089BF}"/>
              </a:ext>
            </a:extLst>
          </p:cNvPr>
          <p:cNvSpPr txBox="1"/>
          <p:nvPr/>
        </p:nvSpPr>
        <p:spPr>
          <a:xfrm>
            <a:off x="838200" y="1922657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push(2);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765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265300-4F36-39FB-6050-0E8B4DC81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Elementary data structure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D78B9D-BE3E-B387-A73F-CF0CD913B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linked list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stack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deque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tree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heap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4119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8A8AE643-56B7-B37F-396C-4DA21F784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9AA513-4A29-5E91-BDEF-5A827F8C1DC8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B0C75F-ED2D-80F7-FF8F-EAAD24910D6D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765A0A3-F93A-F779-A30A-5DB03090D99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42AD57-4768-3185-0558-8367FE12A69C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903CBFC-0A81-BAF0-82A7-584B92933BD8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E1CFC58-549C-B316-4A55-8A16D0FDF288}"/>
              </a:ext>
            </a:extLst>
          </p:cNvPr>
          <p:cNvCxnSpPr>
            <a:cxnSpLocks/>
            <a:stCxn id="12" idx="0"/>
            <a:endCxn id="7" idx="2"/>
          </p:cNvCxnSpPr>
          <p:nvPr/>
        </p:nvCxnSpPr>
        <p:spPr>
          <a:xfrm flipV="1">
            <a:off x="5643717" y="3716592"/>
            <a:ext cx="1" cy="7669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2031E71-46ED-68F2-DF96-3893B2F5DBCC}"/>
              </a:ext>
            </a:extLst>
          </p:cNvPr>
          <p:cNvSpPr txBox="1"/>
          <p:nvPr/>
        </p:nvSpPr>
        <p:spPr>
          <a:xfrm>
            <a:off x="5361428" y="448351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top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C23497E-BD69-A8E1-F588-9BC0E6E089BF}"/>
              </a:ext>
            </a:extLst>
          </p:cNvPr>
          <p:cNvSpPr txBox="1"/>
          <p:nvPr/>
        </p:nvSpPr>
        <p:spPr>
          <a:xfrm>
            <a:off x="838200" y="1922657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pop();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EEB4D8D-BEC1-2B78-10F7-02FA17AB6498}"/>
              </a:ext>
            </a:extLst>
          </p:cNvPr>
          <p:cNvSpPr txBox="1"/>
          <p:nvPr/>
        </p:nvSpPr>
        <p:spPr>
          <a:xfrm>
            <a:off x="4981516" y="485713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return 2;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1135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8A8AE643-56B7-B37F-396C-4DA21F784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9AA513-4A29-5E91-BDEF-5A827F8C1DC8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B0C75F-ED2D-80F7-FF8F-EAAD24910D6D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765A0A3-F93A-F779-A30A-5DB03090D99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42AD57-4768-3185-0558-8367FE12A69C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903CBFC-0A81-BAF0-82A7-584B92933BD8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E1CFC58-549C-B316-4A55-8A16D0FDF288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4857136" y="3716592"/>
            <a:ext cx="1" cy="7712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2031E71-46ED-68F2-DF96-3893B2F5DBCC}"/>
              </a:ext>
            </a:extLst>
          </p:cNvPr>
          <p:cNvSpPr txBox="1"/>
          <p:nvPr/>
        </p:nvSpPr>
        <p:spPr>
          <a:xfrm>
            <a:off x="4574847" y="448780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top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C23497E-BD69-A8E1-F588-9BC0E6E089BF}"/>
              </a:ext>
            </a:extLst>
          </p:cNvPr>
          <p:cNvSpPr txBox="1"/>
          <p:nvPr/>
        </p:nvSpPr>
        <p:spPr>
          <a:xfrm>
            <a:off x="838200" y="1922657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pop();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EEB4D8D-BEC1-2B78-10F7-02FA17AB6498}"/>
              </a:ext>
            </a:extLst>
          </p:cNvPr>
          <p:cNvSpPr txBox="1"/>
          <p:nvPr/>
        </p:nvSpPr>
        <p:spPr>
          <a:xfrm>
            <a:off x="4194935" y="487556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return 1;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143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1E54C14-25DE-7EF2-2156-F1B74F1A4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D82D1EC-8A23-247F-5A79-8D121F69FBBC}"/>
              </a:ext>
            </a:extLst>
          </p:cNvPr>
          <p:cNvSpPr txBox="1"/>
          <p:nvPr/>
        </p:nvSpPr>
        <p:spPr>
          <a:xfrm>
            <a:off x="838200" y="1690688"/>
            <a:ext cx="1041451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FFCFAF"/>
                </a:solidFill>
                <a:latin typeface="Consolas" panose="020B0609020204030204" pitchFamily="49" charset="0"/>
              </a:rPr>
              <a:t>#define SIZE 100</a:t>
            </a:r>
          </a:p>
          <a:p>
            <a:endParaRPr lang="zh-TW" altLang="en-US" sz="180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top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stack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push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top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SIZE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stack overflow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stack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top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++]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pop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(!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top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stack is empty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stack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[--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top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67273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0F3820-2530-F70B-47A9-7347C3057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最簡單的實作方法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陣列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但是大小是固定的，有時候會希望大小可以動態增加。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這時候就可以用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linked list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實作。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C999B3D-E7CC-6158-3977-3062B79DC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6968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8BF5C8B-4403-BC43-8F4D-596F33FA8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406233D-05DE-2BBA-BBD2-E8E6AF6DD249}"/>
              </a:ext>
            </a:extLst>
          </p:cNvPr>
          <p:cNvSpPr txBox="1"/>
          <p:nvPr/>
        </p:nvSpPr>
        <p:spPr>
          <a:xfrm>
            <a:off x="838200" y="1690688"/>
            <a:ext cx="8520404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define struct</a:t>
            </a:r>
          </a:p>
          <a:p>
            <a:r>
              <a:rPr lang="en-US" altLang="zh-TW" sz="20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typedef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stack</a:t>
            </a:r>
          </a:p>
          <a:p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i="0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size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list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List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stack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stack constructor</a:t>
            </a: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stack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create_stack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stack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stack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malloc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1" i="0" dirty="0" err="1">
                <a:solidFill>
                  <a:srgbClr val="DFC47D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stack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create_list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173506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BE81E93-2F5E-1E15-0B33-C79EDEE4A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8F7B867-4463-4BDD-BF4E-4D44B189E235}"/>
              </a:ext>
            </a:extLst>
          </p:cNvPr>
          <p:cNvSpPr txBox="1"/>
          <p:nvPr/>
        </p:nvSpPr>
        <p:spPr>
          <a:xfrm>
            <a:off x="838200" y="1691561"/>
            <a:ext cx="927618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push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stack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insert after the last node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insert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pop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stack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stack is empty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res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tail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delete the last node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delete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res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1081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254E18A9-D6A9-5CBD-D32D-7879F35C5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E6AFEC7-6A2B-3A2C-0AB1-B1E48E27ACBC}"/>
              </a:ext>
            </a:extLst>
          </p:cNvPr>
          <p:cNvSpPr txBox="1"/>
          <p:nvPr/>
        </p:nvSpPr>
        <p:spPr>
          <a:xfrm>
            <a:off x="838200" y="1690688"/>
            <a:ext cx="609755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return the top element but don't pop out</a:t>
            </a:r>
          </a:p>
          <a:p>
            <a:r>
              <a:rPr lang="en-US" altLang="zh-TW" sz="1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peek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stack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stack is empty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res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tail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res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01398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DE40E8-6FE6-9D7E-8AB7-18F232077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stack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可以取代函式的遞迴。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2090E98-DD91-4F9B-E7F9-A0D412D3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6924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42EA48-E38F-C83A-E6C8-DA34C2C00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資料結構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HW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P3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5380A2-0E50-799B-18BD-6D102AB98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給一個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n*n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的棋盤，騎士在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x,y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上，請找出騎士可以走遍整個棋盤的順序，且每格只能走過一次。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01693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42EA48-E38F-C83A-E6C8-DA34C2C00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資料結構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HW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P3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5380A2-0E50-799B-18BD-6D102AB98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How to solve it?</a:t>
            </a: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1.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現在有騎士目前位置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2.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找出能夠走下一步的位置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3-1.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走下去，回到步驟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</a:t>
            </a: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3-2.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如果沒有辦法走，回到上一步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4.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走完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</a:t>
            </a:r>
            <a:r>
              <a:rPr lang="en-US" altLang="zh-TW" baseline="30000" dirty="0">
                <a:latin typeface="Consolas" panose="020B0609020204030204" pitchFamily="49" charset="0"/>
                <a:ea typeface="微軟正黑體" panose="020B0604030504040204" pitchFamily="34" charset="-120"/>
              </a:rPr>
              <a:t>2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步後結束</a:t>
            </a:r>
          </a:p>
        </p:txBody>
      </p:sp>
    </p:spTree>
    <p:extLst>
      <p:ext uri="{BB962C8B-B14F-4D97-AF65-F5344CB8AC3E}">
        <p14:creationId xmlns:p14="http://schemas.microsoft.com/office/powerpoint/2010/main" val="2763360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13A79C-5DD4-38F2-412A-0AA63F2A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Advanced data structure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E9D307-1055-C7AA-F9DD-63517D7C0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binary indexed tree (BIT)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segment tree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split-merge </a:t>
            </a:r>
            <a:r>
              <a:rPr lang="en-US" altLang="zh-TW" dirty="0" err="1">
                <a:latin typeface="Consolas" panose="020B0609020204030204" pitchFamily="49" charset="0"/>
              </a:rPr>
              <a:t>treap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splay tree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red black tree / AVL tree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B-tree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dynamic tree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K-dimensional tree (KDT)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6697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3E14714-A0AB-119D-F063-3AD367DE3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資料結構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HW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P3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F3D31D94-3BC7-CEE7-26D5-82C4BF375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634375"/>
              </p:ext>
            </p:extLst>
          </p:nvPr>
        </p:nvGraphicFramePr>
        <p:xfrm>
          <a:off x="8495070" y="1946326"/>
          <a:ext cx="3028335" cy="2625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5667">
                  <a:extLst>
                    <a:ext uri="{9D8B030D-6E8A-4147-A177-3AD203B41FA5}">
                      <a16:colId xmlns:a16="http://schemas.microsoft.com/office/drawing/2014/main" val="589585345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808904163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1600174879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2056407047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3452287822"/>
                    </a:ext>
                  </a:extLst>
                </a:gridCol>
              </a:tblGrid>
              <a:tr h="5251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20698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72335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914617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562628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142002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639D6CF5-2D27-2073-6016-17598A1B392C}"/>
              </a:ext>
            </a:extLst>
          </p:cNvPr>
          <p:cNvSpPr txBox="1"/>
          <p:nvPr/>
        </p:nvSpPr>
        <p:spPr>
          <a:xfrm>
            <a:off x="486538" y="1547181"/>
            <a:ext cx="3097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current position (3,3)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try next position (1,2)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3ED2A21-0E22-E740-692F-CC906ED21C5B}"/>
              </a:ext>
            </a:extLst>
          </p:cNvPr>
          <p:cNvSpPr txBox="1"/>
          <p:nvPr/>
        </p:nvSpPr>
        <p:spPr>
          <a:xfrm>
            <a:off x="8111612" y="1975577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B8ACBA9-DAF3-A9B6-29D7-11C4E8FC608D}"/>
              </a:ext>
            </a:extLst>
          </p:cNvPr>
          <p:cNvSpPr txBox="1"/>
          <p:nvPr/>
        </p:nvSpPr>
        <p:spPr>
          <a:xfrm>
            <a:off x="8111612" y="2503899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6A72574-7CFE-033C-673E-F677D07787BA}"/>
              </a:ext>
            </a:extLst>
          </p:cNvPr>
          <p:cNvSpPr txBox="1"/>
          <p:nvPr/>
        </p:nvSpPr>
        <p:spPr>
          <a:xfrm>
            <a:off x="8111612" y="3071400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A934161-D055-042F-4C97-8A88F65F1968}"/>
              </a:ext>
            </a:extLst>
          </p:cNvPr>
          <p:cNvSpPr txBox="1"/>
          <p:nvPr/>
        </p:nvSpPr>
        <p:spPr>
          <a:xfrm>
            <a:off x="8111612" y="3601934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D54C426-6603-73B2-45F1-A96F97830B36}"/>
              </a:ext>
            </a:extLst>
          </p:cNvPr>
          <p:cNvSpPr txBox="1"/>
          <p:nvPr/>
        </p:nvSpPr>
        <p:spPr>
          <a:xfrm>
            <a:off x="8111612" y="4119040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E5A350F-D116-1ABC-D0BD-C03E14E0B424}"/>
              </a:ext>
            </a:extLst>
          </p:cNvPr>
          <p:cNvSpPr txBox="1"/>
          <p:nvPr/>
        </p:nvSpPr>
        <p:spPr>
          <a:xfrm>
            <a:off x="8608140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3DE8839-72F3-90DD-0D64-D223F4667154}"/>
              </a:ext>
            </a:extLst>
          </p:cNvPr>
          <p:cNvSpPr txBox="1"/>
          <p:nvPr/>
        </p:nvSpPr>
        <p:spPr>
          <a:xfrm>
            <a:off x="9217741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E36DC37-E252-3B73-EAD6-9B687DE96C9B}"/>
              </a:ext>
            </a:extLst>
          </p:cNvPr>
          <p:cNvSpPr txBox="1"/>
          <p:nvPr/>
        </p:nvSpPr>
        <p:spPr>
          <a:xfrm>
            <a:off x="9817508" y="155076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8530192-E09C-379F-9AA0-806A35515924}"/>
              </a:ext>
            </a:extLst>
          </p:cNvPr>
          <p:cNvSpPr txBox="1"/>
          <p:nvPr/>
        </p:nvSpPr>
        <p:spPr>
          <a:xfrm>
            <a:off x="10393923" y="155076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D1A62DF-6CA0-1C3D-7F75-359DFD7CC4B5}"/>
              </a:ext>
            </a:extLst>
          </p:cNvPr>
          <p:cNvSpPr txBox="1"/>
          <p:nvPr/>
        </p:nvSpPr>
        <p:spPr>
          <a:xfrm>
            <a:off x="11007211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28432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3E14714-A0AB-119D-F063-3AD367DE3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資料結構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HW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P3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4E6044-458C-23F9-71E0-3FECC151370B}"/>
              </a:ext>
            </a:extLst>
          </p:cNvPr>
          <p:cNvSpPr/>
          <p:nvPr/>
        </p:nvSpPr>
        <p:spPr>
          <a:xfrm>
            <a:off x="3588773" y="535858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(3,3),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1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522759F-FC97-E5B5-838E-3D835B1E3268}"/>
              </a:ext>
            </a:extLst>
          </p:cNvPr>
          <p:cNvSpPr txBox="1"/>
          <p:nvPr/>
        </p:nvSpPr>
        <p:spPr>
          <a:xfrm>
            <a:off x="486538" y="1547181"/>
            <a:ext cx="3097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current position (1,2)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try next position (2,4)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43AA62F-340D-CCF1-9048-6E7B447DB8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302318"/>
              </p:ext>
            </p:extLst>
          </p:nvPr>
        </p:nvGraphicFramePr>
        <p:xfrm>
          <a:off x="8495070" y="1946326"/>
          <a:ext cx="3028335" cy="2625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5667">
                  <a:extLst>
                    <a:ext uri="{9D8B030D-6E8A-4147-A177-3AD203B41FA5}">
                      <a16:colId xmlns:a16="http://schemas.microsoft.com/office/drawing/2014/main" val="589585345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808904163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1600174879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2056407047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3452287822"/>
                    </a:ext>
                  </a:extLst>
                </a:gridCol>
              </a:tblGrid>
              <a:tr h="5251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20698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72335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914617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562628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142002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C45B758E-8C92-F898-4A18-CD9FCB3FAE06}"/>
              </a:ext>
            </a:extLst>
          </p:cNvPr>
          <p:cNvSpPr txBox="1"/>
          <p:nvPr/>
        </p:nvSpPr>
        <p:spPr>
          <a:xfrm>
            <a:off x="8111612" y="1975577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4AE124C-CA17-5194-A991-3685286CCE88}"/>
              </a:ext>
            </a:extLst>
          </p:cNvPr>
          <p:cNvSpPr txBox="1"/>
          <p:nvPr/>
        </p:nvSpPr>
        <p:spPr>
          <a:xfrm>
            <a:off x="8111612" y="2503899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F1DEF43-5250-A9EF-B438-D2512904FA02}"/>
              </a:ext>
            </a:extLst>
          </p:cNvPr>
          <p:cNvSpPr txBox="1"/>
          <p:nvPr/>
        </p:nvSpPr>
        <p:spPr>
          <a:xfrm>
            <a:off x="8111612" y="3071400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958569D-3FBA-35FC-3603-406A84AC933D}"/>
              </a:ext>
            </a:extLst>
          </p:cNvPr>
          <p:cNvSpPr txBox="1"/>
          <p:nvPr/>
        </p:nvSpPr>
        <p:spPr>
          <a:xfrm>
            <a:off x="8111612" y="3601934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4D9E629-5DA0-C46E-FF46-6A9F6E30AE4E}"/>
              </a:ext>
            </a:extLst>
          </p:cNvPr>
          <p:cNvSpPr txBox="1"/>
          <p:nvPr/>
        </p:nvSpPr>
        <p:spPr>
          <a:xfrm>
            <a:off x="8111612" y="4119040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11548E9-3EC7-0A77-AE1D-1FFA5DA00A55}"/>
              </a:ext>
            </a:extLst>
          </p:cNvPr>
          <p:cNvSpPr txBox="1"/>
          <p:nvPr/>
        </p:nvSpPr>
        <p:spPr>
          <a:xfrm>
            <a:off x="8608140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EB6431D-110A-3093-615C-120B1ECDBCEE}"/>
              </a:ext>
            </a:extLst>
          </p:cNvPr>
          <p:cNvSpPr txBox="1"/>
          <p:nvPr/>
        </p:nvSpPr>
        <p:spPr>
          <a:xfrm>
            <a:off x="9217741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5255ED0-1968-2EBC-D356-225C6AE4C473}"/>
              </a:ext>
            </a:extLst>
          </p:cNvPr>
          <p:cNvSpPr txBox="1"/>
          <p:nvPr/>
        </p:nvSpPr>
        <p:spPr>
          <a:xfrm>
            <a:off x="9817508" y="155076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8385E8A-2354-AD1E-0CA5-9E713443E9EF}"/>
              </a:ext>
            </a:extLst>
          </p:cNvPr>
          <p:cNvSpPr txBox="1"/>
          <p:nvPr/>
        </p:nvSpPr>
        <p:spPr>
          <a:xfrm>
            <a:off x="10393923" y="155076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1F09190-858D-2EB2-DD10-6EE8EB86C0CF}"/>
              </a:ext>
            </a:extLst>
          </p:cNvPr>
          <p:cNvSpPr txBox="1"/>
          <p:nvPr/>
        </p:nvSpPr>
        <p:spPr>
          <a:xfrm>
            <a:off x="11007211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11154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3E14714-A0AB-119D-F063-3AD367DE3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資料結構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HW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P3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4E6044-458C-23F9-71E0-3FECC151370B}"/>
              </a:ext>
            </a:extLst>
          </p:cNvPr>
          <p:cNvSpPr/>
          <p:nvPr/>
        </p:nvSpPr>
        <p:spPr>
          <a:xfrm>
            <a:off x="3588773" y="535858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(3,3),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1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C851F9-5B6D-709E-39F2-2CCADCA4011E}"/>
              </a:ext>
            </a:extLst>
          </p:cNvPr>
          <p:cNvSpPr/>
          <p:nvPr/>
        </p:nvSpPr>
        <p:spPr>
          <a:xfrm>
            <a:off x="3588772" y="466049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(1,2),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4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60F5FFC-FD32-63BD-41E1-834FE9D58E9D}"/>
              </a:ext>
            </a:extLst>
          </p:cNvPr>
          <p:cNvSpPr txBox="1"/>
          <p:nvPr/>
        </p:nvSpPr>
        <p:spPr>
          <a:xfrm>
            <a:off x="486538" y="1547181"/>
            <a:ext cx="3097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current position (2,4)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try next position (4,5)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F07B44A-4B96-579E-75F1-76475D8606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019075"/>
              </p:ext>
            </p:extLst>
          </p:nvPr>
        </p:nvGraphicFramePr>
        <p:xfrm>
          <a:off x="8495070" y="1946326"/>
          <a:ext cx="3028335" cy="2625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5667">
                  <a:extLst>
                    <a:ext uri="{9D8B030D-6E8A-4147-A177-3AD203B41FA5}">
                      <a16:colId xmlns:a16="http://schemas.microsoft.com/office/drawing/2014/main" val="589585345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808904163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1600174879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2056407047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3452287822"/>
                    </a:ext>
                  </a:extLst>
                </a:gridCol>
              </a:tblGrid>
              <a:tr h="5251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20698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72335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914617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562628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142002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8E8D6C68-3ED7-A36F-CF3B-2D964AECE115}"/>
              </a:ext>
            </a:extLst>
          </p:cNvPr>
          <p:cNvSpPr txBox="1"/>
          <p:nvPr/>
        </p:nvSpPr>
        <p:spPr>
          <a:xfrm>
            <a:off x="8111612" y="1975577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9C6F8AB-48A7-9382-09EE-AE8C51095A75}"/>
              </a:ext>
            </a:extLst>
          </p:cNvPr>
          <p:cNvSpPr txBox="1"/>
          <p:nvPr/>
        </p:nvSpPr>
        <p:spPr>
          <a:xfrm>
            <a:off x="8111612" y="2503899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3928AC7-6E68-B649-4844-F5F4EB560342}"/>
              </a:ext>
            </a:extLst>
          </p:cNvPr>
          <p:cNvSpPr txBox="1"/>
          <p:nvPr/>
        </p:nvSpPr>
        <p:spPr>
          <a:xfrm>
            <a:off x="8111612" y="3071400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7800E2B-D8DB-CFC0-ED21-D0B046DA87BC}"/>
              </a:ext>
            </a:extLst>
          </p:cNvPr>
          <p:cNvSpPr txBox="1"/>
          <p:nvPr/>
        </p:nvSpPr>
        <p:spPr>
          <a:xfrm>
            <a:off x="8111612" y="3601934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81338BC-0E19-5274-945D-59BE92756798}"/>
              </a:ext>
            </a:extLst>
          </p:cNvPr>
          <p:cNvSpPr txBox="1"/>
          <p:nvPr/>
        </p:nvSpPr>
        <p:spPr>
          <a:xfrm>
            <a:off x="8111612" y="4119040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BA30377-2EDB-805D-C136-AF255E2CCD7D}"/>
              </a:ext>
            </a:extLst>
          </p:cNvPr>
          <p:cNvSpPr txBox="1"/>
          <p:nvPr/>
        </p:nvSpPr>
        <p:spPr>
          <a:xfrm>
            <a:off x="8608140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91E42BC-00A2-5F7E-4876-A846268B109C}"/>
              </a:ext>
            </a:extLst>
          </p:cNvPr>
          <p:cNvSpPr txBox="1"/>
          <p:nvPr/>
        </p:nvSpPr>
        <p:spPr>
          <a:xfrm>
            <a:off x="9217741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798CF69-CD1C-F7B7-C733-D626DFC78326}"/>
              </a:ext>
            </a:extLst>
          </p:cNvPr>
          <p:cNvSpPr txBox="1"/>
          <p:nvPr/>
        </p:nvSpPr>
        <p:spPr>
          <a:xfrm>
            <a:off x="9817508" y="155076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54E2BC8-BE82-919B-E322-CF1448329103}"/>
              </a:ext>
            </a:extLst>
          </p:cNvPr>
          <p:cNvSpPr txBox="1"/>
          <p:nvPr/>
        </p:nvSpPr>
        <p:spPr>
          <a:xfrm>
            <a:off x="10393923" y="155076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0F554FB-2C15-3343-528C-02CF15E11C86}"/>
              </a:ext>
            </a:extLst>
          </p:cNvPr>
          <p:cNvSpPr txBox="1"/>
          <p:nvPr/>
        </p:nvSpPr>
        <p:spPr>
          <a:xfrm>
            <a:off x="11007211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78946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3E14714-A0AB-119D-F063-3AD367DE3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資料結構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HW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P3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4E6044-458C-23F9-71E0-3FECC151370B}"/>
              </a:ext>
            </a:extLst>
          </p:cNvPr>
          <p:cNvSpPr/>
          <p:nvPr/>
        </p:nvSpPr>
        <p:spPr>
          <a:xfrm>
            <a:off x="3588773" y="535858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(3,3),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1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C851F9-5B6D-709E-39F2-2CCADCA4011E}"/>
              </a:ext>
            </a:extLst>
          </p:cNvPr>
          <p:cNvSpPr/>
          <p:nvPr/>
        </p:nvSpPr>
        <p:spPr>
          <a:xfrm>
            <a:off x="3588772" y="466049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(1,2),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4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98D425-AB9A-00FC-E764-4D88D17EE5A8}"/>
              </a:ext>
            </a:extLst>
          </p:cNvPr>
          <p:cNvSpPr/>
          <p:nvPr/>
        </p:nvSpPr>
        <p:spPr>
          <a:xfrm>
            <a:off x="3588772" y="396240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(2,4),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5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3F35211-20C0-C8E2-6E5A-357A88832836}"/>
              </a:ext>
            </a:extLst>
          </p:cNvPr>
          <p:cNvSpPr txBox="1"/>
          <p:nvPr/>
        </p:nvSpPr>
        <p:spPr>
          <a:xfrm>
            <a:off x="486538" y="1547181"/>
            <a:ext cx="3097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current position (4,5)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try next position (5,3)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E735716-04C2-C920-C9EE-A2323557A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758435"/>
              </p:ext>
            </p:extLst>
          </p:nvPr>
        </p:nvGraphicFramePr>
        <p:xfrm>
          <a:off x="8495070" y="1946326"/>
          <a:ext cx="3028335" cy="2625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5667">
                  <a:extLst>
                    <a:ext uri="{9D8B030D-6E8A-4147-A177-3AD203B41FA5}">
                      <a16:colId xmlns:a16="http://schemas.microsoft.com/office/drawing/2014/main" val="589585345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808904163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1600174879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2056407047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3452287822"/>
                    </a:ext>
                  </a:extLst>
                </a:gridCol>
              </a:tblGrid>
              <a:tr h="5251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20698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72335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914617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562628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142002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3F7CC161-5E04-D70E-5C95-EA5CE8C997C4}"/>
              </a:ext>
            </a:extLst>
          </p:cNvPr>
          <p:cNvSpPr txBox="1"/>
          <p:nvPr/>
        </p:nvSpPr>
        <p:spPr>
          <a:xfrm>
            <a:off x="8111612" y="1975577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386F3CB-F92F-1DDA-94AC-80BCC9B9A36A}"/>
              </a:ext>
            </a:extLst>
          </p:cNvPr>
          <p:cNvSpPr txBox="1"/>
          <p:nvPr/>
        </p:nvSpPr>
        <p:spPr>
          <a:xfrm>
            <a:off x="8111612" y="2503899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B210195-50BF-8BFF-0B03-D389263DC036}"/>
              </a:ext>
            </a:extLst>
          </p:cNvPr>
          <p:cNvSpPr txBox="1"/>
          <p:nvPr/>
        </p:nvSpPr>
        <p:spPr>
          <a:xfrm>
            <a:off x="8111612" y="3071400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632F83D-9628-02C8-62A1-1C3967002836}"/>
              </a:ext>
            </a:extLst>
          </p:cNvPr>
          <p:cNvSpPr txBox="1"/>
          <p:nvPr/>
        </p:nvSpPr>
        <p:spPr>
          <a:xfrm>
            <a:off x="8111612" y="3601934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AEC2671-1052-B9F7-501D-2BA22EF99DB6}"/>
              </a:ext>
            </a:extLst>
          </p:cNvPr>
          <p:cNvSpPr txBox="1"/>
          <p:nvPr/>
        </p:nvSpPr>
        <p:spPr>
          <a:xfrm>
            <a:off x="8111612" y="4119040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347FE45-1817-36B6-FD60-6EC4B9E786C6}"/>
              </a:ext>
            </a:extLst>
          </p:cNvPr>
          <p:cNvSpPr txBox="1"/>
          <p:nvPr/>
        </p:nvSpPr>
        <p:spPr>
          <a:xfrm>
            <a:off x="8608140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34E10BB-0123-9826-ED4B-FE462622B105}"/>
              </a:ext>
            </a:extLst>
          </p:cNvPr>
          <p:cNvSpPr txBox="1"/>
          <p:nvPr/>
        </p:nvSpPr>
        <p:spPr>
          <a:xfrm>
            <a:off x="9217741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79794FE-3A7E-B56E-D302-36F2D776541B}"/>
              </a:ext>
            </a:extLst>
          </p:cNvPr>
          <p:cNvSpPr txBox="1"/>
          <p:nvPr/>
        </p:nvSpPr>
        <p:spPr>
          <a:xfrm>
            <a:off x="9817508" y="155076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718A3B5-B4A8-9177-5F8F-7FA06AC184E7}"/>
              </a:ext>
            </a:extLst>
          </p:cNvPr>
          <p:cNvSpPr txBox="1"/>
          <p:nvPr/>
        </p:nvSpPr>
        <p:spPr>
          <a:xfrm>
            <a:off x="10393923" y="155076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7ADFD13-AC1A-D2B2-BD93-8DCF41F1467F}"/>
              </a:ext>
            </a:extLst>
          </p:cNvPr>
          <p:cNvSpPr txBox="1"/>
          <p:nvPr/>
        </p:nvSpPr>
        <p:spPr>
          <a:xfrm>
            <a:off x="11007211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9004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3E14714-A0AB-119D-F063-3AD367DE3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資料結構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HW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P3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4E6044-458C-23F9-71E0-3FECC151370B}"/>
              </a:ext>
            </a:extLst>
          </p:cNvPr>
          <p:cNvSpPr/>
          <p:nvPr/>
        </p:nvSpPr>
        <p:spPr>
          <a:xfrm>
            <a:off x="3588773" y="535858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(3,3),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1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C851F9-5B6D-709E-39F2-2CCADCA4011E}"/>
              </a:ext>
            </a:extLst>
          </p:cNvPr>
          <p:cNvSpPr/>
          <p:nvPr/>
        </p:nvSpPr>
        <p:spPr>
          <a:xfrm>
            <a:off x="3588772" y="466049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(1,2),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4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98D425-AB9A-00FC-E764-4D88D17EE5A8}"/>
              </a:ext>
            </a:extLst>
          </p:cNvPr>
          <p:cNvSpPr/>
          <p:nvPr/>
        </p:nvSpPr>
        <p:spPr>
          <a:xfrm>
            <a:off x="3588772" y="396240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(2,4),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E00C7C7-D5AF-D4B8-9EEC-544908D11A0E}"/>
              </a:ext>
            </a:extLst>
          </p:cNvPr>
          <p:cNvSpPr/>
          <p:nvPr/>
        </p:nvSpPr>
        <p:spPr>
          <a:xfrm>
            <a:off x="3588772" y="326431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0380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3E14714-A0AB-119D-F063-3AD367DE3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資料結構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HW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P3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4E6044-458C-23F9-71E0-3FECC151370B}"/>
              </a:ext>
            </a:extLst>
          </p:cNvPr>
          <p:cNvSpPr/>
          <p:nvPr/>
        </p:nvSpPr>
        <p:spPr>
          <a:xfrm>
            <a:off x="3588773" y="535858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(3,3),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1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C851F9-5B6D-709E-39F2-2CCADCA4011E}"/>
              </a:ext>
            </a:extLst>
          </p:cNvPr>
          <p:cNvSpPr/>
          <p:nvPr/>
        </p:nvSpPr>
        <p:spPr>
          <a:xfrm>
            <a:off x="3588772" y="466049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(1,2),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4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98D425-AB9A-00FC-E764-4D88D17EE5A8}"/>
              </a:ext>
            </a:extLst>
          </p:cNvPr>
          <p:cNvSpPr/>
          <p:nvPr/>
        </p:nvSpPr>
        <p:spPr>
          <a:xfrm>
            <a:off x="3588772" y="396240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(2,4),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E00C7C7-D5AF-D4B8-9EEC-544908D11A0E}"/>
              </a:ext>
            </a:extLst>
          </p:cNvPr>
          <p:cNvSpPr/>
          <p:nvPr/>
        </p:nvSpPr>
        <p:spPr>
          <a:xfrm>
            <a:off x="3588772" y="326431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2D73F03-D40F-C8AE-BA36-F638D3607D5C}"/>
              </a:ext>
            </a:extLst>
          </p:cNvPr>
          <p:cNvSpPr/>
          <p:nvPr/>
        </p:nvSpPr>
        <p:spPr>
          <a:xfrm>
            <a:off x="3588769" y="1859812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(4,2),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1</a:t>
            </a:r>
            <a:endParaRPr lang="zh-TW" altLang="en-US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70E7199-8EBF-1DE9-8C52-A58BFD305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918412"/>
              </p:ext>
            </p:extLst>
          </p:nvPr>
        </p:nvGraphicFramePr>
        <p:xfrm>
          <a:off x="8495070" y="1946326"/>
          <a:ext cx="3028335" cy="2625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5667">
                  <a:extLst>
                    <a:ext uri="{9D8B030D-6E8A-4147-A177-3AD203B41FA5}">
                      <a16:colId xmlns:a16="http://schemas.microsoft.com/office/drawing/2014/main" val="589585345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808904163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1600174879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2056407047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3452287822"/>
                    </a:ext>
                  </a:extLst>
                </a:gridCol>
              </a:tblGrid>
              <a:tr h="5251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20698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72335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914617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562628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142002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ED2C32E6-2018-A536-AFB3-235DAA96DB2A}"/>
              </a:ext>
            </a:extLst>
          </p:cNvPr>
          <p:cNvSpPr txBox="1"/>
          <p:nvPr/>
        </p:nvSpPr>
        <p:spPr>
          <a:xfrm>
            <a:off x="8111612" y="1975577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F6929C0-75E7-EBE1-EA14-9C9F42EAB18D}"/>
              </a:ext>
            </a:extLst>
          </p:cNvPr>
          <p:cNvSpPr txBox="1"/>
          <p:nvPr/>
        </p:nvSpPr>
        <p:spPr>
          <a:xfrm>
            <a:off x="8111612" y="2503899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9C5DCD0-E439-86B5-260C-A58581051947}"/>
              </a:ext>
            </a:extLst>
          </p:cNvPr>
          <p:cNvSpPr txBox="1"/>
          <p:nvPr/>
        </p:nvSpPr>
        <p:spPr>
          <a:xfrm>
            <a:off x="8111612" y="3071400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65849E5-A6AD-F619-4E43-507F0F13A699}"/>
              </a:ext>
            </a:extLst>
          </p:cNvPr>
          <p:cNvSpPr txBox="1"/>
          <p:nvPr/>
        </p:nvSpPr>
        <p:spPr>
          <a:xfrm>
            <a:off x="8111612" y="3601934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8DD166E-D48E-3D06-D9EB-E140171FB21E}"/>
              </a:ext>
            </a:extLst>
          </p:cNvPr>
          <p:cNvSpPr txBox="1"/>
          <p:nvPr/>
        </p:nvSpPr>
        <p:spPr>
          <a:xfrm>
            <a:off x="8111612" y="4119040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4738CA5-9699-FC37-A0A7-F32815EECCA7}"/>
              </a:ext>
            </a:extLst>
          </p:cNvPr>
          <p:cNvSpPr txBox="1"/>
          <p:nvPr/>
        </p:nvSpPr>
        <p:spPr>
          <a:xfrm>
            <a:off x="8608140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B581688-F002-6EC3-6C88-B3BEB57B5C65}"/>
              </a:ext>
            </a:extLst>
          </p:cNvPr>
          <p:cNvSpPr txBox="1"/>
          <p:nvPr/>
        </p:nvSpPr>
        <p:spPr>
          <a:xfrm>
            <a:off x="9217741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AC50C19-23BC-3D6F-B9EC-691DCC14FA97}"/>
              </a:ext>
            </a:extLst>
          </p:cNvPr>
          <p:cNvSpPr txBox="1"/>
          <p:nvPr/>
        </p:nvSpPr>
        <p:spPr>
          <a:xfrm>
            <a:off x="9817508" y="155076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80B23B0-DE55-29B4-86DC-5281BE9D176E}"/>
              </a:ext>
            </a:extLst>
          </p:cNvPr>
          <p:cNvSpPr txBox="1"/>
          <p:nvPr/>
        </p:nvSpPr>
        <p:spPr>
          <a:xfrm>
            <a:off x="10393923" y="155076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0123C83-893E-CAD1-D075-8BACB0B4667A}"/>
              </a:ext>
            </a:extLst>
          </p:cNvPr>
          <p:cNvSpPr txBox="1"/>
          <p:nvPr/>
        </p:nvSpPr>
        <p:spPr>
          <a:xfrm>
            <a:off x="11007211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A8F5C7D-0381-497D-1E91-7271B25C668D}"/>
              </a:ext>
            </a:extLst>
          </p:cNvPr>
          <p:cNvSpPr txBox="1"/>
          <p:nvPr/>
        </p:nvSpPr>
        <p:spPr>
          <a:xfrm>
            <a:off x="473398" y="5182158"/>
            <a:ext cx="53767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current  position (2,1)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try next position (1,3)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try next position (3,3)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try next position (4,2)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no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more position to go, back to last step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6D1CDBE-A7AD-34E6-84D6-2A0BB8CE660C}"/>
              </a:ext>
            </a:extLst>
          </p:cNvPr>
          <p:cNvSpPr/>
          <p:nvPr/>
        </p:nvSpPr>
        <p:spPr>
          <a:xfrm>
            <a:off x="3588769" y="256571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(5,4),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44810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3E14714-A0AB-119D-F063-3AD367DE3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資料結構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HW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P3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4E6044-458C-23F9-71E0-3FECC151370B}"/>
              </a:ext>
            </a:extLst>
          </p:cNvPr>
          <p:cNvSpPr/>
          <p:nvPr/>
        </p:nvSpPr>
        <p:spPr>
          <a:xfrm>
            <a:off x="3588773" y="535858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(3,3),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1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C851F9-5B6D-709E-39F2-2CCADCA4011E}"/>
              </a:ext>
            </a:extLst>
          </p:cNvPr>
          <p:cNvSpPr/>
          <p:nvPr/>
        </p:nvSpPr>
        <p:spPr>
          <a:xfrm>
            <a:off x="3588772" y="466049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(1,2),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4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98D425-AB9A-00FC-E764-4D88D17EE5A8}"/>
              </a:ext>
            </a:extLst>
          </p:cNvPr>
          <p:cNvSpPr/>
          <p:nvPr/>
        </p:nvSpPr>
        <p:spPr>
          <a:xfrm>
            <a:off x="3588772" y="396240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(2,4),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E00C7C7-D5AF-D4B8-9EEC-544908D11A0E}"/>
              </a:ext>
            </a:extLst>
          </p:cNvPr>
          <p:cNvSpPr/>
          <p:nvPr/>
        </p:nvSpPr>
        <p:spPr>
          <a:xfrm>
            <a:off x="3588772" y="326431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A8F5C7D-0381-497D-1E91-7271B25C668D}"/>
              </a:ext>
            </a:extLst>
          </p:cNvPr>
          <p:cNvSpPr txBox="1"/>
          <p:nvPr/>
        </p:nvSpPr>
        <p:spPr>
          <a:xfrm>
            <a:off x="473395" y="5182158"/>
            <a:ext cx="53767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current  position (4,2)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try next position (2,3)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try next position (3,4)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try next position (5,4)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no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more position to go, back to last step</a:t>
            </a:r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7C10930C-52FB-43FF-A0B5-71A8FD4C44F4}"/>
              </a:ext>
            </a:extLst>
          </p:cNvPr>
          <p:cNvGraphicFramePr>
            <a:graphicFrameLocks noGrp="1"/>
          </p:cNvGraphicFramePr>
          <p:nvPr/>
        </p:nvGraphicFramePr>
        <p:xfrm>
          <a:off x="8495070" y="1946326"/>
          <a:ext cx="3028335" cy="2625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5667">
                  <a:extLst>
                    <a:ext uri="{9D8B030D-6E8A-4147-A177-3AD203B41FA5}">
                      <a16:colId xmlns:a16="http://schemas.microsoft.com/office/drawing/2014/main" val="589585345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808904163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1600174879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2056407047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3452287822"/>
                    </a:ext>
                  </a:extLst>
                </a:gridCol>
              </a:tblGrid>
              <a:tr h="5251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20698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72335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914617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562628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142002"/>
                  </a:ext>
                </a:extLst>
              </a:tr>
            </a:tbl>
          </a:graphicData>
        </a:graphic>
      </p:graphicFrame>
      <p:sp>
        <p:nvSpPr>
          <p:cNvPr id="21" name="文字方塊 20">
            <a:extLst>
              <a:ext uri="{FF2B5EF4-FFF2-40B4-BE49-F238E27FC236}">
                <a16:creationId xmlns:a16="http://schemas.microsoft.com/office/drawing/2014/main" id="{0707E461-055D-BEB5-829E-B476CCC4C684}"/>
              </a:ext>
            </a:extLst>
          </p:cNvPr>
          <p:cNvSpPr txBox="1"/>
          <p:nvPr/>
        </p:nvSpPr>
        <p:spPr>
          <a:xfrm>
            <a:off x="8111612" y="1975577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BFF588A-431E-F242-4424-8A6E7F76CE77}"/>
              </a:ext>
            </a:extLst>
          </p:cNvPr>
          <p:cNvSpPr txBox="1"/>
          <p:nvPr/>
        </p:nvSpPr>
        <p:spPr>
          <a:xfrm>
            <a:off x="8111612" y="2503899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AB5D215-0AC3-98F0-BEC1-B8A02E501CB0}"/>
              </a:ext>
            </a:extLst>
          </p:cNvPr>
          <p:cNvSpPr txBox="1"/>
          <p:nvPr/>
        </p:nvSpPr>
        <p:spPr>
          <a:xfrm>
            <a:off x="8111612" y="3071400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5A09B91-C579-DCB4-13AD-E85AD8F3B456}"/>
              </a:ext>
            </a:extLst>
          </p:cNvPr>
          <p:cNvSpPr txBox="1"/>
          <p:nvPr/>
        </p:nvSpPr>
        <p:spPr>
          <a:xfrm>
            <a:off x="8111612" y="3601934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9933F5B-8867-9BE9-276C-2A5159EDF253}"/>
              </a:ext>
            </a:extLst>
          </p:cNvPr>
          <p:cNvSpPr txBox="1"/>
          <p:nvPr/>
        </p:nvSpPr>
        <p:spPr>
          <a:xfrm>
            <a:off x="8111612" y="4119040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1C30C3-FD8D-062A-D2F5-7731974B0DD7}"/>
              </a:ext>
            </a:extLst>
          </p:cNvPr>
          <p:cNvSpPr txBox="1"/>
          <p:nvPr/>
        </p:nvSpPr>
        <p:spPr>
          <a:xfrm>
            <a:off x="8608140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4E451E2-8409-4119-C431-578C2AA4E2CA}"/>
              </a:ext>
            </a:extLst>
          </p:cNvPr>
          <p:cNvSpPr txBox="1"/>
          <p:nvPr/>
        </p:nvSpPr>
        <p:spPr>
          <a:xfrm>
            <a:off x="9217741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DE030451-8409-3096-6278-63A79C20F507}"/>
              </a:ext>
            </a:extLst>
          </p:cNvPr>
          <p:cNvSpPr txBox="1"/>
          <p:nvPr/>
        </p:nvSpPr>
        <p:spPr>
          <a:xfrm>
            <a:off x="9817508" y="155076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03315D5-1C25-1C9B-9B78-F4730F57A344}"/>
              </a:ext>
            </a:extLst>
          </p:cNvPr>
          <p:cNvSpPr txBox="1"/>
          <p:nvPr/>
        </p:nvSpPr>
        <p:spPr>
          <a:xfrm>
            <a:off x="10393923" y="155076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74FE28D5-6701-5F12-1E0C-78E58380C993}"/>
              </a:ext>
            </a:extLst>
          </p:cNvPr>
          <p:cNvSpPr txBox="1"/>
          <p:nvPr/>
        </p:nvSpPr>
        <p:spPr>
          <a:xfrm>
            <a:off x="11007211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303A121-F548-D177-7921-4564AE7FB939}"/>
              </a:ext>
            </a:extLst>
          </p:cNvPr>
          <p:cNvSpPr/>
          <p:nvPr/>
        </p:nvSpPr>
        <p:spPr>
          <a:xfrm>
            <a:off x="3588769" y="256571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(5,4),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61024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3E14714-A0AB-119D-F063-3AD367DE3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資料結構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HW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P3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4E6044-458C-23F9-71E0-3FECC151370B}"/>
              </a:ext>
            </a:extLst>
          </p:cNvPr>
          <p:cNvSpPr/>
          <p:nvPr/>
        </p:nvSpPr>
        <p:spPr>
          <a:xfrm>
            <a:off x="3588773" y="535858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(3,3),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1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C851F9-5B6D-709E-39F2-2CCADCA4011E}"/>
              </a:ext>
            </a:extLst>
          </p:cNvPr>
          <p:cNvSpPr/>
          <p:nvPr/>
        </p:nvSpPr>
        <p:spPr>
          <a:xfrm>
            <a:off x="3588772" y="466049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(1,2),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4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98D425-AB9A-00FC-E764-4D88D17EE5A8}"/>
              </a:ext>
            </a:extLst>
          </p:cNvPr>
          <p:cNvSpPr/>
          <p:nvPr/>
        </p:nvSpPr>
        <p:spPr>
          <a:xfrm>
            <a:off x="3588772" y="396240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(2,4),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E00C7C7-D5AF-D4B8-9EEC-544908D11A0E}"/>
              </a:ext>
            </a:extLst>
          </p:cNvPr>
          <p:cNvSpPr/>
          <p:nvPr/>
        </p:nvSpPr>
        <p:spPr>
          <a:xfrm>
            <a:off x="3588772" y="326431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…</a:t>
            </a:r>
            <a:endParaRPr lang="zh-TW" altLang="en-US" dirty="0"/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7C10930C-52FB-43FF-A0B5-71A8FD4C44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084825"/>
              </p:ext>
            </p:extLst>
          </p:nvPr>
        </p:nvGraphicFramePr>
        <p:xfrm>
          <a:off x="8495070" y="1946326"/>
          <a:ext cx="3028335" cy="2625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5667">
                  <a:extLst>
                    <a:ext uri="{9D8B030D-6E8A-4147-A177-3AD203B41FA5}">
                      <a16:colId xmlns:a16="http://schemas.microsoft.com/office/drawing/2014/main" val="589585345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808904163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1600174879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2056407047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3452287822"/>
                    </a:ext>
                  </a:extLst>
                </a:gridCol>
              </a:tblGrid>
              <a:tr h="5251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20698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72335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914617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562628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142002"/>
                  </a:ext>
                </a:extLst>
              </a:tr>
            </a:tbl>
          </a:graphicData>
        </a:graphic>
      </p:graphicFrame>
      <p:sp>
        <p:nvSpPr>
          <p:cNvPr id="21" name="文字方塊 20">
            <a:extLst>
              <a:ext uri="{FF2B5EF4-FFF2-40B4-BE49-F238E27FC236}">
                <a16:creationId xmlns:a16="http://schemas.microsoft.com/office/drawing/2014/main" id="{0707E461-055D-BEB5-829E-B476CCC4C684}"/>
              </a:ext>
            </a:extLst>
          </p:cNvPr>
          <p:cNvSpPr txBox="1"/>
          <p:nvPr/>
        </p:nvSpPr>
        <p:spPr>
          <a:xfrm>
            <a:off x="8111612" y="1975577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BFF588A-431E-F242-4424-8A6E7F76CE77}"/>
              </a:ext>
            </a:extLst>
          </p:cNvPr>
          <p:cNvSpPr txBox="1"/>
          <p:nvPr/>
        </p:nvSpPr>
        <p:spPr>
          <a:xfrm>
            <a:off x="8111612" y="2503899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AB5D215-0AC3-98F0-BEC1-B8A02E501CB0}"/>
              </a:ext>
            </a:extLst>
          </p:cNvPr>
          <p:cNvSpPr txBox="1"/>
          <p:nvPr/>
        </p:nvSpPr>
        <p:spPr>
          <a:xfrm>
            <a:off x="8111612" y="3071400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5A09B91-C579-DCB4-13AD-E85AD8F3B456}"/>
              </a:ext>
            </a:extLst>
          </p:cNvPr>
          <p:cNvSpPr txBox="1"/>
          <p:nvPr/>
        </p:nvSpPr>
        <p:spPr>
          <a:xfrm>
            <a:off x="8111612" y="3601934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9933F5B-8867-9BE9-276C-2A5159EDF253}"/>
              </a:ext>
            </a:extLst>
          </p:cNvPr>
          <p:cNvSpPr txBox="1"/>
          <p:nvPr/>
        </p:nvSpPr>
        <p:spPr>
          <a:xfrm>
            <a:off x="8111612" y="4119040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1C30C3-FD8D-062A-D2F5-7731974B0DD7}"/>
              </a:ext>
            </a:extLst>
          </p:cNvPr>
          <p:cNvSpPr txBox="1"/>
          <p:nvPr/>
        </p:nvSpPr>
        <p:spPr>
          <a:xfrm>
            <a:off x="8608140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4E451E2-8409-4119-C431-578C2AA4E2CA}"/>
              </a:ext>
            </a:extLst>
          </p:cNvPr>
          <p:cNvSpPr txBox="1"/>
          <p:nvPr/>
        </p:nvSpPr>
        <p:spPr>
          <a:xfrm>
            <a:off x="9217741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DE030451-8409-3096-6278-63A79C20F507}"/>
              </a:ext>
            </a:extLst>
          </p:cNvPr>
          <p:cNvSpPr txBox="1"/>
          <p:nvPr/>
        </p:nvSpPr>
        <p:spPr>
          <a:xfrm>
            <a:off x="9817508" y="155076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03315D5-1C25-1C9B-9B78-F4730F57A344}"/>
              </a:ext>
            </a:extLst>
          </p:cNvPr>
          <p:cNvSpPr txBox="1"/>
          <p:nvPr/>
        </p:nvSpPr>
        <p:spPr>
          <a:xfrm>
            <a:off x="10393923" y="155076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74FE28D5-6701-5F12-1E0C-78E58380C993}"/>
              </a:ext>
            </a:extLst>
          </p:cNvPr>
          <p:cNvSpPr txBox="1"/>
          <p:nvPr/>
        </p:nvSpPr>
        <p:spPr>
          <a:xfrm>
            <a:off x="11007211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C426E26-EFB5-D3B4-56ED-ECA176D93ABD}"/>
              </a:ext>
            </a:extLst>
          </p:cNvPr>
          <p:cNvSpPr txBox="1"/>
          <p:nvPr/>
        </p:nvSpPr>
        <p:spPr>
          <a:xfrm>
            <a:off x="473395" y="6013155"/>
            <a:ext cx="5376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current  position (5,4)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no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more position to go, back to last step</a:t>
            </a:r>
          </a:p>
        </p:txBody>
      </p:sp>
    </p:spTree>
    <p:extLst>
      <p:ext uri="{BB962C8B-B14F-4D97-AF65-F5344CB8AC3E}">
        <p14:creationId xmlns:p14="http://schemas.microsoft.com/office/powerpoint/2010/main" val="28778734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A2391E-9036-A773-C1EF-BA4FBA9CE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詳細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code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BCCB306-C963-9114-62CD-1E2CAD839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資料結構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HW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P3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39178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71EB40-8F55-1BAD-9FC9-10DEC40E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B7F974-B861-6413-2BD3-31CFB151C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跟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stack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相反，不是先進後出，而是先進先出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最簡單的實作方式一樣是陣列。</a:t>
            </a:r>
          </a:p>
        </p:txBody>
      </p:sp>
    </p:spTree>
    <p:extLst>
      <p:ext uri="{BB962C8B-B14F-4D97-AF65-F5344CB8AC3E}">
        <p14:creationId xmlns:p14="http://schemas.microsoft.com/office/powerpoint/2010/main" val="3189397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13A79C-5DD4-38F2-412A-0AA63F2A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Advanced data structure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E9D307-1055-C7AA-F9DD-63517D7C0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binary indexed tree (BIT)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persistent</a:t>
            </a:r>
            <a:r>
              <a:rPr lang="en-US" altLang="zh-TW" dirty="0">
                <a:latin typeface="Consolas" panose="020B0609020204030204" pitchFamily="49" charset="0"/>
              </a:rPr>
              <a:t> segment tree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persistent</a:t>
            </a:r>
            <a:r>
              <a:rPr lang="en-US" altLang="zh-TW" dirty="0">
                <a:latin typeface="Consolas" panose="020B0609020204030204" pitchFamily="49" charset="0"/>
              </a:rPr>
              <a:t> split-merge </a:t>
            </a:r>
            <a:r>
              <a:rPr lang="en-US" altLang="zh-TW" dirty="0" err="1">
                <a:latin typeface="Consolas" panose="020B0609020204030204" pitchFamily="49" charset="0"/>
              </a:rPr>
              <a:t>treap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persistent </a:t>
            </a:r>
            <a:r>
              <a:rPr lang="en-US" altLang="zh-TW" dirty="0">
                <a:latin typeface="Consolas" panose="020B0609020204030204" pitchFamily="49" charset="0"/>
              </a:rPr>
              <a:t>splay tree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persistent</a:t>
            </a:r>
            <a:r>
              <a:rPr lang="en-US" altLang="zh-TW" dirty="0">
                <a:latin typeface="Consolas" panose="020B0609020204030204" pitchFamily="49" charset="0"/>
              </a:rPr>
              <a:t> red black tree / AVL tree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B-tree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dynamic tree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K-dimensional tree (KDT)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6617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71EB40-8F55-1BAD-9FC9-10DEC40E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F5701D2-9916-5372-2C13-B6A9925F10CF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A0E7B41-413C-7D52-7EA8-A27C6D97BC78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FBFD42A-09A7-5FE2-665E-7A3EF7146C82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7AFAC92-E669-D685-ACAF-4B28761E9DDE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AC61BCA-D44A-6EE7-5ABB-F1EB711C2132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02B3BE4C-3A69-CF05-7141-E0E9943862E1}"/>
              </a:ext>
            </a:extLst>
          </p:cNvPr>
          <p:cNvCxnSpPr>
            <a:cxnSpLocks/>
            <a:stCxn id="11" idx="0"/>
            <a:endCxn id="4" idx="2"/>
          </p:cNvCxnSpPr>
          <p:nvPr/>
        </p:nvCxnSpPr>
        <p:spPr>
          <a:xfrm flipV="1">
            <a:off x="4070556" y="3716593"/>
            <a:ext cx="0" cy="757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EEFA2D9-B91C-7133-351A-589B370BEEAD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3072582" y="3716593"/>
            <a:ext cx="0" cy="757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84803CF-C30C-7B44-B276-CD6704D0F08B}"/>
              </a:ext>
            </a:extLst>
          </p:cNvPr>
          <p:cNvSpPr txBox="1"/>
          <p:nvPr/>
        </p:nvSpPr>
        <p:spPr>
          <a:xfrm>
            <a:off x="3661629" y="4473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0C37EB4-1620-0F65-B57C-754AE063008E}"/>
              </a:ext>
            </a:extLst>
          </p:cNvPr>
          <p:cNvSpPr txBox="1"/>
          <p:nvPr/>
        </p:nvSpPr>
        <p:spPr>
          <a:xfrm>
            <a:off x="2726974" y="447367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8226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71EB40-8F55-1BAD-9FC9-10DEC40E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34D2075-8FCA-5C3C-DB29-FCC4BE3A4678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1A87D64-D6B3-2A85-9F17-690E77964436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A9B03DA-B0ED-372E-46DC-9EBF342679CC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342A834-B8F3-4A0D-982B-77A25FA1F6FE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C10DD5F-FE85-425A-DB59-9CE5D8EAE7E0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9326B147-C6AD-6B0F-2C6F-4B59ABEDAD41}"/>
              </a:ext>
            </a:extLst>
          </p:cNvPr>
          <p:cNvCxnSpPr>
            <a:cxnSpLocks/>
            <a:stCxn id="19" idx="0"/>
            <a:endCxn id="13" idx="2"/>
          </p:cNvCxnSpPr>
          <p:nvPr/>
        </p:nvCxnSpPr>
        <p:spPr>
          <a:xfrm flipV="1">
            <a:off x="4857136" y="3716592"/>
            <a:ext cx="1" cy="7374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410739FE-5387-92EF-63D9-1C3FEA3CC4DB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3072582" y="3716593"/>
            <a:ext cx="0" cy="757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62F865D-70EC-E7AB-5143-C9F9E61D2B0F}"/>
              </a:ext>
            </a:extLst>
          </p:cNvPr>
          <p:cNvSpPr txBox="1"/>
          <p:nvPr/>
        </p:nvSpPr>
        <p:spPr>
          <a:xfrm>
            <a:off x="4448209" y="445401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1AB6340-E678-7EFF-2ACE-F8F5E90D3D88}"/>
              </a:ext>
            </a:extLst>
          </p:cNvPr>
          <p:cNvSpPr txBox="1"/>
          <p:nvPr/>
        </p:nvSpPr>
        <p:spPr>
          <a:xfrm>
            <a:off x="2726974" y="447367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AA8B553-1FDF-B2D6-C8C4-C6F08071A646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(0);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0311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7A6BEAC-2141-ADC5-64F8-5B90A0C2A18B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F4AD7B-A35C-28C9-F8F6-0BEB520102F8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1839136-FF98-7CD1-D751-73F6048340B2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638DD2-0543-E22C-2F82-540C2E7C2DF1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13659F8-BF5C-7401-7119-7CA4B2AFEB96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1D0B4894-D95C-2064-0B55-5C77A14DDC5E}"/>
              </a:ext>
            </a:extLst>
          </p:cNvPr>
          <p:cNvCxnSpPr>
            <a:cxnSpLocks/>
            <a:stCxn id="11" idx="0"/>
            <a:endCxn id="6" idx="2"/>
          </p:cNvCxnSpPr>
          <p:nvPr/>
        </p:nvCxnSpPr>
        <p:spPr>
          <a:xfrm flipV="1">
            <a:off x="5643717" y="3716592"/>
            <a:ext cx="1" cy="7570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73FF70D-5D3C-1185-5795-19D9BA5EC599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3072582" y="3716593"/>
            <a:ext cx="0" cy="757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CAC6A78-0560-0598-CC43-2FCFE0016E74}"/>
              </a:ext>
            </a:extLst>
          </p:cNvPr>
          <p:cNvSpPr txBox="1"/>
          <p:nvPr/>
        </p:nvSpPr>
        <p:spPr>
          <a:xfrm>
            <a:off x="5234790" y="4473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17A371A-18DF-D4B3-4BE8-4C3B7B57AB37}"/>
              </a:ext>
            </a:extLst>
          </p:cNvPr>
          <p:cNvSpPr txBox="1"/>
          <p:nvPr/>
        </p:nvSpPr>
        <p:spPr>
          <a:xfrm>
            <a:off x="2726974" y="447367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732ADF1-B0DE-239A-68F4-F9C3C39537CA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(1);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BC62DBCA-E3F8-7106-2D30-4FF63652B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7289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74B2271-F2F5-3301-B458-7414EF215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F8C6CB5-B6A1-B7FE-2CA3-7DDCE25A1A5C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7F270DF-F688-790F-C98A-4AB8CDE596C3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9B9A56F-A76F-0E19-FC19-C1A660916D58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94CD7D1-34F8-85B3-41A1-1A3AE7023221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ED62605-5084-C3E2-CC1E-4D9CEBE6FEDF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BEAD26B-CC51-AEF8-0CB8-FDD30E24921C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6430298" y="3716592"/>
            <a:ext cx="1" cy="7570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00D92297-1294-71B0-770D-BF5E4C8A10A1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3072582" y="3716593"/>
            <a:ext cx="0" cy="757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1FAD8C5-8EBA-295F-8B42-857D28079965}"/>
              </a:ext>
            </a:extLst>
          </p:cNvPr>
          <p:cNvSpPr txBox="1"/>
          <p:nvPr/>
        </p:nvSpPr>
        <p:spPr>
          <a:xfrm>
            <a:off x="6021371" y="4473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4BA2DC8-657F-F9EF-D44A-96DC79453A18}"/>
              </a:ext>
            </a:extLst>
          </p:cNvPr>
          <p:cNvSpPr txBox="1"/>
          <p:nvPr/>
        </p:nvSpPr>
        <p:spPr>
          <a:xfrm>
            <a:off x="2726974" y="447367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ED392C1-00C0-14DF-B602-D3D19566F8C5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(2);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2824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B25A7A71-461C-33ED-CECA-3AFE89354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29418EC-A575-6690-C5FA-A65A470C230C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B5EA63-A0B0-B8F2-B24F-12AECE39CD86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5ABF1F-8865-C410-795D-482800131FBC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9831D2D-19E2-E2EA-ED2F-9CDE395E8570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4B1DF4-AAA0-17AF-CB5E-C70CEC111903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C13D5EE-3046-56E0-D10B-81A2EECD110C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7216879" y="3716592"/>
            <a:ext cx="1" cy="7570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83B6290-2C0F-7F79-6ED9-0447920BCEF4}"/>
              </a:ext>
            </a:extLst>
          </p:cNvPr>
          <p:cNvSpPr txBox="1"/>
          <p:nvPr/>
        </p:nvSpPr>
        <p:spPr>
          <a:xfrm>
            <a:off x="6807952" y="4473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25CAEAC-E690-5290-4EE6-97B736686768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(3);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F4C8D188-9B27-A454-0826-01DE037B6BC2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3072582" y="3716593"/>
            <a:ext cx="0" cy="757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1A14485-DA35-943E-104D-E4A73DDA0516}"/>
              </a:ext>
            </a:extLst>
          </p:cNvPr>
          <p:cNvSpPr txBox="1"/>
          <p:nvPr/>
        </p:nvSpPr>
        <p:spPr>
          <a:xfrm>
            <a:off x="2726974" y="447367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0530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B25A7A71-461C-33ED-CECA-3AFE89354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29418EC-A575-6690-C5FA-A65A470C230C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B5EA63-A0B0-B8F2-B24F-12AECE39CD86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5ABF1F-8865-C410-795D-482800131FBC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9831D2D-19E2-E2EA-ED2F-9CDE395E8570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4B1DF4-AAA0-17AF-CB5E-C70CEC111903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C13D5EE-3046-56E0-D10B-81A2EECD110C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7216879" y="3716592"/>
            <a:ext cx="1" cy="7570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708A4194-BBBE-B2D3-D102-E2098811FA41}"/>
              </a:ext>
            </a:extLst>
          </p:cNvPr>
          <p:cNvCxnSpPr>
            <a:cxnSpLocks/>
            <a:stCxn id="13" idx="0"/>
            <a:endCxn id="5" idx="2"/>
          </p:cNvCxnSpPr>
          <p:nvPr/>
        </p:nvCxnSpPr>
        <p:spPr>
          <a:xfrm flipV="1">
            <a:off x="4070555" y="3716593"/>
            <a:ext cx="1" cy="757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83B6290-2C0F-7F79-6ED9-0447920BCEF4}"/>
              </a:ext>
            </a:extLst>
          </p:cNvPr>
          <p:cNvSpPr txBox="1"/>
          <p:nvPr/>
        </p:nvSpPr>
        <p:spPr>
          <a:xfrm>
            <a:off x="6807952" y="4473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8B118F2-5F2C-627A-BE16-D177CF8B65A5}"/>
              </a:ext>
            </a:extLst>
          </p:cNvPr>
          <p:cNvSpPr txBox="1"/>
          <p:nvPr/>
        </p:nvSpPr>
        <p:spPr>
          <a:xfrm>
            <a:off x="3724947" y="447367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A829DC4-78B6-907B-9698-2F9BC0D5D909}"/>
              </a:ext>
            </a:extLst>
          </p:cNvPr>
          <p:cNvSpPr txBox="1"/>
          <p:nvPr/>
        </p:nvSpPr>
        <p:spPr>
          <a:xfrm>
            <a:off x="838200" y="192265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pop_back</a:t>
            </a:r>
            <a:r>
              <a:rPr lang="en-US" altLang="zh-TW" sz="2400" dirty="0">
                <a:latin typeface="Consolas" panose="020B0609020204030204" pitchFamily="49" charset="0"/>
              </a:rPr>
              <a:t>();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ECFFB15-A808-ED3C-4832-F0351914396C}"/>
              </a:ext>
            </a:extLst>
          </p:cNvPr>
          <p:cNvSpPr txBox="1"/>
          <p:nvPr/>
        </p:nvSpPr>
        <p:spPr>
          <a:xfrm>
            <a:off x="3408354" y="4861431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return 0;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3486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B25A7A71-461C-33ED-CECA-3AFE89354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29418EC-A575-6690-C5FA-A65A470C230C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B5EA63-A0B0-B8F2-B24F-12AECE39CD86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5ABF1F-8865-C410-795D-482800131FBC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9831D2D-19E2-E2EA-ED2F-9CDE395E8570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4B1DF4-AAA0-17AF-CB5E-C70CEC111903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C13D5EE-3046-56E0-D10B-81A2EECD110C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7216879" y="3716592"/>
            <a:ext cx="1" cy="7570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708A4194-BBBE-B2D3-D102-E2098811FA41}"/>
              </a:ext>
            </a:extLst>
          </p:cNvPr>
          <p:cNvCxnSpPr>
            <a:cxnSpLocks/>
            <a:stCxn id="13" idx="0"/>
            <a:endCxn id="6" idx="2"/>
          </p:cNvCxnSpPr>
          <p:nvPr/>
        </p:nvCxnSpPr>
        <p:spPr>
          <a:xfrm flipV="1">
            <a:off x="4857136" y="3716592"/>
            <a:ext cx="1" cy="7755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83B6290-2C0F-7F79-6ED9-0447920BCEF4}"/>
              </a:ext>
            </a:extLst>
          </p:cNvPr>
          <p:cNvSpPr txBox="1"/>
          <p:nvPr/>
        </p:nvSpPr>
        <p:spPr>
          <a:xfrm>
            <a:off x="6807952" y="4473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8B118F2-5F2C-627A-BE16-D177CF8B65A5}"/>
              </a:ext>
            </a:extLst>
          </p:cNvPr>
          <p:cNvSpPr txBox="1"/>
          <p:nvPr/>
        </p:nvSpPr>
        <p:spPr>
          <a:xfrm>
            <a:off x="4511528" y="449209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A829DC4-78B6-907B-9698-2F9BC0D5D909}"/>
              </a:ext>
            </a:extLst>
          </p:cNvPr>
          <p:cNvSpPr txBox="1"/>
          <p:nvPr/>
        </p:nvSpPr>
        <p:spPr>
          <a:xfrm>
            <a:off x="838200" y="192265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pop_back</a:t>
            </a:r>
            <a:r>
              <a:rPr lang="en-US" altLang="zh-TW" sz="2400" dirty="0">
                <a:latin typeface="Consolas" panose="020B0609020204030204" pitchFamily="49" charset="0"/>
              </a:rPr>
              <a:t>();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346B40A-57A6-6297-E617-10B4A9EEAC47}"/>
              </a:ext>
            </a:extLst>
          </p:cNvPr>
          <p:cNvSpPr txBox="1"/>
          <p:nvPr/>
        </p:nvSpPr>
        <p:spPr>
          <a:xfrm>
            <a:off x="4194935" y="486143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return 1;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9659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B25A7A71-461C-33ED-CECA-3AFE89354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29418EC-A575-6690-C5FA-A65A470C230C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B5EA63-A0B0-B8F2-B24F-12AECE39CD86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5ABF1F-8865-C410-795D-482800131FBC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9831D2D-19E2-E2EA-ED2F-9CDE395E8570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4B1DF4-AAA0-17AF-CB5E-C70CEC111903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C13D5EE-3046-56E0-D10B-81A2EECD110C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7216879" y="3716592"/>
            <a:ext cx="1" cy="7570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708A4194-BBBE-B2D3-D102-E2098811FA41}"/>
              </a:ext>
            </a:extLst>
          </p:cNvPr>
          <p:cNvCxnSpPr>
            <a:cxnSpLocks/>
            <a:stCxn id="13" idx="0"/>
            <a:endCxn id="7" idx="2"/>
          </p:cNvCxnSpPr>
          <p:nvPr/>
        </p:nvCxnSpPr>
        <p:spPr>
          <a:xfrm flipV="1">
            <a:off x="5643718" y="3716592"/>
            <a:ext cx="0" cy="7570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83B6290-2C0F-7F79-6ED9-0447920BCEF4}"/>
              </a:ext>
            </a:extLst>
          </p:cNvPr>
          <p:cNvSpPr txBox="1"/>
          <p:nvPr/>
        </p:nvSpPr>
        <p:spPr>
          <a:xfrm>
            <a:off x="6807952" y="4473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8B118F2-5F2C-627A-BE16-D177CF8B65A5}"/>
              </a:ext>
            </a:extLst>
          </p:cNvPr>
          <p:cNvSpPr txBox="1"/>
          <p:nvPr/>
        </p:nvSpPr>
        <p:spPr>
          <a:xfrm>
            <a:off x="5298110" y="447367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A829DC4-78B6-907B-9698-2F9BC0D5D909}"/>
              </a:ext>
            </a:extLst>
          </p:cNvPr>
          <p:cNvSpPr txBox="1"/>
          <p:nvPr/>
        </p:nvSpPr>
        <p:spPr>
          <a:xfrm>
            <a:off x="838200" y="192265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pop_back</a:t>
            </a:r>
            <a:r>
              <a:rPr lang="en-US" altLang="zh-TW" sz="2400" dirty="0">
                <a:latin typeface="Consolas" panose="020B0609020204030204" pitchFamily="49" charset="0"/>
              </a:rPr>
              <a:t>();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346B40A-57A6-6297-E617-10B4A9EEAC47}"/>
              </a:ext>
            </a:extLst>
          </p:cNvPr>
          <p:cNvSpPr txBox="1"/>
          <p:nvPr/>
        </p:nvSpPr>
        <p:spPr>
          <a:xfrm>
            <a:off x="4981516" y="483024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return 2;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6809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B25A7A71-461C-33ED-CECA-3AFE89354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29418EC-A575-6690-C5FA-A65A470C230C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B5EA63-A0B0-B8F2-B24F-12AECE39CD86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5ABF1F-8865-C410-795D-482800131FBC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9831D2D-19E2-E2EA-ED2F-9CDE395E8570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4B1DF4-AAA0-17AF-CB5E-C70CEC111903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C13D5EE-3046-56E0-D10B-81A2EECD110C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7216879" y="3716592"/>
            <a:ext cx="1" cy="7570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708A4194-BBBE-B2D3-D102-E2098811FA41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6428768" y="3716592"/>
            <a:ext cx="1531" cy="7472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83B6290-2C0F-7F79-6ED9-0447920BCEF4}"/>
              </a:ext>
            </a:extLst>
          </p:cNvPr>
          <p:cNvSpPr txBox="1"/>
          <p:nvPr/>
        </p:nvSpPr>
        <p:spPr>
          <a:xfrm>
            <a:off x="6807952" y="4473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8B118F2-5F2C-627A-BE16-D177CF8B65A5}"/>
              </a:ext>
            </a:extLst>
          </p:cNvPr>
          <p:cNvSpPr txBox="1"/>
          <p:nvPr/>
        </p:nvSpPr>
        <p:spPr>
          <a:xfrm>
            <a:off x="6083160" y="4463846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A829DC4-78B6-907B-9698-2F9BC0D5D909}"/>
              </a:ext>
            </a:extLst>
          </p:cNvPr>
          <p:cNvSpPr txBox="1"/>
          <p:nvPr/>
        </p:nvSpPr>
        <p:spPr>
          <a:xfrm>
            <a:off x="838200" y="192265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pop_back</a:t>
            </a:r>
            <a:r>
              <a:rPr lang="en-US" altLang="zh-TW" sz="2400" dirty="0">
                <a:latin typeface="Consolas" panose="020B0609020204030204" pitchFamily="49" charset="0"/>
              </a:rPr>
              <a:t>();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346B40A-57A6-6297-E617-10B4A9EEAC47}"/>
              </a:ext>
            </a:extLst>
          </p:cNvPr>
          <p:cNvSpPr txBox="1"/>
          <p:nvPr/>
        </p:nvSpPr>
        <p:spPr>
          <a:xfrm>
            <a:off x="5766567" y="4838717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return 3;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5527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C82C8860-031A-09B7-1073-B30365A0E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A876D66-04BE-5335-447A-3F765B026EAA}"/>
              </a:ext>
            </a:extLst>
          </p:cNvPr>
          <p:cNvSpPr txBox="1"/>
          <p:nvPr/>
        </p:nvSpPr>
        <p:spPr>
          <a:xfrm>
            <a:off x="838199" y="1690688"/>
            <a:ext cx="843642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FFCFAF"/>
                </a:solidFill>
                <a:latin typeface="Consolas" panose="020B0609020204030204" pitchFamily="49" charset="0"/>
              </a:rPr>
              <a:t>#define SIZE 100</a:t>
            </a:r>
          </a:p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queue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front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back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push_front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queue overflow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front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queue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front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++]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pop_back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queue is empty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back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front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queue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[++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back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688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B472B2-34E3-ED30-23E3-9ECCC53D6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linked list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9ED90B7-5C7C-4FE8-6EE3-B2C3B1631397}"/>
              </a:ext>
            </a:extLst>
          </p:cNvPr>
          <p:cNvSpPr/>
          <p:nvPr/>
        </p:nvSpPr>
        <p:spPr>
          <a:xfrm>
            <a:off x="1950098" y="3340361"/>
            <a:ext cx="16141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13275C94-9832-5454-E69E-0FEE172174B6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2757196" y="3340361"/>
            <a:ext cx="0" cy="914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5A0D5E5-96B8-F4BB-9DF9-E4802CECD0B9}"/>
              </a:ext>
            </a:extLst>
          </p:cNvPr>
          <p:cNvCxnSpPr>
            <a:cxnSpLocks/>
          </p:cNvCxnSpPr>
          <p:nvPr/>
        </p:nvCxnSpPr>
        <p:spPr>
          <a:xfrm flipV="1">
            <a:off x="3209731" y="3806891"/>
            <a:ext cx="1161661" cy="933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5C7C6E4D-0F43-6EE7-A11A-1F257BA1139D}"/>
              </a:ext>
            </a:extLst>
          </p:cNvPr>
          <p:cNvSpPr/>
          <p:nvPr/>
        </p:nvSpPr>
        <p:spPr>
          <a:xfrm>
            <a:off x="4371392" y="3340361"/>
            <a:ext cx="16141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B510E77A-1CD0-1827-8FB9-DE557B1C5A2B}"/>
              </a:ext>
            </a:extLst>
          </p:cNvPr>
          <p:cNvCxnSpPr>
            <a:cxnSpLocks/>
            <a:stCxn id="10" idx="0"/>
            <a:endCxn id="10" idx="2"/>
          </p:cNvCxnSpPr>
          <p:nvPr/>
        </p:nvCxnSpPr>
        <p:spPr>
          <a:xfrm>
            <a:off x="5178490" y="3340361"/>
            <a:ext cx="0" cy="914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E825C832-179B-4A6A-079F-A553CA7249DB}"/>
              </a:ext>
            </a:extLst>
          </p:cNvPr>
          <p:cNvSpPr/>
          <p:nvPr/>
        </p:nvSpPr>
        <p:spPr>
          <a:xfrm>
            <a:off x="6726594" y="3340361"/>
            <a:ext cx="16141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6FD90B8C-3097-C8E4-A836-DA52E880F962}"/>
              </a:ext>
            </a:extLst>
          </p:cNvPr>
          <p:cNvCxnSpPr>
            <a:stCxn id="14" idx="0"/>
            <a:endCxn id="14" idx="2"/>
          </p:cNvCxnSpPr>
          <p:nvPr/>
        </p:nvCxnSpPr>
        <p:spPr>
          <a:xfrm>
            <a:off x="7533692" y="3340361"/>
            <a:ext cx="0" cy="914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2A771408-D36C-7712-819C-C03173AA37A3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579706" y="3797561"/>
            <a:ext cx="1146888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A2882B8-A6B9-54ED-CD4C-37F8F1259233}"/>
              </a:ext>
            </a:extLst>
          </p:cNvPr>
          <p:cNvSpPr txBox="1"/>
          <p:nvPr/>
        </p:nvSpPr>
        <p:spPr>
          <a:xfrm>
            <a:off x="2111053" y="3612895"/>
            <a:ext cx="48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12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CFB41DD-C152-A05A-BE23-3D25EC09AB67}"/>
              </a:ext>
            </a:extLst>
          </p:cNvPr>
          <p:cNvSpPr txBox="1"/>
          <p:nvPr/>
        </p:nvSpPr>
        <p:spPr>
          <a:xfrm>
            <a:off x="4531183" y="3612895"/>
            <a:ext cx="48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CB89684-353D-312A-2ED1-D42B33263105}"/>
              </a:ext>
            </a:extLst>
          </p:cNvPr>
          <p:cNvSpPr txBox="1"/>
          <p:nvPr/>
        </p:nvSpPr>
        <p:spPr>
          <a:xfrm>
            <a:off x="6887548" y="3622225"/>
            <a:ext cx="48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04F0648D-A897-8DA9-CD0A-D226BDA0442A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7968343" y="3815449"/>
            <a:ext cx="1179545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9BDF83C0-8D73-90B2-6CF1-CD65365F32A2}"/>
              </a:ext>
            </a:extLst>
          </p:cNvPr>
          <p:cNvSpPr txBox="1"/>
          <p:nvPr/>
        </p:nvSpPr>
        <p:spPr>
          <a:xfrm>
            <a:off x="9147888" y="363078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NULL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node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753B9F75-E942-23AF-6557-68E497539566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2355981" y="2619857"/>
            <a:ext cx="1" cy="72050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4F29F439-47FB-080E-220D-E3FE35648CD2}"/>
              </a:ext>
            </a:extLst>
          </p:cNvPr>
          <p:cNvSpPr txBox="1"/>
          <p:nvPr/>
        </p:nvSpPr>
        <p:spPr>
          <a:xfrm>
            <a:off x="1986256" y="2250525"/>
            <a:ext cx="73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head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7773F16C-627D-CE4B-B924-9BC3E7C55638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7083489" y="2619857"/>
            <a:ext cx="1" cy="72050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0AF82A49-7C70-3638-718E-B15C3EF4C38F}"/>
              </a:ext>
            </a:extLst>
          </p:cNvPr>
          <p:cNvSpPr txBox="1"/>
          <p:nvPr/>
        </p:nvSpPr>
        <p:spPr>
          <a:xfrm>
            <a:off x="6713764" y="2250525"/>
            <a:ext cx="73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tail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2689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71EB40-8F55-1BAD-9FC9-10DEC40E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B7F974-B861-6413-2BD3-31CFB151C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跟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stack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相反，不是先進後出，而是先進先出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最簡單的實作方式一樣是陣列。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同樣，大小是固定的。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另外，會有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false overflow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的問題。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703139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D8A7E37-F5D6-8565-0A9F-02F168F6D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false overflow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D6865A-1F99-42D7-8B12-0D9B86CC8698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29652C-399C-0382-C99A-E19485A74B77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2C0299-7190-3FEA-5B40-77B5C9F9F58E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202347-612B-2AC1-42C5-E78E3E89F291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6588C34-CD14-2CBC-A513-408487D7AADD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C74A0F7-6684-F9A6-B52D-C93F49F51B07}"/>
              </a:ext>
            </a:extLst>
          </p:cNvPr>
          <p:cNvCxnSpPr>
            <a:cxnSpLocks/>
            <a:stCxn id="13" idx="0"/>
            <a:endCxn id="5" idx="2"/>
          </p:cNvCxnSpPr>
          <p:nvPr/>
        </p:nvCxnSpPr>
        <p:spPr>
          <a:xfrm flipV="1">
            <a:off x="4070556" y="3716593"/>
            <a:ext cx="0" cy="757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5D748111-58A2-8337-2483-9651AB66E48C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072582" y="3716593"/>
            <a:ext cx="0" cy="757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FF5B1D3-22BA-B66E-D5B9-3C057044098E}"/>
              </a:ext>
            </a:extLst>
          </p:cNvPr>
          <p:cNvSpPr txBox="1"/>
          <p:nvPr/>
        </p:nvSpPr>
        <p:spPr>
          <a:xfrm>
            <a:off x="3661629" y="4473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3A32039-D5F6-FC25-8E6A-3F7D277C9445}"/>
              </a:ext>
            </a:extLst>
          </p:cNvPr>
          <p:cNvSpPr txBox="1"/>
          <p:nvPr/>
        </p:nvSpPr>
        <p:spPr>
          <a:xfrm>
            <a:off x="2726974" y="447367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78341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0C6F9F0-70B6-CFA4-47DF-46750287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false overflow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CD10E0-EFAB-11FD-E411-D8A4DF4333A5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ADB281-A2F9-543B-9B91-7237F44D0B6D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798366-92A3-52A3-46F0-6E53FE9AF2E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4DEDB3-BC2B-3C35-362D-521A8F6DB2A6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AE044D-6260-AEBA-F728-42D86CE71EBA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DB2B770-E083-396E-2B91-EA0DAFA36167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4857136" y="3716592"/>
            <a:ext cx="1" cy="7374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B94A8CE8-D9E9-201C-FCE5-0C23494D6880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3072582" y="3716593"/>
            <a:ext cx="0" cy="757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A9560C6-E29F-DCEA-E44E-7A0D14E083E5}"/>
              </a:ext>
            </a:extLst>
          </p:cNvPr>
          <p:cNvSpPr txBox="1"/>
          <p:nvPr/>
        </p:nvSpPr>
        <p:spPr>
          <a:xfrm>
            <a:off x="4448209" y="445401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EFE30FA-12DD-421A-FC7D-0AB3FD707702}"/>
              </a:ext>
            </a:extLst>
          </p:cNvPr>
          <p:cNvSpPr txBox="1"/>
          <p:nvPr/>
        </p:nvSpPr>
        <p:spPr>
          <a:xfrm>
            <a:off x="2726974" y="447367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8BAB74-BBA8-C1CC-BD2C-3737820A650D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(0);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7685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0C6F9F0-70B6-CFA4-47DF-46750287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false overflow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CD10E0-EFAB-11FD-E411-D8A4DF4333A5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ADB281-A2F9-543B-9B91-7237F44D0B6D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798366-92A3-52A3-46F0-6E53FE9AF2E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4DEDB3-BC2B-3C35-362D-521A8F6DB2A6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AE044D-6260-AEBA-F728-42D86CE71EBA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DB2B770-E083-396E-2B91-EA0DAFA36167}"/>
              </a:ext>
            </a:extLst>
          </p:cNvPr>
          <p:cNvCxnSpPr>
            <a:cxnSpLocks/>
            <a:stCxn id="12" idx="0"/>
            <a:endCxn id="7" idx="2"/>
          </p:cNvCxnSpPr>
          <p:nvPr/>
        </p:nvCxnSpPr>
        <p:spPr>
          <a:xfrm flipV="1">
            <a:off x="5643717" y="3716592"/>
            <a:ext cx="1" cy="7570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B94A8CE8-D9E9-201C-FCE5-0C23494D6880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3072582" y="3716593"/>
            <a:ext cx="0" cy="757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A9560C6-E29F-DCEA-E44E-7A0D14E083E5}"/>
              </a:ext>
            </a:extLst>
          </p:cNvPr>
          <p:cNvSpPr txBox="1"/>
          <p:nvPr/>
        </p:nvSpPr>
        <p:spPr>
          <a:xfrm>
            <a:off x="5234790" y="4473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EFE30FA-12DD-421A-FC7D-0AB3FD707702}"/>
              </a:ext>
            </a:extLst>
          </p:cNvPr>
          <p:cNvSpPr txBox="1"/>
          <p:nvPr/>
        </p:nvSpPr>
        <p:spPr>
          <a:xfrm>
            <a:off x="2726974" y="447367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8BAB74-BBA8-C1CC-BD2C-3737820A650D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(1);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4097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0C6F9F0-70B6-CFA4-47DF-46750287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false overflow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CD10E0-EFAB-11FD-E411-D8A4DF4333A5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ADB281-A2F9-543B-9B91-7237F44D0B6D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798366-92A3-52A3-46F0-6E53FE9AF2E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4DEDB3-BC2B-3C35-362D-521A8F6DB2A6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AE044D-6260-AEBA-F728-42D86CE71EBA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DB2B770-E083-396E-2B91-EA0DAFA36167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6430298" y="3716592"/>
            <a:ext cx="1" cy="7570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B94A8CE8-D9E9-201C-FCE5-0C23494D6880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3072582" y="3716593"/>
            <a:ext cx="0" cy="757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A9560C6-E29F-DCEA-E44E-7A0D14E083E5}"/>
              </a:ext>
            </a:extLst>
          </p:cNvPr>
          <p:cNvSpPr txBox="1"/>
          <p:nvPr/>
        </p:nvSpPr>
        <p:spPr>
          <a:xfrm>
            <a:off x="6021371" y="4473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EFE30FA-12DD-421A-FC7D-0AB3FD707702}"/>
              </a:ext>
            </a:extLst>
          </p:cNvPr>
          <p:cNvSpPr txBox="1"/>
          <p:nvPr/>
        </p:nvSpPr>
        <p:spPr>
          <a:xfrm>
            <a:off x="2726974" y="447367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8BAB74-BBA8-C1CC-BD2C-3737820A650D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(2);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57866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0C6F9F0-70B6-CFA4-47DF-46750287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false overflow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CD10E0-EFAB-11FD-E411-D8A4DF4333A5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ADB281-A2F9-543B-9B91-7237F44D0B6D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798366-92A3-52A3-46F0-6E53FE9AF2E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4DEDB3-BC2B-3C35-362D-521A8F6DB2A6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AE044D-6260-AEBA-F728-42D86CE71EBA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DB2B770-E083-396E-2B91-EA0DAFA36167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7216879" y="3716592"/>
            <a:ext cx="1" cy="7570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B94A8CE8-D9E9-201C-FCE5-0C23494D6880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3072582" y="3716593"/>
            <a:ext cx="0" cy="757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A9560C6-E29F-DCEA-E44E-7A0D14E083E5}"/>
              </a:ext>
            </a:extLst>
          </p:cNvPr>
          <p:cNvSpPr txBox="1"/>
          <p:nvPr/>
        </p:nvSpPr>
        <p:spPr>
          <a:xfrm>
            <a:off x="6807952" y="4473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EFE30FA-12DD-421A-FC7D-0AB3FD707702}"/>
              </a:ext>
            </a:extLst>
          </p:cNvPr>
          <p:cNvSpPr txBox="1"/>
          <p:nvPr/>
        </p:nvSpPr>
        <p:spPr>
          <a:xfrm>
            <a:off x="2726974" y="447367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8BAB74-BBA8-C1CC-BD2C-3737820A650D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(3);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689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0C6F9F0-70B6-CFA4-47DF-46750287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false overflow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CD10E0-EFAB-11FD-E411-D8A4DF4333A5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ADB281-A2F9-543B-9B91-7237F44D0B6D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798366-92A3-52A3-46F0-6E53FE9AF2E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4DEDB3-BC2B-3C35-362D-521A8F6DB2A6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AE044D-6260-AEBA-F728-42D86CE71EBA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DB2B770-E083-396E-2B91-EA0DAFA36167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8087922" y="3814916"/>
            <a:ext cx="1" cy="6587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B94A8CE8-D9E9-201C-FCE5-0C23494D6880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3072582" y="3716593"/>
            <a:ext cx="0" cy="757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A9560C6-E29F-DCEA-E44E-7A0D14E083E5}"/>
              </a:ext>
            </a:extLst>
          </p:cNvPr>
          <p:cNvSpPr txBox="1"/>
          <p:nvPr/>
        </p:nvSpPr>
        <p:spPr>
          <a:xfrm>
            <a:off x="7678996" y="4473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EFE30FA-12DD-421A-FC7D-0AB3FD707702}"/>
              </a:ext>
            </a:extLst>
          </p:cNvPr>
          <p:cNvSpPr txBox="1"/>
          <p:nvPr/>
        </p:nvSpPr>
        <p:spPr>
          <a:xfrm>
            <a:off x="2726974" y="447367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8BAB74-BBA8-C1CC-BD2C-3737820A650D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(4);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8322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0C6F9F0-70B6-CFA4-47DF-46750287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false overflow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CD10E0-EFAB-11FD-E411-D8A4DF4333A5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ADB281-A2F9-543B-9B91-7237F44D0B6D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798366-92A3-52A3-46F0-6E53FE9AF2E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4DEDB3-BC2B-3C35-362D-521A8F6DB2A6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AE044D-6260-AEBA-F728-42D86CE71EBA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DB2B770-E083-396E-2B91-EA0DAFA36167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8087922" y="3814916"/>
            <a:ext cx="1" cy="6587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B94A8CE8-D9E9-201C-FCE5-0C23494D6880}"/>
              </a:ext>
            </a:extLst>
          </p:cNvPr>
          <p:cNvCxnSpPr>
            <a:cxnSpLocks/>
            <a:stCxn id="13" idx="0"/>
            <a:endCxn id="5" idx="2"/>
          </p:cNvCxnSpPr>
          <p:nvPr/>
        </p:nvCxnSpPr>
        <p:spPr>
          <a:xfrm flipV="1">
            <a:off x="4070555" y="3716593"/>
            <a:ext cx="1" cy="757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A9560C6-E29F-DCEA-E44E-7A0D14E083E5}"/>
              </a:ext>
            </a:extLst>
          </p:cNvPr>
          <p:cNvSpPr txBox="1"/>
          <p:nvPr/>
        </p:nvSpPr>
        <p:spPr>
          <a:xfrm>
            <a:off x="7678996" y="4473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EFE30FA-12DD-421A-FC7D-0AB3FD707702}"/>
              </a:ext>
            </a:extLst>
          </p:cNvPr>
          <p:cNvSpPr txBox="1"/>
          <p:nvPr/>
        </p:nvSpPr>
        <p:spPr>
          <a:xfrm>
            <a:off x="3724947" y="447367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8BAB74-BBA8-C1CC-BD2C-3737820A650D}"/>
              </a:ext>
            </a:extLst>
          </p:cNvPr>
          <p:cNvSpPr txBox="1"/>
          <p:nvPr/>
        </p:nvSpPr>
        <p:spPr>
          <a:xfrm>
            <a:off x="838200" y="192265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pop_back</a:t>
            </a:r>
            <a:r>
              <a:rPr lang="en-US" altLang="zh-TW" sz="2400" dirty="0">
                <a:latin typeface="Consolas" panose="020B0609020204030204" pitchFamily="49" charset="0"/>
              </a:rPr>
              <a:t>();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A774EB8-9F62-E63C-1EA1-449A757ED74C}"/>
              </a:ext>
            </a:extLst>
          </p:cNvPr>
          <p:cNvSpPr txBox="1"/>
          <p:nvPr/>
        </p:nvSpPr>
        <p:spPr>
          <a:xfrm>
            <a:off x="3408354" y="4861431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return 0;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91156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0C6F9F0-70B6-CFA4-47DF-46750287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false overflow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CD10E0-EFAB-11FD-E411-D8A4DF4333A5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ADB281-A2F9-543B-9B91-7237F44D0B6D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798366-92A3-52A3-46F0-6E53FE9AF2E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4DEDB3-BC2B-3C35-362D-521A8F6DB2A6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AE044D-6260-AEBA-F728-42D86CE71EBA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DB2B770-E083-396E-2B91-EA0DAFA36167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8087922" y="3814916"/>
            <a:ext cx="1" cy="6587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B94A8CE8-D9E9-201C-FCE5-0C23494D6880}"/>
              </a:ext>
            </a:extLst>
          </p:cNvPr>
          <p:cNvCxnSpPr>
            <a:cxnSpLocks/>
            <a:stCxn id="13" idx="0"/>
            <a:endCxn id="6" idx="2"/>
          </p:cNvCxnSpPr>
          <p:nvPr/>
        </p:nvCxnSpPr>
        <p:spPr>
          <a:xfrm flipV="1">
            <a:off x="4857136" y="3716592"/>
            <a:ext cx="1" cy="7570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A9560C6-E29F-DCEA-E44E-7A0D14E083E5}"/>
              </a:ext>
            </a:extLst>
          </p:cNvPr>
          <p:cNvSpPr txBox="1"/>
          <p:nvPr/>
        </p:nvSpPr>
        <p:spPr>
          <a:xfrm>
            <a:off x="7678996" y="4473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EFE30FA-12DD-421A-FC7D-0AB3FD707702}"/>
              </a:ext>
            </a:extLst>
          </p:cNvPr>
          <p:cNvSpPr txBox="1"/>
          <p:nvPr/>
        </p:nvSpPr>
        <p:spPr>
          <a:xfrm>
            <a:off x="4511528" y="447367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8BAB74-BBA8-C1CC-BD2C-3737820A650D}"/>
              </a:ext>
            </a:extLst>
          </p:cNvPr>
          <p:cNvSpPr txBox="1"/>
          <p:nvPr/>
        </p:nvSpPr>
        <p:spPr>
          <a:xfrm>
            <a:off x="838200" y="192265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pop_back</a:t>
            </a:r>
            <a:r>
              <a:rPr lang="en-US" altLang="zh-TW" sz="2400" dirty="0">
                <a:latin typeface="Consolas" panose="020B0609020204030204" pitchFamily="49" charset="0"/>
              </a:rPr>
              <a:t>();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A774EB8-9F62-E63C-1EA1-449A757ED74C}"/>
              </a:ext>
            </a:extLst>
          </p:cNvPr>
          <p:cNvSpPr txBox="1"/>
          <p:nvPr/>
        </p:nvSpPr>
        <p:spPr>
          <a:xfrm>
            <a:off x="4194935" y="486143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return 1;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225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0C6F9F0-70B6-CFA4-47DF-46750287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false overflow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CD10E0-EFAB-11FD-E411-D8A4DF4333A5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ADB281-A2F9-543B-9B91-7237F44D0B6D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798366-92A3-52A3-46F0-6E53FE9AF2E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4DEDB3-BC2B-3C35-362D-521A8F6DB2A6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AE044D-6260-AEBA-F728-42D86CE71EBA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DB2B770-E083-396E-2B91-EA0DAFA36167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8087922" y="3814916"/>
            <a:ext cx="1" cy="6587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B94A8CE8-D9E9-201C-FCE5-0C23494D6880}"/>
              </a:ext>
            </a:extLst>
          </p:cNvPr>
          <p:cNvCxnSpPr>
            <a:cxnSpLocks/>
            <a:stCxn id="13" idx="0"/>
            <a:endCxn id="6" idx="2"/>
          </p:cNvCxnSpPr>
          <p:nvPr/>
        </p:nvCxnSpPr>
        <p:spPr>
          <a:xfrm flipV="1">
            <a:off x="4857136" y="3716592"/>
            <a:ext cx="1" cy="7570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A9560C6-E29F-DCEA-E44E-7A0D14E083E5}"/>
              </a:ext>
            </a:extLst>
          </p:cNvPr>
          <p:cNvSpPr txBox="1"/>
          <p:nvPr/>
        </p:nvSpPr>
        <p:spPr>
          <a:xfrm>
            <a:off x="7678996" y="4473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EFE30FA-12DD-421A-FC7D-0AB3FD707702}"/>
              </a:ext>
            </a:extLst>
          </p:cNvPr>
          <p:cNvSpPr txBox="1"/>
          <p:nvPr/>
        </p:nvSpPr>
        <p:spPr>
          <a:xfrm>
            <a:off x="4511528" y="447367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8BAB74-BBA8-C1CC-BD2C-3737820A650D}"/>
              </a:ext>
            </a:extLst>
          </p:cNvPr>
          <p:cNvSpPr txBox="1"/>
          <p:nvPr/>
        </p:nvSpPr>
        <p:spPr>
          <a:xfrm>
            <a:off x="838200" y="1922657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(5); ?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A774EB8-9F62-E63C-1EA1-449A757ED74C}"/>
              </a:ext>
            </a:extLst>
          </p:cNvPr>
          <p:cNvSpPr txBox="1"/>
          <p:nvPr/>
        </p:nvSpPr>
        <p:spPr>
          <a:xfrm>
            <a:off x="5470458" y="5014909"/>
            <a:ext cx="5883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overflow! but there’s still room to place...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筆跡 14">
                <a:extLst>
                  <a:ext uri="{FF2B5EF4-FFF2-40B4-BE49-F238E27FC236}">
                    <a16:creationId xmlns:a16="http://schemas.microsoft.com/office/drawing/2014/main" id="{6834B395-6891-7451-97B2-469D3033EC13}"/>
                  </a:ext>
                </a:extLst>
              </p14:cNvPr>
              <p14:cNvContentPartPr/>
              <p14:nvPr/>
            </p14:nvContentPartPr>
            <p14:xfrm>
              <a:off x="3636337" y="2833181"/>
              <a:ext cx="1654560" cy="982800"/>
            </p14:xfrm>
          </p:contentPart>
        </mc:Choice>
        <mc:Fallback xmlns="">
          <p:pic>
            <p:nvPicPr>
              <p:cNvPr id="15" name="筆跡 14">
                <a:extLst>
                  <a:ext uri="{FF2B5EF4-FFF2-40B4-BE49-F238E27FC236}">
                    <a16:creationId xmlns:a16="http://schemas.microsoft.com/office/drawing/2014/main" id="{6834B395-6891-7451-97B2-469D3033EC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27697" y="2824181"/>
                <a:ext cx="1672200" cy="100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1078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B472B2-34E3-ED30-23E3-9ECCC53D6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9BDF83C0-8D73-90B2-6CF1-CD65365F32A2}"/>
              </a:ext>
            </a:extLst>
          </p:cNvPr>
          <p:cNvSpPr txBox="1"/>
          <p:nvPr/>
        </p:nvSpPr>
        <p:spPr>
          <a:xfrm>
            <a:off x="10867598" y="378279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NULL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node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FE15860-5975-1740-419D-C878AB6797BD}"/>
              </a:ext>
            </a:extLst>
          </p:cNvPr>
          <p:cNvSpPr/>
          <p:nvPr/>
        </p:nvSpPr>
        <p:spPr>
          <a:xfrm>
            <a:off x="1240506" y="3694924"/>
            <a:ext cx="242129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995A900A-0DDE-219D-9661-6F208934F275}"/>
              </a:ext>
            </a:extLst>
          </p:cNvPr>
          <p:cNvCxnSpPr>
            <a:cxnSpLocks/>
          </p:cNvCxnSpPr>
          <p:nvPr/>
        </p:nvCxnSpPr>
        <p:spPr>
          <a:xfrm>
            <a:off x="2854703" y="3694924"/>
            <a:ext cx="0" cy="914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17DD143C-8054-4610-C7FF-166D0580A368}"/>
              </a:ext>
            </a:extLst>
          </p:cNvPr>
          <p:cNvCxnSpPr>
            <a:cxnSpLocks/>
          </p:cNvCxnSpPr>
          <p:nvPr/>
        </p:nvCxnSpPr>
        <p:spPr>
          <a:xfrm>
            <a:off x="2047605" y="3694924"/>
            <a:ext cx="0" cy="99283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F825718-4AAF-7EDC-7981-AB5CD27EF19B}"/>
              </a:ext>
            </a:extLst>
          </p:cNvPr>
          <p:cNvSpPr txBox="1"/>
          <p:nvPr/>
        </p:nvSpPr>
        <p:spPr>
          <a:xfrm>
            <a:off x="2208560" y="3967458"/>
            <a:ext cx="48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12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524D48AB-B9D8-96C0-BE48-AC142DBBAB25}"/>
              </a:ext>
            </a:extLst>
          </p:cNvPr>
          <p:cNvCxnSpPr>
            <a:cxnSpLocks/>
          </p:cNvCxnSpPr>
          <p:nvPr/>
        </p:nvCxnSpPr>
        <p:spPr>
          <a:xfrm>
            <a:off x="3256389" y="3960849"/>
            <a:ext cx="1228531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DCF5181E-0EEF-B706-453C-7C7D10523D1F}"/>
              </a:ext>
            </a:extLst>
          </p:cNvPr>
          <p:cNvSpPr/>
          <p:nvPr/>
        </p:nvSpPr>
        <p:spPr>
          <a:xfrm>
            <a:off x="4491684" y="3694924"/>
            <a:ext cx="242129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1E362F25-4507-5D98-C33A-853EC881698F}"/>
              </a:ext>
            </a:extLst>
          </p:cNvPr>
          <p:cNvCxnSpPr>
            <a:cxnSpLocks/>
          </p:cNvCxnSpPr>
          <p:nvPr/>
        </p:nvCxnSpPr>
        <p:spPr>
          <a:xfrm>
            <a:off x="6105881" y="3694924"/>
            <a:ext cx="0" cy="914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B20D2601-B806-FCA9-43EA-ECB07A275121}"/>
              </a:ext>
            </a:extLst>
          </p:cNvPr>
          <p:cNvCxnSpPr>
            <a:cxnSpLocks/>
          </p:cNvCxnSpPr>
          <p:nvPr/>
        </p:nvCxnSpPr>
        <p:spPr>
          <a:xfrm>
            <a:off x="5298783" y="3694924"/>
            <a:ext cx="0" cy="99283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667624F7-4E8E-3D1D-4F8B-79650CD8AF57}"/>
              </a:ext>
            </a:extLst>
          </p:cNvPr>
          <p:cNvSpPr/>
          <p:nvPr/>
        </p:nvSpPr>
        <p:spPr>
          <a:xfrm>
            <a:off x="7720072" y="3712913"/>
            <a:ext cx="242129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50E33A6-8889-F3B9-4389-21818CC1718E}"/>
              </a:ext>
            </a:extLst>
          </p:cNvPr>
          <p:cNvCxnSpPr>
            <a:cxnSpLocks/>
          </p:cNvCxnSpPr>
          <p:nvPr/>
        </p:nvCxnSpPr>
        <p:spPr>
          <a:xfrm>
            <a:off x="9363822" y="3723314"/>
            <a:ext cx="0" cy="914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A32BB5AE-3985-4C21-C5F8-D6CA8DFE6223}"/>
              </a:ext>
            </a:extLst>
          </p:cNvPr>
          <p:cNvCxnSpPr>
            <a:cxnSpLocks/>
          </p:cNvCxnSpPr>
          <p:nvPr/>
        </p:nvCxnSpPr>
        <p:spPr>
          <a:xfrm>
            <a:off x="8556724" y="3723314"/>
            <a:ext cx="0" cy="99283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F62A1E68-42A5-E485-5BAE-2437BA8E07C6}"/>
              </a:ext>
            </a:extLst>
          </p:cNvPr>
          <p:cNvCxnSpPr>
            <a:cxnSpLocks/>
          </p:cNvCxnSpPr>
          <p:nvPr/>
        </p:nvCxnSpPr>
        <p:spPr>
          <a:xfrm flipV="1">
            <a:off x="6581201" y="3960849"/>
            <a:ext cx="1161660" cy="466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FB15B39A-EC59-6860-79FE-9F8FF1E9D9BE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9778568" y="3967458"/>
            <a:ext cx="1089030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43CA9022-24E7-775B-65D5-3AD222D2D3DD}"/>
              </a:ext>
            </a:extLst>
          </p:cNvPr>
          <p:cNvSpPr txBox="1"/>
          <p:nvPr/>
        </p:nvSpPr>
        <p:spPr>
          <a:xfrm>
            <a:off x="5459736" y="3967458"/>
            <a:ext cx="48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730E176F-92D0-A582-C65C-C58B2C576263}"/>
              </a:ext>
            </a:extLst>
          </p:cNvPr>
          <p:cNvSpPr txBox="1"/>
          <p:nvPr/>
        </p:nvSpPr>
        <p:spPr>
          <a:xfrm>
            <a:off x="8717676" y="3965514"/>
            <a:ext cx="48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55D3B379-6562-D83C-64D2-76EDB81CF9A5}"/>
              </a:ext>
            </a:extLst>
          </p:cNvPr>
          <p:cNvCxnSpPr>
            <a:cxnSpLocks/>
          </p:cNvCxnSpPr>
          <p:nvPr/>
        </p:nvCxnSpPr>
        <p:spPr>
          <a:xfrm flipH="1">
            <a:off x="3661799" y="4334846"/>
            <a:ext cx="1208549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0CE01A4F-C5E4-3FB6-8E9D-3E57D14F984F}"/>
              </a:ext>
            </a:extLst>
          </p:cNvPr>
          <p:cNvCxnSpPr>
            <a:cxnSpLocks/>
          </p:cNvCxnSpPr>
          <p:nvPr/>
        </p:nvCxnSpPr>
        <p:spPr>
          <a:xfrm flipH="1">
            <a:off x="6912977" y="4352729"/>
            <a:ext cx="1208549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EDAE992B-7181-9B43-CD46-69BFAECEC66C}"/>
              </a:ext>
            </a:extLst>
          </p:cNvPr>
          <p:cNvSpPr txBox="1"/>
          <p:nvPr/>
        </p:nvSpPr>
        <p:spPr>
          <a:xfrm>
            <a:off x="180471" y="471614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NULL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node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3A7E15CA-67BC-F2D2-9C7B-4ED3D4462C13}"/>
              </a:ext>
            </a:extLst>
          </p:cNvPr>
          <p:cNvCxnSpPr>
            <a:cxnSpLocks/>
            <a:endCxn id="48" idx="0"/>
          </p:cNvCxnSpPr>
          <p:nvPr/>
        </p:nvCxnSpPr>
        <p:spPr>
          <a:xfrm rot="10800000" flipV="1">
            <a:off x="842673" y="4334846"/>
            <a:ext cx="790187" cy="381302"/>
          </a:xfrm>
          <a:prstGeom prst="bentConnector2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A35489E2-9B94-1A86-6320-26A170F1152F}"/>
              </a:ext>
            </a:extLst>
          </p:cNvPr>
          <p:cNvCxnSpPr>
            <a:cxnSpLocks/>
            <a:stCxn id="61" idx="2"/>
            <a:endCxn id="3" idx="0"/>
          </p:cNvCxnSpPr>
          <p:nvPr/>
        </p:nvCxnSpPr>
        <p:spPr>
          <a:xfrm>
            <a:off x="2451152" y="2974420"/>
            <a:ext cx="1" cy="72050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9DF6ED7B-C882-18C9-16BF-1AC56C4C379A}"/>
              </a:ext>
            </a:extLst>
          </p:cNvPr>
          <p:cNvSpPr txBox="1"/>
          <p:nvPr/>
        </p:nvSpPr>
        <p:spPr>
          <a:xfrm>
            <a:off x="2081427" y="2605088"/>
            <a:ext cx="73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head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641C8798-BE88-9A96-4C65-FA0A8CF89532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8948216" y="3002413"/>
            <a:ext cx="1" cy="72050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D5C0E5F4-FC75-4546-2EFF-C9F49414291F}"/>
              </a:ext>
            </a:extLst>
          </p:cNvPr>
          <p:cNvSpPr txBox="1"/>
          <p:nvPr/>
        </p:nvSpPr>
        <p:spPr>
          <a:xfrm>
            <a:off x="8578491" y="2633081"/>
            <a:ext cx="73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tail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61090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1C8813-D5C7-8BA6-1742-D30D98087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circular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D25609-A2E7-9E7C-D8CE-980DF8C9C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circular queue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就是為了解決一般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queue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無法完全利用所有空間的問題。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只要在原本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queue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的基礎上稍微改變就好。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8756104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B432388-397E-4A6A-3EB5-9AB708384028}"/>
              </a:ext>
            </a:extLst>
          </p:cNvPr>
          <p:cNvSpPr txBox="1"/>
          <p:nvPr/>
        </p:nvSpPr>
        <p:spPr>
          <a:xfrm>
            <a:off x="838200" y="1690688"/>
            <a:ext cx="574941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FFCFAF"/>
                </a:solidFill>
                <a:latin typeface="Consolas" panose="020B0609020204030204" pitchFamily="49" charset="0"/>
              </a:rPr>
              <a:t>#define SIZE 100</a:t>
            </a:r>
            <a:endParaRPr lang="en-US" altLang="zh-TW" sz="1800" b="1" dirty="0">
              <a:solidFill>
                <a:srgbClr val="CEDF99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queue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front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back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push_front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queue overflow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front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%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SIZE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back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queue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front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++]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front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%=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8F6265AF-05AE-5491-A8A3-10A7A1DDC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circular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823C060-B140-695A-DBF6-5BDFFD4F3C46}"/>
              </a:ext>
            </a:extLst>
          </p:cNvPr>
          <p:cNvSpPr txBox="1"/>
          <p:nvPr/>
        </p:nvSpPr>
        <p:spPr>
          <a:xfrm>
            <a:off x="6899787" y="2798684"/>
            <a:ext cx="467032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pop_back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queue is empty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back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front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res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queue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back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++];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back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%=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res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09052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8039C83-38AF-C1E7-3B76-B9EB99DD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circular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681F81-EA52-6BB0-E78B-B0D491E13D73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EF2F6E-7D1B-AE02-FC79-F0381DBD2389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EA46AE-2505-3628-DB10-117B7DE20BC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E4EF48-E666-1505-F6EC-A5259B075FF7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66FBCD-9BFB-8AFD-2C48-CC711DF38F4D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7A9016-28E3-D3B6-99F5-7F8280370716}"/>
              </a:ext>
            </a:extLst>
          </p:cNvPr>
          <p:cNvCxnSpPr>
            <a:cxnSpLocks/>
            <a:stCxn id="12" idx="0"/>
            <a:endCxn id="5" idx="2"/>
          </p:cNvCxnSpPr>
          <p:nvPr/>
        </p:nvCxnSpPr>
        <p:spPr>
          <a:xfrm flipV="1">
            <a:off x="4070556" y="3716593"/>
            <a:ext cx="0" cy="757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F6D4825-0E4A-278F-25F9-F9069E115EFC}"/>
              </a:ext>
            </a:extLst>
          </p:cNvPr>
          <p:cNvSpPr txBox="1"/>
          <p:nvPr/>
        </p:nvSpPr>
        <p:spPr>
          <a:xfrm>
            <a:off x="3661629" y="4473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42489D-952B-1E9C-30FE-8E8B7733502D}"/>
              </a:ext>
            </a:extLst>
          </p:cNvPr>
          <p:cNvSpPr txBox="1"/>
          <p:nvPr/>
        </p:nvSpPr>
        <p:spPr>
          <a:xfrm>
            <a:off x="3677265" y="4812269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00900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8039C83-38AF-C1E7-3B76-B9EB99DD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circular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681F81-EA52-6BB0-E78B-B0D491E13D73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EF2F6E-7D1B-AE02-FC79-F0381DBD2389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EA46AE-2505-3628-DB10-117B7DE20BC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E4EF48-E666-1505-F6EC-A5259B075FF7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66FBCD-9BFB-8AFD-2C48-CC711DF38F4D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7A9016-28E3-D3B6-99F5-7F8280370716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4857137" y="3716592"/>
            <a:ext cx="0" cy="7263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F6D4825-0E4A-278F-25F9-F9069E115EFC}"/>
              </a:ext>
            </a:extLst>
          </p:cNvPr>
          <p:cNvSpPr txBox="1"/>
          <p:nvPr/>
        </p:nvSpPr>
        <p:spPr>
          <a:xfrm>
            <a:off x="4448210" y="444293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42489D-952B-1E9C-30FE-8E8B7733502D}"/>
              </a:ext>
            </a:extLst>
          </p:cNvPr>
          <p:cNvSpPr txBox="1"/>
          <p:nvPr/>
        </p:nvSpPr>
        <p:spPr>
          <a:xfrm>
            <a:off x="3724947" y="4441693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A72FBEA-32BD-72D1-6DF4-F127A89F0D98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(0);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724A39F-10BE-0F4B-53F7-9221BB6E4CE3}"/>
              </a:ext>
            </a:extLst>
          </p:cNvPr>
          <p:cNvCxnSpPr>
            <a:stCxn id="13" idx="0"/>
            <a:endCxn id="5" idx="2"/>
          </p:cNvCxnSpPr>
          <p:nvPr/>
        </p:nvCxnSpPr>
        <p:spPr>
          <a:xfrm flipV="1">
            <a:off x="4070555" y="3716593"/>
            <a:ext cx="1" cy="7251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25490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8039C83-38AF-C1E7-3B76-B9EB99DD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circular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681F81-EA52-6BB0-E78B-B0D491E13D73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EF2F6E-7D1B-AE02-FC79-F0381DBD2389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EA46AE-2505-3628-DB10-117B7DE20BC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E4EF48-E666-1505-F6EC-A5259B075FF7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66FBCD-9BFB-8AFD-2C48-CC711DF38F4D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7A9016-28E3-D3B6-99F5-7F8280370716}"/>
              </a:ext>
            </a:extLst>
          </p:cNvPr>
          <p:cNvCxnSpPr>
            <a:cxnSpLocks/>
            <a:stCxn id="12" idx="0"/>
            <a:endCxn id="7" idx="2"/>
          </p:cNvCxnSpPr>
          <p:nvPr/>
        </p:nvCxnSpPr>
        <p:spPr>
          <a:xfrm flipV="1">
            <a:off x="5643718" y="3716592"/>
            <a:ext cx="0" cy="7251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F6D4825-0E4A-278F-25F9-F9069E115EFC}"/>
              </a:ext>
            </a:extLst>
          </p:cNvPr>
          <p:cNvSpPr txBox="1"/>
          <p:nvPr/>
        </p:nvSpPr>
        <p:spPr>
          <a:xfrm>
            <a:off x="5234791" y="444169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42489D-952B-1E9C-30FE-8E8B7733502D}"/>
              </a:ext>
            </a:extLst>
          </p:cNvPr>
          <p:cNvSpPr txBox="1"/>
          <p:nvPr/>
        </p:nvSpPr>
        <p:spPr>
          <a:xfrm>
            <a:off x="3724947" y="4441693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A72FBEA-32BD-72D1-6DF4-F127A89F0D98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(1);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724A39F-10BE-0F4B-53F7-9221BB6E4CE3}"/>
              </a:ext>
            </a:extLst>
          </p:cNvPr>
          <p:cNvCxnSpPr>
            <a:stCxn id="13" idx="0"/>
            <a:endCxn id="5" idx="2"/>
          </p:cNvCxnSpPr>
          <p:nvPr/>
        </p:nvCxnSpPr>
        <p:spPr>
          <a:xfrm flipV="1">
            <a:off x="4070555" y="3716593"/>
            <a:ext cx="1" cy="7251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22563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8039C83-38AF-C1E7-3B76-B9EB99DD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circular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681F81-EA52-6BB0-E78B-B0D491E13D73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EF2F6E-7D1B-AE02-FC79-F0381DBD2389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EA46AE-2505-3628-DB10-117B7DE20BC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E4EF48-E666-1505-F6EC-A5259B075FF7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66FBCD-9BFB-8AFD-2C48-CC711DF38F4D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7A9016-28E3-D3B6-99F5-7F8280370716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6430299" y="3716592"/>
            <a:ext cx="0" cy="7251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F6D4825-0E4A-278F-25F9-F9069E115EFC}"/>
              </a:ext>
            </a:extLst>
          </p:cNvPr>
          <p:cNvSpPr txBox="1"/>
          <p:nvPr/>
        </p:nvSpPr>
        <p:spPr>
          <a:xfrm>
            <a:off x="6021372" y="444169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42489D-952B-1E9C-30FE-8E8B7733502D}"/>
              </a:ext>
            </a:extLst>
          </p:cNvPr>
          <p:cNvSpPr txBox="1"/>
          <p:nvPr/>
        </p:nvSpPr>
        <p:spPr>
          <a:xfrm>
            <a:off x="3724947" y="4441693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A72FBEA-32BD-72D1-6DF4-F127A89F0D98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(2);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724A39F-10BE-0F4B-53F7-9221BB6E4CE3}"/>
              </a:ext>
            </a:extLst>
          </p:cNvPr>
          <p:cNvCxnSpPr>
            <a:stCxn id="13" idx="0"/>
            <a:endCxn id="5" idx="2"/>
          </p:cNvCxnSpPr>
          <p:nvPr/>
        </p:nvCxnSpPr>
        <p:spPr>
          <a:xfrm flipV="1">
            <a:off x="4070555" y="3716593"/>
            <a:ext cx="1" cy="7251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03600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8039C83-38AF-C1E7-3B76-B9EB99DD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circular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681F81-EA52-6BB0-E78B-B0D491E13D73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EF2F6E-7D1B-AE02-FC79-F0381DBD2389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EA46AE-2505-3628-DB10-117B7DE20BC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E4EF48-E666-1505-F6EC-A5259B075FF7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66FBCD-9BFB-8AFD-2C48-CC711DF38F4D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7A9016-28E3-D3B6-99F5-7F8280370716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7216879" y="3716592"/>
            <a:ext cx="1" cy="7251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F6D4825-0E4A-278F-25F9-F9069E115EFC}"/>
              </a:ext>
            </a:extLst>
          </p:cNvPr>
          <p:cNvSpPr txBox="1"/>
          <p:nvPr/>
        </p:nvSpPr>
        <p:spPr>
          <a:xfrm>
            <a:off x="6807952" y="444169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42489D-952B-1E9C-30FE-8E8B7733502D}"/>
              </a:ext>
            </a:extLst>
          </p:cNvPr>
          <p:cNvSpPr txBox="1"/>
          <p:nvPr/>
        </p:nvSpPr>
        <p:spPr>
          <a:xfrm>
            <a:off x="3724947" y="4441693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A72FBEA-32BD-72D1-6DF4-F127A89F0D98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(3);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724A39F-10BE-0F4B-53F7-9221BB6E4CE3}"/>
              </a:ext>
            </a:extLst>
          </p:cNvPr>
          <p:cNvCxnSpPr>
            <a:stCxn id="13" idx="0"/>
            <a:endCxn id="5" idx="2"/>
          </p:cNvCxnSpPr>
          <p:nvPr/>
        </p:nvCxnSpPr>
        <p:spPr>
          <a:xfrm flipV="1">
            <a:off x="4070555" y="3716593"/>
            <a:ext cx="1" cy="7251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95857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8039C83-38AF-C1E7-3B76-B9EB99DD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circular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681F81-EA52-6BB0-E78B-B0D491E13D73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EF2F6E-7D1B-AE02-FC79-F0381DBD2389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EA46AE-2505-3628-DB10-117B7DE20BC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E4EF48-E666-1505-F6EC-A5259B075FF7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66FBCD-9BFB-8AFD-2C48-CC711DF38F4D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7A9016-28E3-D3B6-99F5-7F8280370716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7216879" y="3716592"/>
            <a:ext cx="1" cy="7251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F6D4825-0E4A-278F-25F9-F9069E115EFC}"/>
              </a:ext>
            </a:extLst>
          </p:cNvPr>
          <p:cNvSpPr txBox="1"/>
          <p:nvPr/>
        </p:nvSpPr>
        <p:spPr>
          <a:xfrm>
            <a:off x="6807952" y="444169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42489D-952B-1E9C-30FE-8E8B7733502D}"/>
              </a:ext>
            </a:extLst>
          </p:cNvPr>
          <p:cNvSpPr txBox="1"/>
          <p:nvPr/>
        </p:nvSpPr>
        <p:spPr>
          <a:xfrm>
            <a:off x="3724947" y="4441693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A72FBEA-32BD-72D1-6DF4-F127A89F0D98}"/>
              </a:ext>
            </a:extLst>
          </p:cNvPr>
          <p:cNvSpPr txBox="1"/>
          <p:nvPr/>
        </p:nvSpPr>
        <p:spPr>
          <a:xfrm>
            <a:off x="838200" y="1922657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(4); ?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724A39F-10BE-0F4B-53F7-9221BB6E4CE3}"/>
              </a:ext>
            </a:extLst>
          </p:cNvPr>
          <p:cNvCxnSpPr>
            <a:stCxn id="13" idx="0"/>
            <a:endCxn id="5" idx="2"/>
          </p:cNvCxnSpPr>
          <p:nvPr/>
        </p:nvCxnSpPr>
        <p:spPr>
          <a:xfrm flipV="1">
            <a:off x="4070555" y="3716593"/>
            <a:ext cx="1" cy="7251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74CE0653-37E8-56B8-C63B-71D7BEECE31F}"/>
              </a:ext>
            </a:extLst>
          </p:cNvPr>
          <p:cNvSpPr txBox="1"/>
          <p:nvPr/>
        </p:nvSpPr>
        <p:spPr>
          <a:xfrm>
            <a:off x="6096000" y="5014909"/>
            <a:ext cx="487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(front + 1) % SIZE == back, overflow!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22273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8039C83-38AF-C1E7-3B76-B9EB99DD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circular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681F81-EA52-6BB0-E78B-B0D491E13D73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EF2F6E-7D1B-AE02-FC79-F0381DBD2389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EA46AE-2505-3628-DB10-117B7DE20BC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E4EF48-E666-1505-F6EC-A5259B075FF7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66FBCD-9BFB-8AFD-2C48-CC711DF38F4D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7A9016-28E3-D3B6-99F5-7F8280370716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7216879" y="3716592"/>
            <a:ext cx="1" cy="7251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F6D4825-0E4A-278F-25F9-F9069E115EFC}"/>
              </a:ext>
            </a:extLst>
          </p:cNvPr>
          <p:cNvSpPr txBox="1"/>
          <p:nvPr/>
        </p:nvSpPr>
        <p:spPr>
          <a:xfrm>
            <a:off x="6807952" y="444169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42489D-952B-1E9C-30FE-8E8B7733502D}"/>
              </a:ext>
            </a:extLst>
          </p:cNvPr>
          <p:cNvSpPr txBox="1"/>
          <p:nvPr/>
        </p:nvSpPr>
        <p:spPr>
          <a:xfrm>
            <a:off x="4511528" y="4441693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A72FBEA-32BD-72D1-6DF4-F127A89F0D98}"/>
              </a:ext>
            </a:extLst>
          </p:cNvPr>
          <p:cNvSpPr txBox="1"/>
          <p:nvPr/>
        </p:nvSpPr>
        <p:spPr>
          <a:xfrm>
            <a:off x="838200" y="192265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pop_back</a:t>
            </a:r>
            <a:r>
              <a:rPr lang="en-US" altLang="zh-TW" sz="2400" dirty="0">
                <a:latin typeface="Consolas" panose="020B0609020204030204" pitchFamily="49" charset="0"/>
              </a:rPr>
              <a:t>();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724A39F-10BE-0F4B-53F7-9221BB6E4CE3}"/>
              </a:ext>
            </a:extLst>
          </p:cNvPr>
          <p:cNvCxnSpPr>
            <a:cxnSpLocks/>
            <a:stCxn id="13" idx="0"/>
            <a:endCxn id="6" idx="2"/>
          </p:cNvCxnSpPr>
          <p:nvPr/>
        </p:nvCxnSpPr>
        <p:spPr>
          <a:xfrm flipV="1">
            <a:off x="4857136" y="3716592"/>
            <a:ext cx="1" cy="7251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47D673D-1E3E-8DFF-5F64-EDF392591ADD}"/>
              </a:ext>
            </a:extLst>
          </p:cNvPr>
          <p:cNvSpPr txBox="1"/>
          <p:nvPr/>
        </p:nvSpPr>
        <p:spPr>
          <a:xfrm>
            <a:off x="3139444" y="371659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return 0;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95784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8039C83-38AF-C1E7-3B76-B9EB99DD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circular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681F81-EA52-6BB0-E78B-B0D491E13D73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EF2F6E-7D1B-AE02-FC79-F0381DBD2389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EA46AE-2505-3628-DB10-117B7DE20BC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E4EF48-E666-1505-F6EC-A5259B075FF7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66FBCD-9BFB-8AFD-2C48-CC711DF38F4D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7A9016-28E3-D3B6-99F5-7F8280370716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7216879" y="3716592"/>
            <a:ext cx="1" cy="7251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F6D4825-0E4A-278F-25F9-F9069E115EFC}"/>
              </a:ext>
            </a:extLst>
          </p:cNvPr>
          <p:cNvSpPr txBox="1"/>
          <p:nvPr/>
        </p:nvSpPr>
        <p:spPr>
          <a:xfrm>
            <a:off x="6807952" y="444169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42489D-952B-1E9C-30FE-8E8B7733502D}"/>
              </a:ext>
            </a:extLst>
          </p:cNvPr>
          <p:cNvSpPr txBox="1"/>
          <p:nvPr/>
        </p:nvSpPr>
        <p:spPr>
          <a:xfrm>
            <a:off x="5298109" y="4441693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A72FBEA-32BD-72D1-6DF4-F127A89F0D98}"/>
              </a:ext>
            </a:extLst>
          </p:cNvPr>
          <p:cNvSpPr txBox="1"/>
          <p:nvPr/>
        </p:nvSpPr>
        <p:spPr>
          <a:xfrm>
            <a:off x="838200" y="192265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pop_back</a:t>
            </a:r>
            <a:r>
              <a:rPr lang="en-US" altLang="zh-TW" sz="2400" dirty="0">
                <a:latin typeface="Consolas" panose="020B0609020204030204" pitchFamily="49" charset="0"/>
              </a:rPr>
              <a:t>();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724A39F-10BE-0F4B-53F7-9221BB6E4CE3}"/>
              </a:ext>
            </a:extLst>
          </p:cNvPr>
          <p:cNvCxnSpPr>
            <a:cxnSpLocks/>
            <a:stCxn id="13" idx="0"/>
            <a:endCxn id="7" idx="2"/>
          </p:cNvCxnSpPr>
          <p:nvPr/>
        </p:nvCxnSpPr>
        <p:spPr>
          <a:xfrm flipV="1">
            <a:off x="5643717" y="3716592"/>
            <a:ext cx="1" cy="7251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47D673D-1E3E-8DFF-5F64-EDF392591ADD}"/>
              </a:ext>
            </a:extLst>
          </p:cNvPr>
          <p:cNvSpPr txBox="1"/>
          <p:nvPr/>
        </p:nvSpPr>
        <p:spPr>
          <a:xfrm>
            <a:off x="3926025" y="371659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return 1;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94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68AD1D-2393-9331-FD61-7FB3D5DF8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相對一般的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linked list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沒有很好寫，但是很有用。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可以用來實現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stack, queue, deque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E39615C9-44DF-247B-4BA5-487538946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20135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8039C83-38AF-C1E7-3B76-B9EB99DD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circular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681F81-EA52-6BB0-E78B-B0D491E13D73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EF2F6E-7D1B-AE02-FC79-F0381DBD2389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EA46AE-2505-3628-DB10-117B7DE20BC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E4EF48-E666-1505-F6EC-A5259B075FF7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66FBCD-9BFB-8AFD-2C48-CC711DF38F4D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7A9016-28E3-D3B6-99F5-7F8280370716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7216879" y="3716592"/>
            <a:ext cx="1" cy="7251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F6D4825-0E4A-278F-25F9-F9069E115EFC}"/>
              </a:ext>
            </a:extLst>
          </p:cNvPr>
          <p:cNvSpPr txBox="1"/>
          <p:nvPr/>
        </p:nvSpPr>
        <p:spPr>
          <a:xfrm>
            <a:off x="6807952" y="444169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42489D-952B-1E9C-30FE-8E8B7733502D}"/>
              </a:ext>
            </a:extLst>
          </p:cNvPr>
          <p:cNvSpPr txBox="1"/>
          <p:nvPr/>
        </p:nvSpPr>
        <p:spPr>
          <a:xfrm>
            <a:off x="6084690" y="4439205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A72FBEA-32BD-72D1-6DF4-F127A89F0D98}"/>
              </a:ext>
            </a:extLst>
          </p:cNvPr>
          <p:cNvSpPr txBox="1"/>
          <p:nvPr/>
        </p:nvSpPr>
        <p:spPr>
          <a:xfrm>
            <a:off x="838200" y="192265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pop_back</a:t>
            </a:r>
            <a:r>
              <a:rPr lang="en-US" altLang="zh-TW" sz="2400" dirty="0">
                <a:latin typeface="Consolas" panose="020B0609020204030204" pitchFamily="49" charset="0"/>
              </a:rPr>
              <a:t>();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724A39F-10BE-0F4B-53F7-9221BB6E4CE3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6430298" y="3716592"/>
            <a:ext cx="1" cy="7226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47D673D-1E3E-8DFF-5F64-EDF392591ADD}"/>
              </a:ext>
            </a:extLst>
          </p:cNvPr>
          <p:cNvSpPr txBox="1"/>
          <p:nvPr/>
        </p:nvSpPr>
        <p:spPr>
          <a:xfrm>
            <a:off x="4712606" y="372642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return 2;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0396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8039C83-38AF-C1E7-3B76-B9EB99DD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circular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681F81-EA52-6BB0-E78B-B0D491E13D73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EF2F6E-7D1B-AE02-FC79-F0381DBD2389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EA46AE-2505-3628-DB10-117B7DE20BC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E4EF48-E666-1505-F6EC-A5259B075FF7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66FBCD-9BFB-8AFD-2C48-CC711DF38F4D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7A9016-28E3-D3B6-99F5-7F8280370716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7216879" y="3716592"/>
            <a:ext cx="1" cy="7251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F6D4825-0E4A-278F-25F9-F9069E115EFC}"/>
              </a:ext>
            </a:extLst>
          </p:cNvPr>
          <p:cNvSpPr txBox="1"/>
          <p:nvPr/>
        </p:nvSpPr>
        <p:spPr>
          <a:xfrm>
            <a:off x="6807952" y="444169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42489D-952B-1E9C-30FE-8E8B7733502D}"/>
              </a:ext>
            </a:extLst>
          </p:cNvPr>
          <p:cNvSpPr txBox="1"/>
          <p:nvPr/>
        </p:nvSpPr>
        <p:spPr>
          <a:xfrm>
            <a:off x="6823589" y="4830243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A72FBEA-32BD-72D1-6DF4-F127A89F0D98}"/>
              </a:ext>
            </a:extLst>
          </p:cNvPr>
          <p:cNvSpPr txBox="1"/>
          <p:nvPr/>
        </p:nvSpPr>
        <p:spPr>
          <a:xfrm>
            <a:off x="838200" y="192265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pop_back</a:t>
            </a:r>
            <a:r>
              <a:rPr lang="en-US" altLang="zh-TW" sz="2400" dirty="0">
                <a:latin typeface="Consolas" panose="020B0609020204030204" pitchFamily="49" charset="0"/>
              </a:rPr>
              <a:t>();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47D673D-1E3E-8DFF-5F64-EDF392591ADD}"/>
              </a:ext>
            </a:extLst>
          </p:cNvPr>
          <p:cNvSpPr txBox="1"/>
          <p:nvPr/>
        </p:nvSpPr>
        <p:spPr>
          <a:xfrm>
            <a:off x="5499187" y="371659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return 3;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54241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8039C83-38AF-C1E7-3B76-B9EB99DD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circular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681F81-EA52-6BB0-E78B-B0D491E13D73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EF2F6E-7D1B-AE02-FC79-F0381DBD2389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EA46AE-2505-3628-DB10-117B7DE20BC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E4EF48-E666-1505-F6EC-A5259B075FF7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66FBCD-9BFB-8AFD-2C48-CC711DF38F4D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7A9016-28E3-D3B6-99F5-7F8280370716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7216879" y="3716592"/>
            <a:ext cx="1" cy="7251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F6D4825-0E4A-278F-25F9-F9069E115EFC}"/>
              </a:ext>
            </a:extLst>
          </p:cNvPr>
          <p:cNvSpPr txBox="1"/>
          <p:nvPr/>
        </p:nvSpPr>
        <p:spPr>
          <a:xfrm>
            <a:off x="6807952" y="444169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42489D-952B-1E9C-30FE-8E8B7733502D}"/>
              </a:ext>
            </a:extLst>
          </p:cNvPr>
          <p:cNvSpPr txBox="1"/>
          <p:nvPr/>
        </p:nvSpPr>
        <p:spPr>
          <a:xfrm>
            <a:off x="6823589" y="4830243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A72FBEA-32BD-72D1-6DF4-F127A89F0D98}"/>
              </a:ext>
            </a:extLst>
          </p:cNvPr>
          <p:cNvSpPr txBox="1"/>
          <p:nvPr/>
        </p:nvSpPr>
        <p:spPr>
          <a:xfrm>
            <a:off x="838200" y="1922657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pop_back</a:t>
            </a:r>
            <a:r>
              <a:rPr lang="en-US" altLang="zh-TW" sz="2400" dirty="0">
                <a:latin typeface="Consolas" panose="020B0609020204030204" pitchFamily="49" charset="0"/>
              </a:rPr>
              <a:t>(); ?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86D33B0-4A64-283E-415B-DDB608D02C72}"/>
              </a:ext>
            </a:extLst>
          </p:cNvPr>
          <p:cNvSpPr txBox="1"/>
          <p:nvPr/>
        </p:nvSpPr>
        <p:spPr>
          <a:xfrm>
            <a:off x="6430298" y="5439950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front == back, queue is empty!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66908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8039C83-38AF-C1E7-3B76-B9EB99DD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circular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681F81-EA52-6BB0-E78B-B0D491E13D73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EF2F6E-7D1B-AE02-FC79-F0381DBD2389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EA46AE-2505-3628-DB10-117B7DE20BC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E4EF48-E666-1505-F6EC-A5259B075FF7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66FBCD-9BFB-8AFD-2C48-CC711DF38F4D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7A9016-28E3-D3B6-99F5-7F8280370716}"/>
              </a:ext>
            </a:extLst>
          </p:cNvPr>
          <p:cNvCxnSpPr>
            <a:cxnSpLocks/>
            <a:stCxn id="12" idx="0"/>
            <a:endCxn id="5" idx="2"/>
          </p:cNvCxnSpPr>
          <p:nvPr/>
        </p:nvCxnSpPr>
        <p:spPr>
          <a:xfrm flipV="1">
            <a:off x="4070555" y="3716593"/>
            <a:ext cx="1" cy="7443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F6D4825-0E4A-278F-25F9-F9069E115EFC}"/>
              </a:ext>
            </a:extLst>
          </p:cNvPr>
          <p:cNvSpPr txBox="1"/>
          <p:nvPr/>
        </p:nvSpPr>
        <p:spPr>
          <a:xfrm>
            <a:off x="3661628" y="446091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42489D-952B-1E9C-30FE-8E8B7733502D}"/>
              </a:ext>
            </a:extLst>
          </p:cNvPr>
          <p:cNvSpPr txBox="1"/>
          <p:nvPr/>
        </p:nvSpPr>
        <p:spPr>
          <a:xfrm>
            <a:off x="6871271" y="4460911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A72FBEA-32BD-72D1-6DF4-F127A89F0D98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(4);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FB19683-742D-9C93-E52D-D7B80A15828D}"/>
              </a:ext>
            </a:extLst>
          </p:cNvPr>
          <p:cNvCxnSpPr>
            <a:cxnSpLocks/>
            <a:stCxn id="13" idx="0"/>
            <a:endCxn id="9" idx="2"/>
          </p:cNvCxnSpPr>
          <p:nvPr/>
        </p:nvCxnSpPr>
        <p:spPr>
          <a:xfrm flipV="1">
            <a:off x="7216879" y="3716592"/>
            <a:ext cx="1" cy="7443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19669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8039C83-38AF-C1E7-3B76-B9EB99DD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circular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681F81-EA52-6BB0-E78B-B0D491E13D73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EF2F6E-7D1B-AE02-FC79-F0381DBD2389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EA46AE-2505-3628-DB10-117B7DE20BC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E4EF48-E666-1505-F6EC-A5259B075FF7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66FBCD-9BFB-8AFD-2C48-CC711DF38F4D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7A9016-28E3-D3B6-99F5-7F8280370716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4857136" y="3716592"/>
            <a:ext cx="1" cy="7443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F6D4825-0E4A-278F-25F9-F9069E115EFC}"/>
              </a:ext>
            </a:extLst>
          </p:cNvPr>
          <p:cNvSpPr txBox="1"/>
          <p:nvPr/>
        </p:nvSpPr>
        <p:spPr>
          <a:xfrm>
            <a:off x="4448209" y="446091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42489D-952B-1E9C-30FE-8E8B7733502D}"/>
              </a:ext>
            </a:extLst>
          </p:cNvPr>
          <p:cNvSpPr txBox="1"/>
          <p:nvPr/>
        </p:nvSpPr>
        <p:spPr>
          <a:xfrm>
            <a:off x="6871271" y="4460911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A72FBEA-32BD-72D1-6DF4-F127A89F0D98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(5);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FB19683-742D-9C93-E52D-D7B80A15828D}"/>
              </a:ext>
            </a:extLst>
          </p:cNvPr>
          <p:cNvCxnSpPr>
            <a:cxnSpLocks/>
            <a:stCxn id="13" idx="0"/>
            <a:endCxn id="9" idx="2"/>
          </p:cNvCxnSpPr>
          <p:nvPr/>
        </p:nvCxnSpPr>
        <p:spPr>
          <a:xfrm flipV="1">
            <a:off x="7216879" y="3716592"/>
            <a:ext cx="1" cy="7443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94162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8039C83-38AF-C1E7-3B76-B9EB99DD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circular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681F81-EA52-6BB0-E78B-B0D491E13D73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EF2F6E-7D1B-AE02-FC79-F0381DBD2389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EA46AE-2505-3628-DB10-117B7DE20BC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E4EF48-E666-1505-F6EC-A5259B075FF7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66FBCD-9BFB-8AFD-2C48-CC711DF38F4D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7A9016-28E3-D3B6-99F5-7F8280370716}"/>
              </a:ext>
            </a:extLst>
          </p:cNvPr>
          <p:cNvCxnSpPr>
            <a:cxnSpLocks/>
            <a:stCxn id="12" idx="0"/>
            <a:endCxn id="7" idx="2"/>
          </p:cNvCxnSpPr>
          <p:nvPr/>
        </p:nvCxnSpPr>
        <p:spPr>
          <a:xfrm flipV="1">
            <a:off x="5643717" y="3716592"/>
            <a:ext cx="1" cy="7443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F6D4825-0E4A-278F-25F9-F9069E115EFC}"/>
              </a:ext>
            </a:extLst>
          </p:cNvPr>
          <p:cNvSpPr txBox="1"/>
          <p:nvPr/>
        </p:nvSpPr>
        <p:spPr>
          <a:xfrm>
            <a:off x="5234790" y="446091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42489D-952B-1E9C-30FE-8E8B7733502D}"/>
              </a:ext>
            </a:extLst>
          </p:cNvPr>
          <p:cNvSpPr txBox="1"/>
          <p:nvPr/>
        </p:nvSpPr>
        <p:spPr>
          <a:xfrm>
            <a:off x="6871271" y="4460911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A72FBEA-32BD-72D1-6DF4-F127A89F0D98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(6);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FB19683-742D-9C93-E52D-D7B80A15828D}"/>
              </a:ext>
            </a:extLst>
          </p:cNvPr>
          <p:cNvCxnSpPr>
            <a:cxnSpLocks/>
            <a:stCxn id="13" idx="0"/>
            <a:endCxn id="9" idx="2"/>
          </p:cNvCxnSpPr>
          <p:nvPr/>
        </p:nvCxnSpPr>
        <p:spPr>
          <a:xfrm flipV="1">
            <a:off x="7216879" y="3716592"/>
            <a:ext cx="1" cy="7443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09636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3506B4-83D8-666E-7979-6F8649ADB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linked list queue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CE7599-C07A-06EF-8731-D4C0FE825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用陣列實作的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queue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都有固定大小的缺點。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如果用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linked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list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就不會有這個問題了，另外空間使用率的問題也不存在。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2112096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71EB40-8F55-1BAD-9FC9-10DEC40E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linked list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F0EAD82-F8D9-F8D7-A30F-496E819EED41}"/>
              </a:ext>
            </a:extLst>
          </p:cNvPr>
          <p:cNvSpPr txBox="1"/>
          <p:nvPr/>
        </p:nvSpPr>
        <p:spPr>
          <a:xfrm>
            <a:off x="838200" y="1690688"/>
            <a:ext cx="8371114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define struct</a:t>
            </a:r>
          </a:p>
          <a:p>
            <a:r>
              <a:rPr lang="en-US" altLang="zh-TW" sz="20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typedef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queue</a:t>
            </a:r>
          </a:p>
          <a:p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i="0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size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list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List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queue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queue constructor</a:t>
            </a: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queue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create_queue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queue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qu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queue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malloc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1" i="0" dirty="0" err="1">
                <a:solidFill>
                  <a:srgbClr val="DFC47D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queue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qu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qu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create_list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qu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444944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71EB40-8F55-1BAD-9FC9-10DEC40E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linked list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4BFF585-A88E-3921-66BF-4A8C917699CA}"/>
              </a:ext>
            </a:extLst>
          </p:cNvPr>
          <p:cNvSpPr txBox="1"/>
          <p:nvPr/>
        </p:nvSpPr>
        <p:spPr>
          <a:xfrm>
            <a:off x="838200" y="1690688"/>
            <a:ext cx="894028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fr-F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push_front</a:t>
            </a:r>
            <a:r>
              <a:rPr lang="fr-F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fr-F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queue </a:t>
            </a:r>
            <a:r>
              <a:rPr lang="fr-F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fr-F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qu</a:t>
            </a:r>
            <a:r>
              <a:rPr lang="fr-F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fr-F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fr-FR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fr-F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val</a:t>
            </a:r>
            <a:r>
              <a:rPr lang="fr-F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fr-FR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insert after the last node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insert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qu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qu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pop_back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queue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qu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queue is empty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qu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res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qu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delete the first node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delete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qu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res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715401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71EB40-8F55-1BAD-9FC9-10DEC40E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linked list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C6D489C-51B9-9394-526C-9A69A8412388}"/>
              </a:ext>
            </a:extLst>
          </p:cNvPr>
          <p:cNvSpPr txBox="1"/>
          <p:nvPr/>
        </p:nvSpPr>
        <p:spPr>
          <a:xfrm>
            <a:off x="838200" y="1690688"/>
            <a:ext cx="925752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return the back element but don't pop out</a:t>
            </a:r>
          </a:p>
          <a:p>
            <a:r>
              <a:rPr lang="en-US" altLang="zh-TW" sz="20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peek_back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queue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qu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queue is empty</a:t>
            </a: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qu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0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res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qu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res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896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051D6E8-F0FF-9FA2-8764-392085FA7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71EE33F-09FF-E9E4-3E71-2E00A4769244}"/>
              </a:ext>
            </a:extLst>
          </p:cNvPr>
          <p:cNvSpPr txBox="1"/>
          <p:nvPr/>
        </p:nvSpPr>
        <p:spPr>
          <a:xfrm>
            <a:off x="838199" y="1690688"/>
            <a:ext cx="10181253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define node struct</a:t>
            </a:r>
          </a:p>
          <a:p>
            <a:r>
              <a:rPr lang="en-US" altLang="zh-TW" sz="24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typedef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node</a:t>
            </a:r>
          </a:p>
          <a:p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node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node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define list struct</a:t>
            </a:r>
          </a:p>
          <a:p>
            <a:r>
              <a:rPr lang="en-US" altLang="zh-TW" sz="24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typedef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list</a:t>
            </a:r>
          </a:p>
          <a:p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size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node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tail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45923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A39E27-621E-3FBB-6891-5D8F0CDB3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deque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4E5F01-AEF1-69E3-89A2-6E06B0201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類似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queue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，但是可以從左邊或右邊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push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、從左邊或右邊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pop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同樣先看陣列的做法。</a:t>
            </a:r>
          </a:p>
        </p:txBody>
      </p:sp>
    </p:spTree>
    <p:extLst>
      <p:ext uri="{BB962C8B-B14F-4D97-AF65-F5344CB8AC3E}">
        <p14:creationId xmlns:p14="http://schemas.microsoft.com/office/powerpoint/2010/main" val="124706701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EC18300-1BA3-46D3-A036-9D748A746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deque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B70D79-9E61-75A9-CCE2-E394809EE4F1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53253BF-0CAE-CBF9-8EC6-85C94417821B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C8D87B-7F33-C867-E1C4-32C9DCD3F35D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A6FD45-806B-3D8C-EEE9-72C01CF22E35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A67E372-5A16-E1D9-3EC1-CDC14B84DE18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3CB5BF1-7593-A87F-CDCE-48081428B393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5643717" y="3716592"/>
            <a:ext cx="1" cy="7755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EDA6322-EA4B-01DF-610E-85281CF3FB1E}"/>
              </a:ext>
            </a:extLst>
          </p:cNvPr>
          <p:cNvSpPr txBox="1"/>
          <p:nvPr/>
        </p:nvSpPr>
        <p:spPr>
          <a:xfrm>
            <a:off x="5234790" y="449209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616E5E4-7180-A121-75BE-B480EEE04EE2}"/>
              </a:ext>
            </a:extLst>
          </p:cNvPr>
          <p:cNvSpPr txBox="1"/>
          <p:nvPr/>
        </p:nvSpPr>
        <p:spPr>
          <a:xfrm>
            <a:off x="4511528" y="448839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4457DCF-5570-E72E-A390-D30F9F8422A9}"/>
              </a:ext>
            </a:extLst>
          </p:cNvPr>
          <p:cNvSpPr/>
          <p:nvPr/>
        </p:nvSpPr>
        <p:spPr>
          <a:xfrm>
            <a:off x="2890684" y="2989004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BC987943-7312-8B0D-76D0-32B485295D80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4857136" y="3716592"/>
            <a:ext cx="1" cy="7718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7814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EC18300-1BA3-46D3-A036-9D748A746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deque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B70D79-9E61-75A9-CCE2-E394809EE4F1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53253BF-0CAE-CBF9-8EC6-85C94417821B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C8D87B-7F33-C867-E1C4-32C9DCD3F35D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A6FD45-806B-3D8C-EEE9-72C01CF22E35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A67E372-5A16-E1D9-3EC1-CDC14B84DE18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3CB5BF1-7593-A87F-CDCE-48081428B393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V="1">
            <a:off x="6430298" y="3716592"/>
            <a:ext cx="1" cy="7718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EDA6322-EA4B-01DF-610E-85281CF3FB1E}"/>
              </a:ext>
            </a:extLst>
          </p:cNvPr>
          <p:cNvSpPr txBox="1"/>
          <p:nvPr/>
        </p:nvSpPr>
        <p:spPr>
          <a:xfrm>
            <a:off x="6021371" y="448839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616E5E4-7180-A121-75BE-B480EEE04EE2}"/>
              </a:ext>
            </a:extLst>
          </p:cNvPr>
          <p:cNvSpPr txBox="1"/>
          <p:nvPr/>
        </p:nvSpPr>
        <p:spPr>
          <a:xfrm>
            <a:off x="4511528" y="448839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4457DCF-5570-E72E-A390-D30F9F8422A9}"/>
              </a:ext>
            </a:extLst>
          </p:cNvPr>
          <p:cNvSpPr/>
          <p:nvPr/>
        </p:nvSpPr>
        <p:spPr>
          <a:xfrm>
            <a:off x="2890684" y="2989004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BC987943-7312-8B0D-76D0-32B485295D80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4857136" y="3716592"/>
            <a:ext cx="1" cy="7718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9EE8BB4A-0F95-82D2-1450-CEC226B3B27A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(0);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00078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EC18300-1BA3-46D3-A036-9D748A746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deque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B70D79-9E61-75A9-CCE2-E394809EE4F1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53253BF-0CAE-CBF9-8EC6-85C94417821B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C8D87B-7F33-C867-E1C4-32C9DCD3F35D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A6FD45-806B-3D8C-EEE9-72C01CF22E35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A67E372-5A16-E1D9-3EC1-CDC14B84DE18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3CB5BF1-7593-A87F-CDCE-48081428B393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V="1">
            <a:off x="7216880" y="3716592"/>
            <a:ext cx="0" cy="7718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EDA6322-EA4B-01DF-610E-85281CF3FB1E}"/>
              </a:ext>
            </a:extLst>
          </p:cNvPr>
          <p:cNvSpPr txBox="1"/>
          <p:nvPr/>
        </p:nvSpPr>
        <p:spPr>
          <a:xfrm>
            <a:off x="6807953" y="448839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616E5E4-7180-A121-75BE-B480EEE04EE2}"/>
              </a:ext>
            </a:extLst>
          </p:cNvPr>
          <p:cNvSpPr txBox="1"/>
          <p:nvPr/>
        </p:nvSpPr>
        <p:spPr>
          <a:xfrm>
            <a:off x="4511528" y="448839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4457DCF-5570-E72E-A390-D30F9F8422A9}"/>
              </a:ext>
            </a:extLst>
          </p:cNvPr>
          <p:cNvSpPr/>
          <p:nvPr/>
        </p:nvSpPr>
        <p:spPr>
          <a:xfrm>
            <a:off x="2890684" y="2989004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BC987943-7312-8B0D-76D0-32B485295D80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4857136" y="3716592"/>
            <a:ext cx="1" cy="7718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9EE8BB4A-0F95-82D2-1450-CEC226B3B27A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(1);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53098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EC18300-1BA3-46D3-A036-9D748A746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deque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B70D79-9E61-75A9-CCE2-E394809EE4F1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53253BF-0CAE-CBF9-8EC6-85C94417821B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C8D87B-7F33-C867-E1C4-32C9DCD3F35D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A6FD45-806B-3D8C-EEE9-72C01CF22E35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A67E372-5A16-E1D9-3EC1-CDC14B84DE18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3CB5BF1-7593-A87F-CDCE-48081428B393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V="1">
            <a:off x="7216880" y="3716592"/>
            <a:ext cx="0" cy="7718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EDA6322-EA4B-01DF-610E-85281CF3FB1E}"/>
              </a:ext>
            </a:extLst>
          </p:cNvPr>
          <p:cNvSpPr txBox="1"/>
          <p:nvPr/>
        </p:nvSpPr>
        <p:spPr>
          <a:xfrm>
            <a:off x="6807953" y="448839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616E5E4-7180-A121-75BE-B480EEE04EE2}"/>
              </a:ext>
            </a:extLst>
          </p:cNvPr>
          <p:cNvSpPr txBox="1"/>
          <p:nvPr/>
        </p:nvSpPr>
        <p:spPr>
          <a:xfrm>
            <a:off x="3724947" y="4480996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4457DCF-5570-E72E-A390-D30F9F8422A9}"/>
              </a:ext>
            </a:extLst>
          </p:cNvPr>
          <p:cNvSpPr/>
          <p:nvPr/>
        </p:nvSpPr>
        <p:spPr>
          <a:xfrm>
            <a:off x="2890684" y="2989004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BC987943-7312-8B0D-76D0-32B485295D80}"/>
              </a:ext>
            </a:extLst>
          </p:cNvPr>
          <p:cNvCxnSpPr>
            <a:cxnSpLocks/>
            <a:stCxn id="12" idx="0"/>
            <a:endCxn id="5" idx="2"/>
          </p:cNvCxnSpPr>
          <p:nvPr/>
        </p:nvCxnSpPr>
        <p:spPr>
          <a:xfrm flipV="1">
            <a:off x="4070555" y="3716593"/>
            <a:ext cx="1" cy="76440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9EE8BB4A-0F95-82D2-1450-CEC226B3B27A}"/>
              </a:ext>
            </a:extLst>
          </p:cNvPr>
          <p:cNvSpPr txBox="1"/>
          <p:nvPr/>
        </p:nvSpPr>
        <p:spPr>
          <a:xfrm>
            <a:off x="838200" y="1922657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push_back</a:t>
            </a:r>
            <a:r>
              <a:rPr lang="en-US" altLang="zh-TW" sz="2400" dirty="0">
                <a:latin typeface="Consolas" panose="020B0609020204030204" pitchFamily="49" charset="0"/>
              </a:rPr>
              <a:t>(2);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23235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EC18300-1BA3-46D3-A036-9D748A746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deque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B70D79-9E61-75A9-CCE2-E394809EE4F1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53253BF-0CAE-CBF9-8EC6-85C94417821B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C8D87B-7F33-C867-E1C4-32C9DCD3F35D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A6FD45-806B-3D8C-EEE9-72C01CF22E35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A67E372-5A16-E1D9-3EC1-CDC14B84DE18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3CB5BF1-7593-A87F-CDCE-48081428B393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V="1">
            <a:off x="7216880" y="3716592"/>
            <a:ext cx="0" cy="7718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EDA6322-EA4B-01DF-610E-85281CF3FB1E}"/>
              </a:ext>
            </a:extLst>
          </p:cNvPr>
          <p:cNvSpPr txBox="1"/>
          <p:nvPr/>
        </p:nvSpPr>
        <p:spPr>
          <a:xfrm>
            <a:off x="6807953" y="448839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616E5E4-7180-A121-75BE-B480EEE04EE2}"/>
              </a:ext>
            </a:extLst>
          </p:cNvPr>
          <p:cNvSpPr txBox="1"/>
          <p:nvPr/>
        </p:nvSpPr>
        <p:spPr>
          <a:xfrm>
            <a:off x="2938366" y="448839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4457DCF-5570-E72E-A390-D30F9F8422A9}"/>
              </a:ext>
            </a:extLst>
          </p:cNvPr>
          <p:cNvSpPr/>
          <p:nvPr/>
        </p:nvSpPr>
        <p:spPr>
          <a:xfrm>
            <a:off x="2890684" y="2989004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BC987943-7312-8B0D-76D0-32B485295D80}"/>
              </a:ext>
            </a:extLst>
          </p:cNvPr>
          <p:cNvCxnSpPr>
            <a:cxnSpLocks/>
            <a:stCxn id="12" idx="0"/>
            <a:endCxn id="20" idx="2"/>
          </p:cNvCxnSpPr>
          <p:nvPr/>
        </p:nvCxnSpPr>
        <p:spPr>
          <a:xfrm flipV="1">
            <a:off x="3283974" y="3716591"/>
            <a:ext cx="1" cy="7718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9EE8BB4A-0F95-82D2-1450-CEC226B3B27A}"/>
              </a:ext>
            </a:extLst>
          </p:cNvPr>
          <p:cNvSpPr txBox="1"/>
          <p:nvPr/>
        </p:nvSpPr>
        <p:spPr>
          <a:xfrm>
            <a:off x="838200" y="1922657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push_back</a:t>
            </a:r>
            <a:r>
              <a:rPr lang="en-US" altLang="zh-TW" sz="2400" dirty="0">
                <a:latin typeface="Consolas" panose="020B0609020204030204" pitchFamily="49" charset="0"/>
              </a:rPr>
              <a:t>(3);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79024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EC18300-1BA3-46D3-A036-9D748A746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deque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B70D79-9E61-75A9-CCE2-E394809EE4F1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53253BF-0CAE-CBF9-8EC6-85C94417821B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C8D87B-7F33-C867-E1C4-32C9DCD3F35D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A6FD45-806B-3D8C-EEE9-72C01CF22E35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A67E372-5A16-E1D9-3EC1-CDC14B84DE18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3CB5BF1-7593-A87F-CDCE-48081428B393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V="1">
            <a:off x="6430298" y="3716592"/>
            <a:ext cx="1" cy="7718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EDA6322-EA4B-01DF-610E-85281CF3FB1E}"/>
              </a:ext>
            </a:extLst>
          </p:cNvPr>
          <p:cNvSpPr txBox="1"/>
          <p:nvPr/>
        </p:nvSpPr>
        <p:spPr>
          <a:xfrm>
            <a:off x="6021371" y="448839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616E5E4-7180-A121-75BE-B480EEE04EE2}"/>
              </a:ext>
            </a:extLst>
          </p:cNvPr>
          <p:cNvSpPr txBox="1"/>
          <p:nvPr/>
        </p:nvSpPr>
        <p:spPr>
          <a:xfrm>
            <a:off x="2938366" y="448839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4457DCF-5570-E72E-A390-D30F9F8422A9}"/>
              </a:ext>
            </a:extLst>
          </p:cNvPr>
          <p:cNvSpPr/>
          <p:nvPr/>
        </p:nvSpPr>
        <p:spPr>
          <a:xfrm>
            <a:off x="2890684" y="2989004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BC987943-7312-8B0D-76D0-32B485295D80}"/>
              </a:ext>
            </a:extLst>
          </p:cNvPr>
          <p:cNvCxnSpPr>
            <a:cxnSpLocks/>
            <a:stCxn id="12" idx="0"/>
            <a:endCxn id="20" idx="2"/>
          </p:cNvCxnSpPr>
          <p:nvPr/>
        </p:nvCxnSpPr>
        <p:spPr>
          <a:xfrm flipV="1">
            <a:off x="3283974" y="3716591"/>
            <a:ext cx="1" cy="7718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9EE8BB4A-0F95-82D2-1450-CEC226B3B27A}"/>
              </a:ext>
            </a:extLst>
          </p:cNvPr>
          <p:cNvSpPr txBox="1"/>
          <p:nvPr/>
        </p:nvSpPr>
        <p:spPr>
          <a:xfrm>
            <a:off x="838200" y="1922657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pop_front</a:t>
            </a:r>
            <a:r>
              <a:rPr lang="en-US" altLang="zh-TW" sz="2400" dirty="0">
                <a:latin typeface="Consolas" panose="020B0609020204030204" pitchFamily="49" charset="0"/>
              </a:rPr>
              <a:t>();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2A1D8C4-A1D9-4303-25E9-757E9183927D}"/>
              </a:ext>
            </a:extLst>
          </p:cNvPr>
          <p:cNvSpPr txBox="1"/>
          <p:nvPr/>
        </p:nvSpPr>
        <p:spPr>
          <a:xfrm>
            <a:off x="5768096" y="489087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return 1;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36068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EC18300-1BA3-46D3-A036-9D748A746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deque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B70D79-9E61-75A9-CCE2-E394809EE4F1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53253BF-0CAE-CBF9-8EC6-85C94417821B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C8D87B-7F33-C867-E1C4-32C9DCD3F35D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A6FD45-806B-3D8C-EEE9-72C01CF22E35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A67E372-5A16-E1D9-3EC1-CDC14B84DE18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3CB5BF1-7593-A87F-CDCE-48081428B393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V="1">
            <a:off x="6430298" y="3716592"/>
            <a:ext cx="1" cy="7718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EDA6322-EA4B-01DF-610E-85281CF3FB1E}"/>
              </a:ext>
            </a:extLst>
          </p:cNvPr>
          <p:cNvSpPr txBox="1"/>
          <p:nvPr/>
        </p:nvSpPr>
        <p:spPr>
          <a:xfrm>
            <a:off x="6021371" y="448839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616E5E4-7180-A121-75BE-B480EEE04EE2}"/>
              </a:ext>
            </a:extLst>
          </p:cNvPr>
          <p:cNvSpPr txBox="1"/>
          <p:nvPr/>
        </p:nvSpPr>
        <p:spPr>
          <a:xfrm>
            <a:off x="3724947" y="448839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4457DCF-5570-E72E-A390-D30F9F8422A9}"/>
              </a:ext>
            </a:extLst>
          </p:cNvPr>
          <p:cNvSpPr/>
          <p:nvPr/>
        </p:nvSpPr>
        <p:spPr>
          <a:xfrm>
            <a:off x="2890684" y="2989004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BC987943-7312-8B0D-76D0-32B485295D80}"/>
              </a:ext>
            </a:extLst>
          </p:cNvPr>
          <p:cNvCxnSpPr>
            <a:cxnSpLocks/>
            <a:stCxn id="12" idx="0"/>
            <a:endCxn id="5" idx="2"/>
          </p:cNvCxnSpPr>
          <p:nvPr/>
        </p:nvCxnSpPr>
        <p:spPr>
          <a:xfrm flipV="1">
            <a:off x="4070555" y="3716593"/>
            <a:ext cx="1" cy="7718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9EE8BB4A-0F95-82D2-1450-CEC226B3B27A}"/>
              </a:ext>
            </a:extLst>
          </p:cNvPr>
          <p:cNvSpPr txBox="1"/>
          <p:nvPr/>
        </p:nvSpPr>
        <p:spPr>
          <a:xfrm>
            <a:off x="838200" y="192265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pop_back</a:t>
            </a:r>
            <a:r>
              <a:rPr lang="en-US" altLang="zh-TW" sz="2400" dirty="0">
                <a:latin typeface="Consolas" panose="020B0609020204030204" pitchFamily="49" charset="0"/>
              </a:rPr>
              <a:t>();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2A1D8C4-A1D9-4303-25E9-757E9183927D}"/>
              </a:ext>
            </a:extLst>
          </p:cNvPr>
          <p:cNvSpPr txBox="1"/>
          <p:nvPr/>
        </p:nvSpPr>
        <p:spPr>
          <a:xfrm>
            <a:off x="3408354" y="4890871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return 3;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41323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A39E27-621E-3FBB-6891-5D8F0CDB3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deque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4E5F01-AEF1-69E3-89A2-6E06B0201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可以用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linked list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做，在這裡就不多贅述了。</a:t>
            </a:r>
          </a:p>
        </p:txBody>
      </p:sp>
    </p:spTree>
    <p:extLst>
      <p:ext uri="{BB962C8B-B14F-4D97-AF65-F5344CB8AC3E}">
        <p14:creationId xmlns:p14="http://schemas.microsoft.com/office/powerpoint/2010/main" val="339606353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91F5D2-CB86-D85E-4B1B-FA6456DC1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tree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11A6DE-08BF-1523-FF0B-4A276019E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與平面的資料結構不太相同，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主要表達階層關係。</a:t>
            </a: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EA62F769-1FEC-87E3-BC86-747D11533487}"/>
              </a:ext>
            </a:extLst>
          </p:cNvPr>
          <p:cNvSpPr/>
          <p:nvPr/>
        </p:nvSpPr>
        <p:spPr>
          <a:xfrm>
            <a:off x="5467739" y="2918944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9B850B1A-E54F-260B-C5B3-E0CB7ACF50FB}"/>
              </a:ext>
            </a:extLst>
          </p:cNvPr>
          <p:cNvCxnSpPr>
            <a:cxnSpLocks/>
            <a:stCxn id="4" idx="3"/>
            <a:endCxn id="7" idx="7"/>
          </p:cNvCxnSpPr>
          <p:nvPr/>
        </p:nvCxnSpPr>
        <p:spPr>
          <a:xfrm flipH="1">
            <a:off x="5141168" y="3587934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E504D5D2-B2E9-C748-5C2D-3A532D38C34D}"/>
              </a:ext>
            </a:extLst>
          </p:cNvPr>
          <p:cNvSpPr/>
          <p:nvPr/>
        </p:nvSpPr>
        <p:spPr>
          <a:xfrm>
            <a:off x="4440320" y="397202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10A7FF3E-7649-F2E0-04AB-8E9B8F70006E}"/>
              </a:ext>
            </a:extLst>
          </p:cNvPr>
          <p:cNvSpPr/>
          <p:nvPr/>
        </p:nvSpPr>
        <p:spPr>
          <a:xfrm>
            <a:off x="6441188" y="397202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16846780-264E-5507-324A-72FB4E6B609C}"/>
              </a:ext>
            </a:extLst>
          </p:cNvPr>
          <p:cNvCxnSpPr>
            <a:cxnSpLocks/>
            <a:stCxn id="4" idx="5"/>
            <a:endCxn id="10" idx="1"/>
          </p:cNvCxnSpPr>
          <p:nvPr/>
        </p:nvCxnSpPr>
        <p:spPr>
          <a:xfrm>
            <a:off x="6168587" y="3587934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27890597-54FC-FAC4-7600-3D6A64BDBDD4}"/>
              </a:ext>
            </a:extLst>
          </p:cNvPr>
          <p:cNvSpPr/>
          <p:nvPr/>
        </p:nvSpPr>
        <p:spPr>
          <a:xfrm>
            <a:off x="3474098" y="503722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06A3517-45DA-7FEF-6DDE-46906727DD08}"/>
              </a:ext>
            </a:extLst>
          </p:cNvPr>
          <p:cNvCxnSpPr>
            <a:cxnSpLocks/>
            <a:stCxn id="7" idx="3"/>
            <a:endCxn id="15" idx="7"/>
          </p:cNvCxnSpPr>
          <p:nvPr/>
        </p:nvCxnSpPr>
        <p:spPr>
          <a:xfrm flipH="1">
            <a:off x="4174946" y="4641017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>
            <a:extLst>
              <a:ext uri="{FF2B5EF4-FFF2-40B4-BE49-F238E27FC236}">
                <a16:creationId xmlns:a16="http://schemas.microsoft.com/office/drawing/2014/main" id="{3B669F3E-B0E5-FD6F-7296-95E89AD86872}"/>
              </a:ext>
            </a:extLst>
          </p:cNvPr>
          <p:cNvSpPr/>
          <p:nvPr/>
        </p:nvSpPr>
        <p:spPr>
          <a:xfrm>
            <a:off x="5347493" y="503722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871A2F2-16A8-1855-5D53-2F92B8952887}"/>
              </a:ext>
            </a:extLst>
          </p:cNvPr>
          <p:cNvCxnSpPr>
            <a:cxnSpLocks/>
            <a:stCxn id="7" idx="5"/>
            <a:endCxn id="21" idx="1"/>
          </p:cNvCxnSpPr>
          <p:nvPr/>
        </p:nvCxnSpPr>
        <p:spPr>
          <a:xfrm>
            <a:off x="5141168" y="4641017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A3EDC424-5611-1FA3-7251-6C00E0CC9A9D}"/>
              </a:ext>
            </a:extLst>
          </p:cNvPr>
          <p:cNvCxnSpPr>
            <a:cxnSpLocks/>
            <a:stCxn id="29" idx="1"/>
            <a:endCxn id="4" idx="6"/>
          </p:cNvCxnSpPr>
          <p:nvPr/>
        </p:nvCxnSpPr>
        <p:spPr>
          <a:xfrm flipH="1">
            <a:off x="6288833" y="3310829"/>
            <a:ext cx="718456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62FD4A4B-8759-F192-6E4C-D66F5C600E6F}"/>
              </a:ext>
            </a:extLst>
          </p:cNvPr>
          <p:cNvSpPr txBox="1"/>
          <p:nvPr/>
        </p:nvSpPr>
        <p:spPr>
          <a:xfrm>
            <a:off x="7007289" y="312616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node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2C9F1086-FB23-1DC4-B827-3CDA42D3F210}"/>
              </a:ext>
            </a:extLst>
          </p:cNvPr>
          <p:cNvCxnSpPr>
            <a:cxnSpLocks/>
            <a:stCxn id="40" idx="1"/>
            <a:endCxn id="7" idx="5"/>
          </p:cNvCxnSpPr>
          <p:nvPr/>
        </p:nvCxnSpPr>
        <p:spPr>
          <a:xfrm flipH="1" flipV="1">
            <a:off x="5141168" y="4641017"/>
            <a:ext cx="2211728" cy="5109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D5480E9B-D385-DD39-8A5B-1D34363C515C}"/>
              </a:ext>
            </a:extLst>
          </p:cNvPr>
          <p:cNvCxnSpPr>
            <a:cxnSpLocks/>
            <a:stCxn id="40" idx="1"/>
            <a:endCxn id="10" idx="5"/>
          </p:cNvCxnSpPr>
          <p:nvPr/>
        </p:nvCxnSpPr>
        <p:spPr>
          <a:xfrm flipH="1" flipV="1">
            <a:off x="7142036" y="4641017"/>
            <a:ext cx="210860" cy="5109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0C2D7CCF-E1A3-CD53-2F79-03FFC2C54540}"/>
              </a:ext>
            </a:extLst>
          </p:cNvPr>
          <p:cNvSpPr txBox="1"/>
          <p:nvPr/>
        </p:nvSpPr>
        <p:spPr>
          <a:xfrm>
            <a:off x="7352896" y="4967337"/>
            <a:ext cx="1567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child nodes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568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11935</TotalTime>
  <Words>4521</Words>
  <Application>Microsoft Office PowerPoint</Application>
  <PresentationFormat>寬螢幕</PresentationFormat>
  <Paragraphs>1277</Paragraphs>
  <Slides>141</Slides>
  <Notes>30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141</vt:i4>
      </vt:variant>
    </vt:vector>
  </HeadingPairs>
  <TitlesOfParts>
    <vt:vector size="147" baseType="lpstr">
      <vt:lpstr>微軟正黑體</vt:lpstr>
      <vt:lpstr>Arial</vt:lpstr>
      <vt:lpstr>Calibri</vt:lpstr>
      <vt:lpstr>Calibri Light</vt:lpstr>
      <vt:lpstr>Consolas</vt:lpstr>
      <vt:lpstr>Office Theme</vt:lpstr>
      <vt:lpstr>那些C程不教的事</vt:lpstr>
      <vt:lpstr>Ch 1 - basic Ch 2 - pointer &amp; array Ch 3 - data structure Ch 4 – algorithm</vt:lpstr>
      <vt:lpstr>Elementary data structure</vt:lpstr>
      <vt:lpstr>Advanced data structure</vt:lpstr>
      <vt:lpstr>Advanced data structure</vt:lpstr>
      <vt:lpstr>linked list</vt:lpstr>
      <vt:lpstr>doubly linked list</vt:lpstr>
      <vt:lpstr>doubly linked list</vt:lpstr>
      <vt:lpstr>doubly linked list</vt:lpstr>
      <vt:lpstr>doubly linked list</vt:lpstr>
      <vt:lpstr>doubly linked list</vt:lpstr>
      <vt:lpstr>doubly linked list</vt:lpstr>
      <vt:lpstr>doubly linked list</vt:lpstr>
      <vt:lpstr>doubly linked list</vt:lpstr>
      <vt:lpstr>doubly linked list</vt:lpstr>
      <vt:lpstr>doubly linked list</vt:lpstr>
      <vt:lpstr>doubly linked list</vt:lpstr>
      <vt:lpstr>doubly linked list with guardian</vt:lpstr>
      <vt:lpstr>doubly linked list with guardian</vt:lpstr>
      <vt:lpstr>doubly linked list with guardian</vt:lpstr>
      <vt:lpstr>doubly linked list with guardian</vt:lpstr>
      <vt:lpstr>doubly linked list with guardian</vt:lpstr>
      <vt:lpstr>doubly linked list with guardian</vt:lpstr>
      <vt:lpstr>stack</vt:lpstr>
      <vt:lpstr>stack</vt:lpstr>
      <vt:lpstr>stack</vt:lpstr>
      <vt:lpstr>stack</vt:lpstr>
      <vt:lpstr>stack</vt:lpstr>
      <vt:lpstr>stack</vt:lpstr>
      <vt:lpstr>stack</vt:lpstr>
      <vt:lpstr>stack</vt:lpstr>
      <vt:lpstr>stack</vt:lpstr>
      <vt:lpstr>stack</vt:lpstr>
      <vt:lpstr>stack</vt:lpstr>
      <vt:lpstr>stack</vt:lpstr>
      <vt:lpstr>stack</vt:lpstr>
      <vt:lpstr>stack</vt:lpstr>
      <vt:lpstr>資料結構 HW P3</vt:lpstr>
      <vt:lpstr>資料結構 HW P3</vt:lpstr>
      <vt:lpstr>資料結構 HW P3</vt:lpstr>
      <vt:lpstr>資料結構 HW P3</vt:lpstr>
      <vt:lpstr>資料結構 HW P3</vt:lpstr>
      <vt:lpstr>資料結構 HW P3</vt:lpstr>
      <vt:lpstr>資料結構 HW P3</vt:lpstr>
      <vt:lpstr>資料結構 HW P3</vt:lpstr>
      <vt:lpstr>資料結構 HW P3</vt:lpstr>
      <vt:lpstr>資料結構 HW P3</vt:lpstr>
      <vt:lpstr>資料結構 HW P3</vt:lpstr>
      <vt:lpstr>queue</vt:lpstr>
      <vt:lpstr>queue</vt:lpstr>
      <vt:lpstr>queue</vt:lpstr>
      <vt:lpstr>queue</vt:lpstr>
      <vt:lpstr>queue</vt:lpstr>
      <vt:lpstr>queue</vt:lpstr>
      <vt:lpstr>queue</vt:lpstr>
      <vt:lpstr>queue</vt:lpstr>
      <vt:lpstr>queue</vt:lpstr>
      <vt:lpstr>queue</vt:lpstr>
      <vt:lpstr>queue</vt:lpstr>
      <vt:lpstr>queue</vt:lpstr>
      <vt:lpstr>queue false overflow</vt:lpstr>
      <vt:lpstr>queue false overflow</vt:lpstr>
      <vt:lpstr>queue false overflow</vt:lpstr>
      <vt:lpstr>queue false overflow</vt:lpstr>
      <vt:lpstr>queue false overflow</vt:lpstr>
      <vt:lpstr>queue false overflow</vt:lpstr>
      <vt:lpstr>queue false overflow</vt:lpstr>
      <vt:lpstr>queue false overflow</vt:lpstr>
      <vt:lpstr>queue false overflow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linked list queue</vt:lpstr>
      <vt:lpstr>linked list queue</vt:lpstr>
      <vt:lpstr>linked list queue</vt:lpstr>
      <vt:lpstr>linked list queue</vt:lpstr>
      <vt:lpstr>deque</vt:lpstr>
      <vt:lpstr>deque</vt:lpstr>
      <vt:lpstr>deque</vt:lpstr>
      <vt:lpstr>deque</vt:lpstr>
      <vt:lpstr>deque</vt:lpstr>
      <vt:lpstr>deque</vt:lpstr>
      <vt:lpstr>deque</vt:lpstr>
      <vt:lpstr>deque</vt:lpstr>
      <vt:lpstr>deque</vt:lpstr>
      <vt:lpstr>tree</vt:lpstr>
      <vt:lpstr>tree</vt:lpstr>
      <vt:lpstr>tree</vt:lpstr>
      <vt:lpstr>binary tree</vt:lpstr>
      <vt:lpstr>binary search tree</vt:lpstr>
      <vt:lpstr>binary search tree</vt:lpstr>
      <vt:lpstr>binary search tree - search</vt:lpstr>
      <vt:lpstr>binary search tree - search</vt:lpstr>
      <vt:lpstr>binary search tree - search</vt:lpstr>
      <vt:lpstr>binary search tree - search</vt:lpstr>
      <vt:lpstr>binary search tree - search</vt:lpstr>
      <vt:lpstr>binary search tree - search</vt:lpstr>
      <vt:lpstr>binary search tree - search</vt:lpstr>
      <vt:lpstr>binary search tree - search</vt:lpstr>
      <vt:lpstr>binary search tree - search</vt:lpstr>
      <vt:lpstr>binary search tree - search</vt:lpstr>
      <vt:lpstr>binary search tree - insert</vt:lpstr>
      <vt:lpstr>binary search tree - insert</vt:lpstr>
      <vt:lpstr>binary search tree - insert</vt:lpstr>
      <vt:lpstr>binary search tree - insert</vt:lpstr>
      <vt:lpstr>binary search tree - insert</vt:lpstr>
      <vt:lpstr>binary search tree - insert</vt:lpstr>
      <vt:lpstr>binary search tree - insert</vt:lpstr>
      <vt:lpstr>binary search tree - insert</vt:lpstr>
      <vt:lpstr>binary search tree - insert</vt:lpstr>
      <vt:lpstr>binary search tree - insert</vt:lpstr>
      <vt:lpstr>binary search tree - insert</vt:lpstr>
      <vt:lpstr>binary search tree - delete</vt:lpstr>
      <vt:lpstr>binary search tree - delete</vt:lpstr>
      <vt:lpstr>binary search tree - delete</vt:lpstr>
      <vt:lpstr>binary search tree - delete</vt:lpstr>
      <vt:lpstr>binary search tree - delete</vt:lpstr>
      <vt:lpstr>binary search tree - delete</vt:lpstr>
      <vt:lpstr>binary search tree - delete</vt:lpstr>
      <vt:lpstr>binary search tree - delete</vt:lpstr>
      <vt:lpstr>binary search tree - delete</vt:lpstr>
      <vt:lpstr>binary search tree - delete</vt:lpstr>
      <vt:lpstr>binary search tree - delete</vt:lpstr>
      <vt:lpstr>binary search tree - delete</vt:lpstr>
      <vt:lpstr>binary search tree - delete</vt:lpstr>
      <vt:lpstr>binary search tree - delete</vt:lpstr>
      <vt:lpstr>binary heap</vt:lpstr>
      <vt:lpstr>max-binary heap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那些C程不教的東西</dc:title>
  <dc:creator>HsiehTonny</dc:creator>
  <cp:lastModifiedBy>HsiehTonny</cp:lastModifiedBy>
  <cp:revision>8</cp:revision>
  <dcterms:created xsi:type="dcterms:W3CDTF">2022-11-12T15:23:41Z</dcterms:created>
  <dcterms:modified xsi:type="dcterms:W3CDTF">2022-11-23T11:56:10Z</dcterms:modified>
</cp:coreProperties>
</file>