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8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4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98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83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4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41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AA0D8-A493-C217-5096-8EE9FF72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6F179-673C-C646-1FED-005434D0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6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6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65300-4F36-39FB-6050-0E8B4DC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Elementary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78B9D-BE3E-B387-A73F-CF0CD913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heap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1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segment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red black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6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segment tree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 </a:t>
            </a:r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red black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6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E2E1F-E752-8ADD-8179-2F24FA86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126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82AB3-63A5-1B04-2A20-FE1DD1A1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59BC9E-706D-202D-389A-293E5DF2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36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82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06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3164</TotalTime>
  <Words>107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那些C程不教的東西</vt:lpstr>
      <vt:lpstr>Ch 1 - basic Ch 2 - pointer &amp; array Ch 3 - data structure Ch 4 – algorithm</vt:lpstr>
      <vt:lpstr>Elementary data structure</vt:lpstr>
      <vt:lpstr>Advanced data structure</vt:lpstr>
      <vt:lpstr>Advanced data structure</vt:lpstr>
      <vt:lpstr>linked list</vt:lpstr>
      <vt:lpstr>stack</vt:lpstr>
      <vt:lpstr>queue</vt:lpstr>
      <vt:lpstr>deque</vt:lpstr>
      <vt:lpstr>heap</vt:lpstr>
      <vt:lpstr>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3</cp:revision>
  <dcterms:created xsi:type="dcterms:W3CDTF">2022-11-12T15:23:41Z</dcterms:created>
  <dcterms:modified xsi:type="dcterms:W3CDTF">2022-11-15T05:01:33Z</dcterms:modified>
</cp:coreProperties>
</file>