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0" r:id="rId8"/>
    <p:sldId id="263" r:id="rId9"/>
    <p:sldId id="261" r:id="rId10"/>
    <p:sldId id="269" r:id="rId11"/>
    <p:sldId id="262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1757-6E99-FC46-82B8-A4E248CCEFAA}" type="datetimeFigureOut">
              <a:rPr lang="en-US" smtClean="0"/>
              <a:pPr/>
              <a:t>5/19/10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1733-CF73-6E4B-8A96-8234CEB7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exchange.org" TargetMode="Externa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700" y="643153"/>
            <a:ext cx="6163719" cy="227698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NASCAR for Sharing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88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Link-Sharing as Use-Case </a:t>
            </a:r>
            <a:br>
              <a:rPr lang="en-US" sz="388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889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Personal Discovery</a:t>
            </a:r>
            <a:endParaRPr lang="en-US" sz="388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2625" y="5471439"/>
            <a:ext cx="4415630" cy="1367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“If you liked NASCAR for identity, you’ll love</a:t>
            </a:r>
            <a:r>
              <a:rPr kumimoji="0" lang="en-US" sz="2600" b="0" i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it for sharing!”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14649" y="5833958"/>
            <a:ext cx="2333830" cy="829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IIW10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1489" y="4287907"/>
            <a:ext cx="66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XRD : XAuth : WebFinger : Host-Meta : OExchange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78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Using XAuth (the </a:t>
            </a:r>
            <a:r>
              <a:rPr lang="en-US" dirty="0" err="1" smtClean="0">
                <a:solidFill>
                  <a:schemeClr val="tx2"/>
                </a:solidFill>
              </a:rPr>
              <a:t>spec’d</a:t>
            </a:r>
            <a:r>
              <a:rPr lang="en-US" dirty="0" smtClean="0">
                <a:solidFill>
                  <a:schemeClr val="tx2"/>
                </a:solidFill>
              </a:rPr>
              <a:t> version)?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8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it is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Central-serve JS as a means to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-domain HTML5 storage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Callers set a string against their hostname, make avail to other hosts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Retrievers look it up for a given hostname, if allowed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 helps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Possible to know if a user interacted with the service on a given host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user friction at all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 helps less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Tokens undefined, really just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existence checks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not shared across browsers, machines, possibly time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mechanism for discovery of new services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is somewhat unusual (less a protocol and more a shared serving infrastructure + code)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Using XAuth (a reimagined version)?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8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it is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some meaning to the tokens – potentially JSON, expressing interfaces available at specific URLs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Allow service-oriented rather than host-oriented lookup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 helps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Now possible to get “all implementations of this interface this user uses”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Could allow “get all implementations of this interface that this user uses”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 helps less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Still fundamentally the same single-browser, shared-server solution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May be better thought of as a cache (of WebFinger perhaps?)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Using WebFinger?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8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it is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Ability to look up an XRD for a user, using an email address (for all intents and purposes), and get endpoints for specific protocols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 helps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 can look up instances of a specific interface for a user using their email address only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 across the web, user agents, etc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it helps less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Deployment challenges (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esp.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for provisioning)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caching challenges (how recent is the preference data?)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Presents a “enter your email address” user friction point</a:t>
            </a:r>
          </a:p>
          <a:p>
            <a:pPr lvl="1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755201"/>
            <a:ext cx="457200" cy="69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Other Items?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96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Getting services at auth-time?  (“Connect”)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it more seamless for the user than an email? 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this need to be authenticated?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you get it for other people?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state of the state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XAuth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WebFinger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 discovery for even more – negotiated-service intermediaries (“send to mom” use-case)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Browser-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based, shared storage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prefs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7035" y="1361784"/>
            <a:ext cx="8229600" cy="121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goal is to allow a user to express the services they prefer to use to operate on URLs they encounter. 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9712" y="877732"/>
            <a:ext cx="3308350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442" y="343770"/>
            <a:ext cx="7998218" cy="107104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Now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7" descr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0180" y="2597955"/>
            <a:ext cx="32067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0-02-26 at 12.44.4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479" y="5720880"/>
            <a:ext cx="7558465" cy="954753"/>
          </a:xfrm>
          <a:prstGeom prst="rect">
            <a:avLst/>
          </a:prstGeom>
        </p:spPr>
      </p:pic>
      <p:pic>
        <p:nvPicPr>
          <p:cNvPr id="4" name="Picture 6" descr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4855" y="1440106"/>
            <a:ext cx="2971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creen shot 2010-05-16 at 8.59.32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50" y="1754930"/>
            <a:ext cx="1066800" cy="3632200"/>
          </a:xfrm>
          <a:prstGeom prst="rect">
            <a:avLst/>
          </a:prstGeom>
        </p:spPr>
      </p:pic>
      <p:pic>
        <p:nvPicPr>
          <p:cNvPr id="9" name="Picture 8" descr="Screen shot 2010-05-16 at 9.01.40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144" y="4103402"/>
            <a:ext cx="5003800" cy="55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The Use-Case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007" y="2482816"/>
            <a:ext cx="8229600" cy="158801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Personalization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must span machines, browsers, sites, and time</a:t>
            </a:r>
          </a:p>
          <a:p>
            <a:pPr lvl="1"/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will NOT necessarily be known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design time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186" y="1417638"/>
            <a:ext cx="8426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 users with personalized options for operating on URL-based content, wherever they encounter it.</a:t>
            </a:r>
            <a:endParaRPr lang="en-US" sz="2400" i="1" dirty="0"/>
          </a:p>
        </p:txBody>
      </p:sp>
      <p:sp>
        <p:nvSpPr>
          <p:cNvPr id="5" name="Folded Corner 4"/>
          <p:cNvSpPr/>
          <p:nvPr/>
        </p:nvSpPr>
        <p:spPr>
          <a:xfrm>
            <a:off x="3042901" y="4287946"/>
            <a:ext cx="5892706" cy="227966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user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operation:</a:t>
            </a:r>
          </a:p>
          <a:p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/Post is only one verb; see translate, save-for-later, make-PDF, like, hate,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etc.</a:t>
            </a:r>
          </a:p>
          <a:p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 is a basic HTTP-GET-based URL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exchange (e.g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facebook/share.php?u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=&lt;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whatever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 Precursor Problem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88"/>
            <a:ext cx="8519904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we have protocol support for the basics?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 a uniform definition of “a service” to address service personalization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Exchange of Content + Discovery of Availability</a:t>
            </a:r>
          </a:p>
          <a:p>
            <a:pPr lvl="1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now, let’s say yes, via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OExchange (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www.oexchange.org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 pattern for endpoints, defined flow control, and discovery</a:t>
            </a:r>
            <a:endParaRPr lang="en-US" sz="2000" dirty="0"/>
          </a:p>
        </p:txBody>
      </p:sp>
      <p:pic>
        <p:nvPicPr>
          <p:cNvPr id="4" name="Picture 3" descr="1206565119364494834ericlemerdy_Server.svg.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95" y="3941092"/>
            <a:ext cx="1117712" cy="1723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404" y="3847495"/>
            <a:ext cx="4407139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 accept URLs at my Offer endpoint: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http://&lt;me&gt;/&lt;whatever&gt;?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=&lt;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&gt;&amp;&lt;etc&gt;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87363" y="4862839"/>
            <a:ext cx="3831822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That and some info for humans is in my XRD doc: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http://&lt;me&gt;/&lt;whatever&gt;/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target.xrd</a:t>
            </a:r>
            <a:endParaRPr lang="en-US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02546" y="5877477"/>
            <a:ext cx="491760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You can discover it from my host-meta or in-page Link tags:</a:t>
            </a:r>
          </a:p>
          <a:p>
            <a:r>
              <a:rPr lang="en-US" sz="1400" dirty="0" err="1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=“http://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oexchange.org</a:t>
            </a:r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/…/related-target”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Implementing Personalization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41"/>
            <a:ext cx="8519904" cy="10396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Now that “service” == URI, we can move on.  But how?</a:t>
            </a:r>
            <a:endParaRPr lang="en-US" sz="2800" i="1" dirty="0"/>
          </a:p>
        </p:txBody>
      </p:sp>
      <p:pic>
        <p:nvPicPr>
          <p:cNvPr id="4" name="Picture 3" descr="1206565119364494834ericlemerdy_Server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29" y="2373265"/>
            <a:ext cx="629350" cy="970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5912" y="2618108"/>
            <a:ext cx="362557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http://&lt;service&gt;/&lt;whatever&gt;.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xrd</a:t>
            </a:r>
            <a:endParaRPr lang="en-US" sz="1400" dirty="0"/>
          </a:p>
        </p:txBody>
      </p:sp>
      <p:pic>
        <p:nvPicPr>
          <p:cNvPr id="6" name="Picture 2" descr="u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372" y="3195843"/>
            <a:ext cx="2017166" cy="201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206565119364494834ericlemerdy_Server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7" y="3506352"/>
            <a:ext cx="629350" cy="9702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9630" y="3751195"/>
            <a:ext cx="362557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http://&lt;service&gt;/&lt;whatever&gt;.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xrd</a:t>
            </a:r>
            <a:endParaRPr lang="en-US" sz="1400" dirty="0"/>
          </a:p>
        </p:txBody>
      </p:sp>
      <p:pic>
        <p:nvPicPr>
          <p:cNvPr id="9" name="Picture 8" descr="1206565119364494834ericlemerdy_Server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40" y="4968166"/>
            <a:ext cx="629350" cy="9702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5223" y="5213009"/>
            <a:ext cx="362557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http://&lt;service&gt;/&lt;whatever&gt;.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xrd</a:t>
            </a:r>
            <a:endParaRPr lang="en-US" sz="1400" dirty="0"/>
          </a:p>
        </p:txBody>
      </p:sp>
      <p:pic>
        <p:nvPicPr>
          <p:cNvPr id="11" name="Picture 10" descr="1206565119364494834ericlemerdy_Server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2" y="3021228"/>
            <a:ext cx="629350" cy="9702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5705" y="3266071"/>
            <a:ext cx="362557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http://&lt;service&gt;/&lt;whatever&gt;.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xrd</a:t>
            </a:r>
            <a:endParaRPr lang="en-US" sz="1400" dirty="0"/>
          </a:p>
        </p:txBody>
      </p:sp>
      <p:pic>
        <p:nvPicPr>
          <p:cNvPr id="13" name="Picture 12" descr="1206565119364494834ericlemerdy_Server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62" y="4550539"/>
            <a:ext cx="629350" cy="9702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245" y="4795382"/>
            <a:ext cx="362557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http://&lt;service&gt;/&lt;whatever&gt;.</a:t>
            </a:r>
            <a:r>
              <a:rPr lang="en-US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xrd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And Does</a:t>
            </a:r>
            <a:r>
              <a:rPr lang="en-US" dirty="0" smtClean="0">
                <a:solidFill>
                  <a:schemeClr val="tx2"/>
                </a:solidFill>
              </a:rPr>
              <a:t> it Even </a:t>
            </a:r>
            <a:r>
              <a:rPr lang="en-US" dirty="0" smtClean="0">
                <a:solidFill>
                  <a:schemeClr val="tx2"/>
                </a:solidFill>
              </a:rPr>
              <a:t>Matter?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170" y="255552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this a Facebook person or a Twitter person?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That’s the least of it (e.g.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AddThis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new-service request queue is ~1000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services across the long tail link-back at more impressive rates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Smaller, more tightly-knit online communities == more heavily endorsed content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People I went to high school with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people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who share interests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even more interesting use-cases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 to “mom”, negotiate the service-in-common</a:t>
            </a:r>
          </a:p>
          <a:p>
            <a:pPr lvl="1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499280" y="1493630"/>
            <a:ext cx="5892706" cy="66223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5835" y="1555700"/>
            <a:ext cx="555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space of potential services is THE WEB!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Protocol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8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set of services I “probably want to use”: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&gt;= “the set I am currently logged in to”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“the set that I’ve used before on this machine”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&gt;= the set of services known at design time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Minimal user friction in this lookup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 a clickable chiclet would be good, if it was the right chiclet 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Express the services in the form of something discoverable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or “twitter” strings aren’t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Hostnames aren’t necessarily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Some Current Anti-NASCAR Techniques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8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with a reasonable default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(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something)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Factor in observed behavior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Behavior the tools facilitate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Behavior the tools don’t facilitate 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Some employed techniques for handling the unfacilitated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 visited hackery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Publisher-cooperative signals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View-analytics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stored in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cross-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domain storage of some sort (3</a:t>
            </a:r>
            <a:r>
              <a:rPr lang="en-US" sz="20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party cookies, HTML storage)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35" y="18997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Discussion topics…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1039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NASCAR for Sharing  Link-Sharing as Use-Case  for Personal Discovery</vt:lpstr>
      <vt:lpstr>Now</vt:lpstr>
      <vt:lpstr>The Use-Case</vt:lpstr>
      <vt:lpstr>A Precursor Problem</vt:lpstr>
      <vt:lpstr>Implementing Personalization</vt:lpstr>
      <vt:lpstr>And Does it Even Matter?</vt:lpstr>
      <vt:lpstr>Protocol Requirements</vt:lpstr>
      <vt:lpstr>Some Current Anti-NASCAR Techniques</vt:lpstr>
      <vt:lpstr>Discussion topics… </vt:lpstr>
      <vt:lpstr>Using XAuth (the spec’d version)?</vt:lpstr>
      <vt:lpstr>Using XAuth (a reimagined version)?</vt:lpstr>
      <vt:lpstr>Using WebFinger?</vt:lpstr>
      <vt:lpstr>Other Items?</vt:lpstr>
    </vt:vector>
  </TitlesOfParts>
  <Company>Clearspring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NASCAR for Sharing:  OExchange and Link-Sharing as a Personal Discovery Use-Case</dc:title>
  <dc:creator>Will Meyer</dc:creator>
  <cp:lastModifiedBy>Will Meyer</cp:lastModifiedBy>
  <cp:revision>24</cp:revision>
  <dcterms:created xsi:type="dcterms:W3CDTF">2010-05-19T19:16:09Z</dcterms:created>
  <dcterms:modified xsi:type="dcterms:W3CDTF">2010-05-19T19:28:20Z</dcterms:modified>
</cp:coreProperties>
</file>