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8" r:id="rId3"/>
    <p:sldId id="259" r:id="rId4"/>
    <p:sldId id="258" r:id="rId5"/>
    <p:sldId id="269" r:id="rId6"/>
    <p:sldId id="271" r:id="rId7"/>
    <p:sldId id="267" r:id="rId8"/>
    <p:sldId id="270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exchang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650" y="1346099"/>
            <a:ext cx="6163719" cy="1237479"/>
          </a:xfrm>
        </p:spPr>
        <p:txBody>
          <a:bodyPr>
            <a:normAutofit/>
          </a:bodyPr>
          <a:lstStyle/>
          <a:p>
            <a:pPr algn="l"/>
            <a:r>
              <a:rPr lang="en-US" sz="53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OExchange</a:t>
            </a:r>
            <a:endParaRPr lang="en-US" sz="222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632419" y="5855670"/>
            <a:ext cx="2333830" cy="829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May 2010</a:t>
            </a:r>
            <a:endParaRPr kumimoji="0" lang="en-US" sz="2600" b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4" y="195407"/>
            <a:ext cx="1259183" cy="125918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49724" y="2525724"/>
            <a:ext cx="6163719" cy="3130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56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 Open Protocol Stack for URL-Based Content Sharing on the Web</a:t>
            </a:r>
            <a:br>
              <a:rPr kumimoji="0" lang="en-US" sz="3556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556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556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22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(Quick Geek Remix)</a:t>
            </a:r>
            <a:endParaRPr kumimoji="0" lang="en-US" sz="2222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413778" y="1546312"/>
            <a:ext cx="8261881" cy="1099558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What are we trying to do here?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935" y="3189203"/>
            <a:ext cx="7043621" cy="3030052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Goal #1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Provide a simple, default way for users to send any URL-based content to any service on the web</a:t>
            </a:r>
          </a:p>
          <a:p>
            <a:pPr marL="514350" indent="-514350">
              <a:buNone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Goal #2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Allow users to personalize their choices, across tools, publishers, and machines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334" y="1608382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Web includes an unbounded number of services for sharing, posting, translating, printing, saving for later, and more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ded Corner 16"/>
          <p:cNvSpPr/>
          <p:nvPr/>
        </p:nvSpPr>
        <p:spPr>
          <a:xfrm>
            <a:off x="6175650" y="1566760"/>
            <a:ext cx="2562071" cy="247604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3287497" y="1578880"/>
            <a:ext cx="2562071" cy="247604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lded Corner 14"/>
          <p:cNvSpPr/>
          <p:nvPr/>
        </p:nvSpPr>
        <p:spPr>
          <a:xfrm>
            <a:off x="413778" y="1578880"/>
            <a:ext cx="2562071" cy="247604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66105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We Need an Open Protocol Solution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594" y="4844484"/>
            <a:ext cx="3069191" cy="166805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Current-generation tools:</a:t>
            </a: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Focus on sharing</a:t>
            </a: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Take the form of buttons, rows of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chiclets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popup menus, toolbars</a:t>
            </a: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 too many choices; may not even include what the user wants 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2328" y="4595019"/>
            <a:ext cx="4698938" cy="930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for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currently-deployed solutions, future new UX, and verbs beyond “share”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778" y="1578880"/>
            <a:ext cx="1553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Exchange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345550" y="1566760"/>
            <a:ext cx="1427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Discover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75650" y="1566760"/>
            <a:ext cx="1828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Personalize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401899" y="2186281"/>
            <a:ext cx="2517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way to interrogate and discover services that can accept content</a:t>
            </a:r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8342" y="2196096"/>
            <a:ext cx="2517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common and simple way to send content, using its URI, to a service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56419" y="2183420"/>
            <a:ext cx="2517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means to associate preferred services with a user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The Basic Solution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66" y="1491640"/>
            <a:ext cx="8727438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standard endpoint, and a defined HTTP GET flow to send URLs to that endpoint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“Offer” endpoint takes standard arguments (always including URL); has browser control for the transaction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XRD-based resource that describes the service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“Target XRD” document includes the endpoint and related information about the service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Host-Meta and page-level Link tags make the service discoverable</a:t>
            </a:r>
          </a:p>
        </p:txBody>
      </p:sp>
      <p:pic>
        <p:nvPicPr>
          <p:cNvPr id="4" name="Picture 3" descr="1206565119364494834ericlemerdy_Server.svg.h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95" y="3941092"/>
            <a:ext cx="1117712" cy="1723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4404" y="3847495"/>
            <a:ext cx="4407139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I accept URLs at my Offer endpoint: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http://&lt;me&gt;/&lt;whatever&gt;?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url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=&lt;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url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&gt;&amp;&lt;etc&gt;</a:t>
            </a:r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87363" y="4862839"/>
            <a:ext cx="3831822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That and some info for humans is in my XRD doc: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http://&lt;me&gt;/&lt;whatever&gt;/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target.xrd</a:t>
            </a:r>
            <a:endParaRPr lang="en-US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702546" y="5877477"/>
            <a:ext cx="4917608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You can discover it from my host-meta or in-page Link tags:</a:t>
            </a:r>
          </a:p>
          <a:p>
            <a:r>
              <a:rPr lang="en-US" sz="1400" dirty="0" err="1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el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=“http://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oexchange.org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/…/related-target”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penshareicon-150x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46" y="4345755"/>
            <a:ext cx="647801" cy="647801"/>
          </a:xfrm>
          <a:prstGeom prst="rect">
            <a:avLst/>
          </a:prstGeom>
        </p:spPr>
      </p:pic>
      <p:pic>
        <p:nvPicPr>
          <p:cNvPr id="10" name="Picture 2" descr="us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87056"/>
            <a:ext cx="1037825" cy="103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ight Arrow 16"/>
          <p:cNvSpPr/>
          <p:nvPr/>
        </p:nvSpPr>
        <p:spPr>
          <a:xfrm rot="5400000">
            <a:off x="-357377" y="5135459"/>
            <a:ext cx="2637374" cy="357202"/>
          </a:xfrm>
          <a:prstGeom prst="rightArrow">
            <a:avLst>
              <a:gd name="adj1" fmla="val 33939"/>
              <a:gd name="adj2" fmla="val 2625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The Offer Flow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66" y="1578488"/>
            <a:ext cx="8727438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Build on a deployed browser-based paradigm (add “headless” modes once discovery is adopted)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Enforce URLs as primary content indicators (supporting any tagging schemes)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Plan for extensibility of verbs (“offer” is the most generic)</a:t>
            </a:r>
          </a:p>
        </p:txBody>
      </p:sp>
      <p:pic>
        <p:nvPicPr>
          <p:cNvPr id="4" name="Picture 3" descr="1206565119364494834ericlemerdy_Server.svg.h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814" y="3995373"/>
            <a:ext cx="682679" cy="1052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028" y="3418397"/>
            <a:ext cx="163403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Content source, in a user’s browser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04595" y="3418397"/>
            <a:ext cx="27201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Receiving service (social network, translator, whatever)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9665" y="5679937"/>
            <a:ext cx="1541413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Browser session continued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1867065" y="4461662"/>
            <a:ext cx="5210410" cy="357202"/>
          </a:xfrm>
          <a:prstGeom prst="rightArrow">
            <a:avLst>
              <a:gd name="adj1" fmla="val 33939"/>
              <a:gd name="adj2" fmla="val 26258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/>
          <p:nvPr/>
        </p:nvSpPr>
        <p:spPr>
          <a:xfrm>
            <a:off x="2528867" y="4219624"/>
            <a:ext cx="3365412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HTTP GET, usually target=“_blank”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http://&lt;service&gt;/&lt;whatever&gt;?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url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=&lt;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url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&gt;&amp;&lt;etc&gt;</a:t>
            </a:r>
          </a:p>
          <a:p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6890732" y="5724638"/>
            <a:ext cx="1459016" cy="357202"/>
          </a:xfrm>
          <a:prstGeom prst="rightArrow">
            <a:avLst>
              <a:gd name="adj1" fmla="val 33939"/>
              <a:gd name="adj2" fmla="val 2625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sp>
      <p:sp>
        <p:nvSpPr>
          <p:cNvPr id="11" name="TextBox 10"/>
          <p:cNvSpPr txBox="1"/>
          <p:nvPr/>
        </p:nvSpPr>
        <p:spPr>
          <a:xfrm>
            <a:off x="6256920" y="5582233"/>
            <a:ext cx="27201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Service-specific UI; browser session up to service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About Typing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77"/>
            <a:ext cx="8229600" cy="382758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We’re ALWAYS sending URLs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URLs which are viewable in a browser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URLs which may use any embedded tags (OGP,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microformats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etc.)</a:t>
            </a: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We’re optionally sending extra stuff</a:t>
            </a:r>
          </a:p>
          <a:p>
            <a:pPr lvl="1"/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Iframe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URLs, images, rich media objects</a:t>
            </a:r>
          </a:p>
          <a:p>
            <a:pPr lvl="1"/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gives us 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guaranteed compatibility, without ANY negotiation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ability to offer a richer experience for services that support 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5077975" y="2062556"/>
            <a:ext cx="3193554" cy="251461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Personalizing Choices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2" descr="us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0132" y="2722406"/>
            <a:ext cx="1048681" cy="1048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1206565119364494834ericlemerdy_Server.svg.h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220" y="3531225"/>
            <a:ext cx="478815" cy="7381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66677" y="3601914"/>
            <a:ext cx="1443718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http://&lt;service&gt;</a:t>
            </a:r>
            <a:endParaRPr lang="en-US" sz="100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49666" y="1578488"/>
            <a:ext cx="8727438" cy="1134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you can send content to any service, and discover new services automatically…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Let a user store their preferences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Let all tools, including browsers, access it</a:t>
            </a:r>
          </a:p>
        </p:txBody>
      </p:sp>
      <p:pic>
        <p:nvPicPr>
          <p:cNvPr id="21" name="Picture 20" descr="1206565119364494834ericlemerdy_Server.svg.h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957" y="2663829"/>
            <a:ext cx="478815" cy="73817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86414" y="2734518"/>
            <a:ext cx="1443718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http://&lt;service&gt;</a:t>
            </a:r>
            <a:endParaRPr lang="en-US" sz="1000" dirty="0"/>
          </a:p>
        </p:txBody>
      </p:sp>
      <p:pic>
        <p:nvPicPr>
          <p:cNvPr id="23" name="Picture 22" descr="1206565119364494834ericlemerdy_Server.svg.h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46" y="3201542"/>
            <a:ext cx="826803" cy="127465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2049" y="5275387"/>
            <a:ext cx="3351815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http://&lt;service&gt;/target.xrd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http://&lt;service&gt;/target.xrd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http://&lt;service&gt;/target.xrd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http://&lt;service&gt;/target.xrd</a:t>
            </a:r>
          </a:p>
          <a:p>
            <a:endParaRPr lang="en-US" sz="1400" dirty="0"/>
          </a:p>
        </p:txBody>
      </p:sp>
      <p:pic>
        <p:nvPicPr>
          <p:cNvPr id="25" name="Picture 24" descr="1206565119364494834ericlemerdy_Server.svg.h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813" y="2294743"/>
            <a:ext cx="478815" cy="73817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427270" y="2365432"/>
            <a:ext cx="1443718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http://&lt;service&gt;</a:t>
            </a:r>
            <a:endParaRPr lang="en-US" sz="1000" dirty="0"/>
          </a:p>
        </p:txBody>
      </p:sp>
      <p:pic>
        <p:nvPicPr>
          <p:cNvPr id="27" name="Picture 2" descr="us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666" y="4850518"/>
            <a:ext cx="1048681" cy="1048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ight Arrow 27"/>
          <p:cNvSpPr/>
          <p:nvPr/>
        </p:nvSpPr>
        <p:spPr>
          <a:xfrm rot="19742310">
            <a:off x="1177223" y="4189038"/>
            <a:ext cx="1518473" cy="574313"/>
          </a:xfrm>
          <a:prstGeom prst="rightArrow">
            <a:avLst>
              <a:gd name="adj1" fmla="val 39447"/>
              <a:gd name="adj2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sp>
      <p:sp>
        <p:nvSpPr>
          <p:cNvPr id="30" name="Right Arrow 29"/>
          <p:cNvSpPr/>
          <p:nvPr/>
        </p:nvSpPr>
        <p:spPr>
          <a:xfrm rot="557935">
            <a:off x="1326033" y="5250117"/>
            <a:ext cx="2064798" cy="574313"/>
          </a:xfrm>
          <a:prstGeom prst="rightArrow">
            <a:avLst>
              <a:gd name="adj1" fmla="val 39447"/>
              <a:gd name="adj2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sp>
      <p:sp>
        <p:nvSpPr>
          <p:cNvPr id="32" name="TextBox 31"/>
          <p:cNvSpPr txBox="1"/>
          <p:nvPr/>
        </p:nvSpPr>
        <p:spPr>
          <a:xfrm>
            <a:off x="537755" y="4269397"/>
            <a:ext cx="163403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WebFinger lookup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41116" y="6052613"/>
            <a:ext cx="127003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Optional local cache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6647" y="4850518"/>
            <a:ext cx="218041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Personal XRD with OExchange links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41116" y="5703791"/>
            <a:ext cx="1477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mary@example.com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So What?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77"/>
            <a:ext cx="8229600" cy="382758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Services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Receive more content, from a greater variety of tools and content providers</a:t>
            </a: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Users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 the right option at the right time for sharing, saving, blogging, whatever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Engage with longer-tail communities of interest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Publishers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 more of your content out, through more efficient share-through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Don’t have to decide between options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Taking it Forward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77"/>
            <a:ext cx="8229600" cy="382758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Our strategy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Codify the existing model for basic content exchange on the web, while adding a new discovery capability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new exchange models once this foundation is deployed</a:t>
            </a: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Additional exchange models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With discovery in place, its easy to standardize more optimized exchange flows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Headless and return-to-source are primary examples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 addressing; mutual service negotiation in “Send to Mom” type use-cases</a:t>
            </a:r>
            <a:endParaRPr lang="en-US" sz="2000" dirty="0"/>
          </a:p>
        </p:txBody>
      </p:sp>
      <p:sp>
        <p:nvSpPr>
          <p:cNvPr id="4" name="Folded Corner 3"/>
          <p:cNvSpPr/>
          <p:nvPr/>
        </p:nvSpPr>
        <p:spPr>
          <a:xfrm>
            <a:off x="3251011" y="5554672"/>
            <a:ext cx="5578194" cy="1099558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6636" y="5844718"/>
            <a:ext cx="543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 more at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www.oexchange.org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770</Words>
  <Application>Microsoft Macintosh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OExchange</vt:lpstr>
      <vt:lpstr>What are we trying to do here? </vt:lpstr>
      <vt:lpstr>We Need an Open Protocol Solution</vt:lpstr>
      <vt:lpstr>The Basic Solution</vt:lpstr>
      <vt:lpstr>The Offer Flow</vt:lpstr>
      <vt:lpstr>About Typing</vt:lpstr>
      <vt:lpstr>Personalizing Choices</vt:lpstr>
      <vt:lpstr>So What?</vt:lpstr>
      <vt:lpstr>Taking it Forward</vt:lpstr>
    </vt:vector>
  </TitlesOfParts>
  <Company>Clearspring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NASCAR for Sharing:  OExchange and Link-Sharing as a Personal Discovery Use-Case</dc:title>
  <dc:creator>Will Meyer</dc:creator>
  <cp:lastModifiedBy>Will Meyer</cp:lastModifiedBy>
  <cp:revision>24</cp:revision>
  <dcterms:created xsi:type="dcterms:W3CDTF">2010-05-20T00:11:58Z</dcterms:created>
  <dcterms:modified xsi:type="dcterms:W3CDTF">2010-05-20T00:38:17Z</dcterms:modified>
</cp:coreProperties>
</file>