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embeddedFontLst>
    <p:embeddedFont>
      <p:font typeface="Noto Sans Symbols" panose="020B060402020202020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anklin Gothic" panose="020B0604020202020204" charset="0"/>
      <p:bold r:id="rId14"/>
    </p:embeddedFont>
    <p:embeddedFont>
      <p:font typeface="Libre Franklin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34010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17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45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7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2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823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DA0530-7E66-799B-B7BB-52700A8C3322}"/>
              </a:ext>
            </a:extLst>
          </p:cNvPr>
          <p:cNvSpPr txBox="1"/>
          <p:nvPr/>
        </p:nvSpPr>
        <p:spPr>
          <a:xfrm>
            <a:off x="2185055" y="2136338"/>
            <a:ext cx="7821890" cy="258532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7000" dirty="0"/>
              <a:t>HACKERWAR 4.0</a:t>
            </a:r>
          </a:p>
          <a:p>
            <a:pPr algn="ctr"/>
            <a:r>
              <a:rPr lang="en-US" sz="2000" dirty="0"/>
              <a:t>ORGANISED BY</a:t>
            </a:r>
          </a:p>
          <a:p>
            <a:pPr algn="ctr"/>
            <a:r>
              <a:rPr lang="en-US" sz="1800" dirty="0"/>
              <a:t>DEPARTMENT OF COMPUTER SCIENCE AND ENGINEERING FACULTY OF ENGINEERING AND TECHNOLOGY (ITER) SIKSHA ‘O’ ANUSANDHAN (DEEMED TO BE) UNIVERSITY, BHUBANESWAR, ODISHA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F02F720-41D7-639E-DC72-5D73B8A32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006049"/>
            <a:ext cx="1851951" cy="18519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935DD99-4E82-EF27-4097-D4840554E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5084" y="92597"/>
            <a:ext cx="1122744" cy="1122744"/>
          </a:xfrm>
          <a:prstGeom prst="rect">
            <a:avLst/>
          </a:prstGeom>
        </p:spPr>
      </p:pic>
      <p:pic>
        <p:nvPicPr>
          <p:cNvPr id="20" name="Google Shape;212;p1">
            <a:extLst>
              <a:ext uri="{FF2B5EF4-FFF2-40B4-BE49-F238E27FC236}">
                <a16:creationId xmlns:a16="http://schemas.microsoft.com/office/drawing/2014/main" xmlns="" id="{EEDD7437-6390-38CD-112D-E122B210A4F1}"/>
              </a:ext>
            </a:extLst>
          </p:cNvPr>
          <p:cNvPicPr preferRelativeResize="0"/>
          <p:nvPr/>
        </p:nvPicPr>
        <p:blipFill rotWithShape="1">
          <a:blip r:embed="rId6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08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4543720" y="182757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31840" y="1534160"/>
            <a:ext cx="6255988" cy="532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SIH1287</a:t>
            </a:r>
            <a:endParaRPr b="1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Use of Digital Technology to calculate water footprints for different daily use items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TechTonic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b="1" dirty="0" err="1" smtClean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Sambhav</a:t>
            </a:r>
            <a:r>
              <a:rPr lang="en-US" b="1" dirty="0" smtClean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 Kumar </a:t>
            </a:r>
            <a:r>
              <a:rPr lang="en-US" b="1" dirty="0" err="1" smtClean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Mohanty</a:t>
            </a:r>
            <a:endParaRPr b="1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(AISHE):C42709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 </a:t>
            </a:r>
            <a:r>
              <a:rPr lang="en-US" b="1" dirty="0" err="1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Siksha</a:t>
            </a:r>
            <a:r>
              <a:rPr lang="en-US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 ‘O’ </a:t>
            </a:r>
            <a:r>
              <a:rPr lang="en-US" b="1" dirty="0" err="1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Anusandhan</a:t>
            </a:r>
            <a:endParaRPr lang="en-US" b="1" dirty="0">
              <a:latin typeface="Libre Franklin" pitchFamily="2" charset="0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b="1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Clean &amp; Green </a:t>
            </a:r>
            <a:r>
              <a:rPr lang="en-US" b="1" dirty="0" err="1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Tecnology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D8CD061-BDB5-DE7F-68B8-39008ABC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5084" y="92597"/>
            <a:ext cx="1122744" cy="1122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241017-EC65-2879-8A2B-FDED29EAA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006049"/>
            <a:ext cx="1851951" cy="18519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678228" y="2122690"/>
            <a:ext cx="6542081" cy="37883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We are looking forward to make a </a:t>
            </a:r>
            <a:r>
              <a:rPr lang="en-US" b="1" dirty="0"/>
              <a:t>website </a:t>
            </a:r>
            <a:r>
              <a:rPr lang="en-US" dirty="0"/>
              <a:t>for water footprint calculation that will serve as a database for how much water is being used location wised. This will give us a better knowledge and more ideas for </a:t>
            </a:r>
            <a:r>
              <a:rPr lang="en-US" b="1" dirty="0"/>
              <a:t>water conservation </a:t>
            </a:r>
            <a:r>
              <a:rPr lang="en-US" dirty="0"/>
              <a:t>and </a:t>
            </a:r>
            <a:r>
              <a:rPr lang="en-US" b="1" dirty="0"/>
              <a:t>effective water usage </a:t>
            </a:r>
            <a:r>
              <a:rPr lang="en-US" dirty="0"/>
              <a:t>techniques.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The prototype function as follows: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User needs to enter there location.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Calculating footprints by scanning products using artificial intelligence</a:t>
            </a:r>
            <a:r>
              <a:rPr lang="en-US" b="1" dirty="0"/>
              <a:t>(AI).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User can also calculate there daily water usage by answering the questions.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At end of the survey daily usage of the user will we calculated by a trained </a:t>
            </a:r>
            <a:r>
              <a:rPr lang="en-US" b="1" dirty="0"/>
              <a:t>Machine Learning</a:t>
            </a:r>
            <a:r>
              <a:rPr lang="en-US" dirty="0"/>
              <a:t> model.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This data will be stored in the database location wised.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xmlns="" id="{5D0B7B80-0842-2963-596A-F51A6C966C4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2185" r="3674"/>
          <a:stretch/>
        </p:blipFill>
        <p:spPr>
          <a:xfrm>
            <a:off x="7424593" y="3317186"/>
            <a:ext cx="4368800" cy="242861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"/>
          <p:cNvSpPr txBox="1"/>
          <p:nvPr/>
        </p:nvSpPr>
        <p:spPr>
          <a:xfrm>
            <a:off x="7104255" y="603073"/>
            <a:ext cx="46891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497245" y="3317186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594" y="756941"/>
            <a:ext cx="4644652" cy="2453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smtClean="0"/>
              <a:t>User </a:t>
            </a:r>
            <a:r>
              <a:rPr lang="en-US" dirty="0"/>
              <a:t>may take snapshot of there products before using or buying them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Through ML</a:t>
            </a:r>
            <a:r>
              <a:rPr lang="en-US" b="1" dirty="0"/>
              <a:t> </a:t>
            </a:r>
            <a:r>
              <a:rPr lang="en-US" dirty="0"/>
              <a:t>model it’s water foot print will calculated.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 </a:t>
            </a:r>
            <a:r>
              <a:rPr lang="en-US" dirty="0"/>
              <a:t> If there is a water scarcity in that location through </a:t>
            </a:r>
            <a:r>
              <a:rPr lang="en-US" b="1" dirty="0"/>
              <a:t>automation system </a:t>
            </a:r>
            <a:r>
              <a:rPr lang="en-US" dirty="0"/>
              <a:t>nearby water resources will be shown to the user.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User may also get </a:t>
            </a:r>
            <a:r>
              <a:rPr lang="en-US" b="1" dirty="0"/>
              <a:t>points</a:t>
            </a:r>
            <a:r>
              <a:rPr lang="en-US" dirty="0"/>
              <a:t> if there monthly water uses decreases through proper conservation</a:t>
            </a:r>
            <a:r>
              <a:rPr lang="en-US" dirty="0" smtClean="0"/>
              <a:t>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According to end result there will be </a:t>
            </a:r>
            <a:r>
              <a:rPr lang="en-US" b="1" dirty="0"/>
              <a:t>prompts</a:t>
            </a:r>
            <a:r>
              <a:rPr lang="en-US" dirty="0"/>
              <a:t> how we can adopt techniques for water conservation.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multilingual website which will be available in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32 languages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 that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wide range of users can access it without any problem.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There will also be a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chatbot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support if user want proper details about installation any techniques of water conservation.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Location wise footprint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be used to spread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awareness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about proper usage.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Every users footprint will be added on the previous data for proper information.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Through points system user’s urge to use water conservation technique will increase.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</a:t>
            </a:r>
            <a:r>
              <a:rPr lang="en-US" sz="1200" b="1" dirty="0" smtClean="0">
                <a:solidFill>
                  <a:srgbClr val="5D7C3F"/>
                </a:solidFill>
              </a:rPr>
              <a:t>Name: </a:t>
            </a:r>
            <a:r>
              <a:rPr lang="en-US" sz="1200" b="1" dirty="0" err="1" smtClean="0">
                <a:solidFill>
                  <a:srgbClr val="5D7C3F"/>
                </a:solidFill>
              </a:rPr>
              <a:t>Sambhav</a:t>
            </a:r>
            <a:r>
              <a:rPr lang="en-US" sz="1200" b="1" dirty="0" smtClean="0">
                <a:solidFill>
                  <a:srgbClr val="5D7C3F"/>
                </a:solidFill>
              </a:rPr>
              <a:t> Kumar </a:t>
            </a:r>
            <a:r>
              <a:rPr lang="en-US" sz="1200" b="1" dirty="0" err="1" smtClean="0">
                <a:solidFill>
                  <a:srgbClr val="5D7C3F"/>
                </a:solidFill>
              </a:rPr>
              <a:t>Mohanty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Branch (</a:t>
            </a:r>
            <a:r>
              <a:rPr lang="en-US" sz="1200" dirty="0" err="1" smtClean="0"/>
              <a:t>Btech</a:t>
            </a:r>
            <a:r>
              <a:rPr lang="en-US" sz="1200" dirty="0" smtClean="0"/>
              <a:t>/</a:t>
            </a:r>
            <a:r>
              <a:rPr lang="en-US" sz="1200" dirty="0" err="1" smtClean="0"/>
              <a:t>Mtech</a:t>
            </a:r>
            <a:r>
              <a:rPr lang="en-US" sz="1200" dirty="0" smtClean="0"/>
              <a:t>/PhD </a:t>
            </a:r>
            <a:r>
              <a:rPr lang="en-US" sz="1200" dirty="0" err="1" smtClean="0"/>
              <a:t>etc</a:t>
            </a:r>
            <a:r>
              <a:rPr lang="en-US" sz="1200" dirty="0" smtClean="0"/>
              <a:t>):</a:t>
            </a:r>
            <a:r>
              <a:rPr lang="en-US" sz="1200" dirty="0" err="1" smtClean="0"/>
              <a:t>Btech</a:t>
            </a:r>
            <a:r>
              <a:rPr lang="en-US" sz="1200" dirty="0" smtClean="0"/>
              <a:t>			Stream (ECE, CSE </a:t>
            </a:r>
            <a:r>
              <a:rPr lang="en-US" sz="1200" dirty="0" err="1" smtClean="0"/>
              <a:t>etc</a:t>
            </a:r>
            <a:r>
              <a:rPr lang="en-US" sz="1200" dirty="0" smtClean="0"/>
              <a:t>): CSE		Year (I,II,III,IV):  III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 smtClean="0">
                <a:solidFill>
                  <a:srgbClr val="5D7C3F"/>
                </a:solidFill>
              </a:rPr>
              <a:t>Team </a:t>
            </a:r>
            <a:r>
              <a:rPr lang="en-US" sz="1200" b="1" dirty="0">
                <a:solidFill>
                  <a:srgbClr val="5D7C3F"/>
                </a:solidFill>
              </a:rPr>
              <a:t>Member 1 Name: Debasish Bhola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):CSE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err="1">
                <a:solidFill>
                  <a:srgbClr val="5D7C3F"/>
                </a:solidFill>
              </a:rPr>
              <a:t>Roshali</a:t>
            </a:r>
            <a:r>
              <a:rPr lang="en-US" sz="1200" b="1" dirty="0">
                <a:solidFill>
                  <a:srgbClr val="5D7C3F"/>
                </a:solidFill>
              </a:rPr>
              <a:t> Sahoo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 smtClean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 smtClean="0">
                <a:solidFill>
                  <a:srgbClr val="5D7C3F"/>
                </a:solidFill>
              </a:rPr>
              <a:t>Anandita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Biswal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Branch </a:t>
            </a:r>
            <a:r>
              <a:rPr lang="en-US" sz="1200" dirty="0"/>
              <a:t>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Shreyosee Biswas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Pritish Raj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                            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380</Words>
  <Application>Microsoft Office PowerPoint</Application>
  <PresentationFormat>Widescreen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Noto Sans Symbols</vt:lpstr>
      <vt:lpstr>Calibri</vt:lpstr>
      <vt:lpstr>Franklin Gothic</vt:lpstr>
      <vt:lpstr>Libre Franklin</vt:lpstr>
      <vt:lpstr>Arial</vt:lpstr>
      <vt:lpstr>Theme1</vt:lpstr>
      <vt:lpstr>PowerPoint Presentation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Microsoft account</cp:lastModifiedBy>
  <cp:revision>9</cp:revision>
  <dcterms:created xsi:type="dcterms:W3CDTF">2022-02-11T07:14:46Z</dcterms:created>
  <dcterms:modified xsi:type="dcterms:W3CDTF">2023-09-08T13:05:16Z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