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5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1137-93C3-4BC3-896E-542F3298604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484644562,&quot;Placement&quot;:&quot;Header&quot;,&quot;Top&quot;:0.0,&quot;Left&quot;:435.021423,&quot;SlideWidth&quot;:960,&quot;SlideHeight&quot;:540}"/>
          <p:cNvSpPr txBox="1"/>
          <p:nvPr userDrawn="1"/>
        </p:nvSpPr>
        <p:spPr>
          <a:xfrm>
            <a:off x="5524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en-US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" y="0"/>
            <a:ext cx="1217422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42763" y="5902339"/>
            <a:ext cx="2335877" cy="615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31380" y="5922804"/>
            <a:ext cx="922713" cy="5946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32765" y="817853"/>
            <a:ext cx="997527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VEJCE 1KS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772996" y="817852"/>
            <a:ext cx="997527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 0,5KG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904912" y="817851"/>
            <a:ext cx="997527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 1KG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31380" y="1825626"/>
            <a:ext cx="997527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VEJCE </a:t>
            </a:r>
            <a:r>
              <a:rPr lang="en-US" dirty="0" smtClean="0"/>
              <a:t>PLATO 12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771611" y="1825625"/>
            <a:ext cx="997527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OVCE KYTA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903527" y="1825624"/>
            <a:ext cx="997527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KRALIK 1KG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631380" y="2856208"/>
            <a:ext cx="997527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VEJCE PLATO 6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771611" y="2856207"/>
            <a:ext cx="997527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903527" y="2856206"/>
            <a:ext cx="997527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630688" y="455067"/>
            <a:ext cx="3347952" cy="189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 BAR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589122" y="4202573"/>
            <a:ext cx="3347952" cy="189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589122" y="4526781"/>
            <a:ext cx="3311932" cy="427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CLICK TO SEARCH …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 rot="10800000">
            <a:off x="11402290" y="4598666"/>
            <a:ext cx="426720" cy="27738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30688" y="4954385"/>
            <a:ext cx="3270366" cy="723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28116" y="5089320"/>
            <a:ext cx="2934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28116" y="5295753"/>
            <a:ext cx="2934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795901" y="5474476"/>
            <a:ext cx="2934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3977" y="348341"/>
            <a:ext cx="6127058" cy="6357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30785" y="228600"/>
            <a:ext cx="4914901" cy="6357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76200" y="1513113"/>
            <a:ext cx="1423990" cy="304800"/>
            <a:chOff x="7032171" y="620486"/>
            <a:chExt cx="1458686" cy="304800"/>
          </a:xfrm>
        </p:grpSpPr>
        <p:sp>
          <p:nvSpPr>
            <p:cNvPr id="6" name="Rounded Rectangle 5"/>
            <p:cNvSpPr/>
            <p:nvPr/>
          </p:nvSpPr>
          <p:spPr>
            <a:xfrm>
              <a:off x="7032171" y="620486"/>
              <a:ext cx="1458686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polozka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8131629" y="696686"/>
              <a:ext cx="283028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76200" y="1986642"/>
            <a:ext cx="1423990" cy="304800"/>
            <a:chOff x="7032171" y="620486"/>
            <a:chExt cx="1458686" cy="304800"/>
          </a:xfrm>
        </p:grpSpPr>
        <p:sp>
          <p:nvSpPr>
            <p:cNvPr id="11" name="Rounded Rectangle 10"/>
            <p:cNvSpPr/>
            <p:nvPr/>
          </p:nvSpPr>
          <p:spPr>
            <a:xfrm>
              <a:off x="7032171" y="620486"/>
              <a:ext cx="1458686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druh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0800000">
              <a:off x="8131629" y="696686"/>
              <a:ext cx="283028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76200" y="2460170"/>
            <a:ext cx="1423990" cy="304800"/>
            <a:chOff x="7032171" y="620486"/>
            <a:chExt cx="1458686" cy="304800"/>
          </a:xfrm>
        </p:grpSpPr>
        <p:sp>
          <p:nvSpPr>
            <p:cNvPr id="14" name="Rounded Rectangle 13"/>
            <p:cNvSpPr/>
            <p:nvPr/>
          </p:nvSpPr>
          <p:spPr>
            <a:xfrm>
              <a:off x="7032171" y="620486"/>
              <a:ext cx="1458686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typ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8131629" y="696686"/>
              <a:ext cx="283028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103425" y="3505200"/>
            <a:ext cx="1046082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12276" y="3497035"/>
            <a:ext cx="899068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75016" y="3486151"/>
            <a:ext cx="687441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04313" y="3162302"/>
            <a:ext cx="1891569" cy="261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Vysledny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04312" y="4288970"/>
            <a:ext cx="3918859" cy="315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||\ || ||| | ||| || |||| |  ||| ||| ||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92292" y="1521277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14065" y="1986642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14065" y="2441122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65484" y="1510390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87257" y="1975755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87257" y="2430235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04313" y="745672"/>
            <a:ext cx="3528096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Vytvoreni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noveho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produktu</a:t>
            </a:r>
            <a:r>
              <a:rPr lang="en-US" dirty="0" smtClean="0">
                <a:solidFill>
                  <a:schemeClr val="tx1"/>
                </a:solidFill>
              </a:rPr>
              <a:t> 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304313" y="4000501"/>
            <a:ext cx="1891569" cy="261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Carovy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60713" y="538843"/>
            <a:ext cx="3614059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Prehled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vsech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produktu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16452" y="1126671"/>
            <a:ext cx="2238378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Nazev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pol+druh+typ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59920" y="1126671"/>
            <a:ext cx="511630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38630" y="1126671"/>
            <a:ext cx="1034225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jednotky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456654" y="1121230"/>
            <a:ext cx="745677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cena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86131" y="1121230"/>
            <a:ext cx="989483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skladem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9229" y="1839686"/>
            <a:ext cx="5964496" cy="3980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016452" y="1687286"/>
            <a:ext cx="0" cy="402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38630" y="1687286"/>
            <a:ext cx="0" cy="402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28077" y="1687286"/>
            <a:ext cx="0" cy="402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79326" y="1687286"/>
            <a:ext cx="0" cy="402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5171" y="1523999"/>
            <a:ext cx="5720443" cy="21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Razeni</a:t>
            </a:r>
            <a:r>
              <a:rPr lang="en-US" dirty="0" smtClean="0"/>
              <a:t> a </a:t>
            </a:r>
            <a:r>
              <a:rPr lang="en-US" dirty="0" err="1" smtClean="0"/>
              <a:t>filry</a:t>
            </a:r>
            <a:endParaRPr lang="en-US" dirty="0"/>
          </a:p>
        </p:txBody>
      </p:sp>
      <p:sp>
        <p:nvSpPr>
          <p:cNvPr id="51" name="Flowchart: Merge 50"/>
          <p:cNvSpPr/>
          <p:nvPr/>
        </p:nvSpPr>
        <p:spPr>
          <a:xfrm>
            <a:off x="816429" y="1262742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erge 51"/>
          <p:cNvSpPr/>
          <p:nvPr/>
        </p:nvSpPr>
        <p:spPr>
          <a:xfrm>
            <a:off x="3104469" y="1273630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Merge 52"/>
          <p:cNvSpPr/>
          <p:nvPr/>
        </p:nvSpPr>
        <p:spPr>
          <a:xfrm>
            <a:off x="4202345" y="1230079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erge 53"/>
          <p:cNvSpPr/>
          <p:nvPr/>
        </p:nvSpPr>
        <p:spPr>
          <a:xfrm>
            <a:off x="968829" y="1415142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5115587" y="1213757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6203255" y="1262741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9447383" y="1502229"/>
            <a:ext cx="1423990" cy="304800"/>
            <a:chOff x="7032171" y="620486"/>
            <a:chExt cx="1458686" cy="304800"/>
          </a:xfrm>
        </p:grpSpPr>
        <p:sp>
          <p:nvSpPr>
            <p:cNvPr id="58" name="Rounded Rectangle 57"/>
            <p:cNvSpPr/>
            <p:nvPr/>
          </p:nvSpPr>
          <p:spPr>
            <a:xfrm>
              <a:off x="7032171" y="620486"/>
              <a:ext cx="1458686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jednotky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0800000">
              <a:off x="8131629" y="696686"/>
              <a:ext cx="283028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963475" y="1510393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336667" y="1499506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573497" y="2179865"/>
            <a:ext cx="1873095" cy="54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CZK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907253" y="3486150"/>
            <a:ext cx="687441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693056" y="3486149"/>
            <a:ext cx="687441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193667" y="5015589"/>
            <a:ext cx="1143000" cy="6531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+</a:t>
            </a:r>
            <a:endParaRPr lang="en-US" sz="6000" dirty="0"/>
          </a:p>
        </p:txBody>
      </p:sp>
      <p:sp>
        <p:nvSpPr>
          <p:cNvPr id="76" name="Rectangle 75"/>
          <p:cNvSpPr/>
          <p:nvPr/>
        </p:nvSpPr>
        <p:spPr>
          <a:xfrm>
            <a:off x="7559326" y="5015589"/>
            <a:ext cx="1143000" cy="65314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77" name="&quot;No&quot; Symbol 76"/>
          <p:cNvSpPr/>
          <p:nvPr/>
        </p:nvSpPr>
        <p:spPr>
          <a:xfrm>
            <a:off x="7888287" y="5124445"/>
            <a:ext cx="485077" cy="435429"/>
          </a:xfrm>
          <a:prstGeom prst="noSmoking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5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74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ROTT Ondrej (SAFRAN CABIN)</dc:creator>
  <cp:lastModifiedBy>ROTT Ondrej (SAFRAN CABIN)</cp:lastModifiedBy>
  <cp:revision>9</cp:revision>
  <dcterms:created xsi:type="dcterms:W3CDTF">2023-05-31T12:20:51Z</dcterms:created>
  <dcterms:modified xsi:type="dcterms:W3CDTF">2023-06-06T14:03:29Z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4ffcea-f25b-491e-9dc9-834516f3550e_Enabled">
    <vt:lpwstr>true</vt:lpwstr>
  </property>
  <property fmtid="{D5CDD505-2E9C-101B-9397-08002B2CF9AE}" pid="3" name="MSIP_Label_024ffcea-f25b-491e-9dc9-834516f3550e_SetDate">
    <vt:lpwstr>2023-06-06T14:03:29Z</vt:lpwstr>
  </property>
  <property fmtid="{D5CDD505-2E9C-101B-9397-08002B2CF9AE}" pid="4" name="MSIP_Label_024ffcea-f25b-491e-9dc9-834516f3550e_Method">
    <vt:lpwstr>Standard</vt:lpwstr>
  </property>
  <property fmtid="{D5CDD505-2E9C-101B-9397-08002B2CF9AE}" pid="5" name="MSIP_Label_024ffcea-f25b-491e-9dc9-834516f3550e_Name">
    <vt:lpwstr>C2 - restricted</vt:lpwstr>
  </property>
  <property fmtid="{D5CDD505-2E9C-101B-9397-08002B2CF9AE}" pid="6" name="MSIP_Label_024ffcea-f25b-491e-9dc9-834516f3550e_SiteId">
    <vt:lpwstr>d52b49b7-0c8f-4d89-8c4f-f20517306e08</vt:lpwstr>
  </property>
  <property fmtid="{D5CDD505-2E9C-101B-9397-08002B2CF9AE}" pid="7" name="MSIP_Label_024ffcea-f25b-491e-9dc9-834516f3550e_ActionId">
    <vt:lpwstr>0d3cbf05-5065-49fb-a11d-82d05cb1df44</vt:lpwstr>
  </property>
  <property fmtid="{D5CDD505-2E9C-101B-9397-08002B2CF9AE}" pid="8" name="MSIP_Label_024ffcea-f25b-491e-9dc9-834516f3550e_ContentBits">
    <vt:lpwstr>1</vt:lpwstr>
  </property>
</Properties>
</file>