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デュエル開始の宣言をしろ！磯野！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デュエル開始～！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