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3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1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5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5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16A4-8D02-4517-BE20-5389FF3355B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0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</a:t>
            </a:r>
            <a:r>
              <a:rPr lang="ko-KR" altLang="en-US" dirty="0" err="1"/>
              <a:t>수어</a:t>
            </a:r>
            <a:r>
              <a:rPr lang="ko-KR" altLang="en-US" dirty="0"/>
              <a:t> 통번역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Problem(</a:t>
            </a:r>
            <a:r>
              <a:rPr lang="ko-KR" altLang="en-US" dirty="0"/>
              <a:t>문제정의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아파도 설명 못하는 청각</a:t>
            </a:r>
            <a:r>
              <a:rPr lang="en-US" altLang="ko-KR" dirty="0"/>
              <a:t>/</a:t>
            </a:r>
            <a:r>
              <a:rPr lang="ko-KR" altLang="en-US" dirty="0"/>
              <a:t>언어 장애인 </a:t>
            </a:r>
            <a:endParaRPr lang="en-US" altLang="ko-KR" dirty="0"/>
          </a:p>
          <a:p>
            <a:r>
              <a:rPr lang="en-US" altLang="ko-KR" dirty="0"/>
              <a:t>Why(</a:t>
            </a:r>
            <a:r>
              <a:rPr lang="ko-KR" altLang="en-US" dirty="0"/>
              <a:t>문제원인분석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수어</a:t>
            </a:r>
            <a:r>
              <a:rPr lang="ko-KR" altLang="en-US" dirty="0"/>
              <a:t> 통역 서비스 제공 미흡</a:t>
            </a:r>
            <a:endParaRPr lang="en-US" altLang="ko-KR" dirty="0"/>
          </a:p>
          <a:p>
            <a:r>
              <a:rPr lang="en-US" altLang="ko-KR" dirty="0"/>
              <a:t>What(</a:t>
            </a:r>
            <a:r>
              <a:rPr lang="ko-KR" altLang="en-US" dirty="0"/>
              <a:t>문제해결기능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실시간 </a:t>
            </a:r>
            <a:r>
              <a:rPr lang="ko-KR" altLang="en-US" dirty="0" err="1"/>
              <a:t>수어</a:t>
            </a:r>
            <a:r>
              <a:rPr lang="ko-KR" altLang="en-US" dirty="0"/>
              <a:t> </a:t>
            </a:r>
            <a:r>
              <a:rPr lang="ko-KR" altLang="en-US" dirty="0" err="1"/>
              <a:t>통번역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en-US" altLang="ko-KR" dirty="0"/>
              <a:t>How(</a:t>
            </a:r>
            <a:r>
              <a:rPr lang="ko-KR" altLang="en-US" dirty="0"/>
              <a:t>개발방법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</a:p>
          <a:p>
            <a:r>
              <a:rPr lang="en-US" altLang="ko-KR" dirty="0"/>
              <a:t>Who(</a:t>
            </a:r>
            <a:r>
              <a:rPr lang="ko-KR" altLang="en-US" dirty="0"/>
              <a:t>사용 대상자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청각</a:t>
            </a:r>
            <a:r>
              <a:rPr lang="en-US" altLang="ko-KR" dirty="0"/>
              <a:t>/</a:t>
            </a:r>
            <a:r>
              <a:rPr lang="ko-KR" altLang="en-US" dirty="0"/>
              <a:t>언어 장애인</a:t>
            </a:r>
            <a:r>
              <a:rPr lang="en-US" altLang="ko-KR" dirty="0"/>
              <a:t>, </a:t>
            </a:r>
            <a:r>
              <a:rPr lang="ko-KR" altLang="en-US" dirty="0"/>
              <a:t>병원 관계자</a:t>
            </a:r>
          </a:p>
        </p:txBody>
      </p:sp>
    </p:spTree>
    <p:extLst>
      <p:ext uri="{BB962C8B-B14F-4D97-AF65-F5344CB8AC3E}">
        <p14:creationId xmlns:p14="http://schemas.microsoft.com/office/powerpoint/2010/main" val="16308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963" y="204187"/>
            <a:ext cx="11060837" cy="665381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Problem(</a:t>
            </a:r>
            <a:r>
              <a:rPr lang="ko-KR" altLang="en-US" dirty="0"/>
              <a:t>문제정의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grpSp>
        <p:nvGrpSpPr>
          <p:cNvPr id="4" name="그룹 1007">
            <a:extLst>
              <a:ext uri="{FF2B5EF4-FFF2-40B4-BE49-F238E27FC236}">
                <a16:creationId xmlns:a16="http://schemas.microsoft.com/office/drawing/2014/main" id="{BE9B82C4-1F15-AAAE-0B81-92F5354F86C2}"/>
              </a:ext>
            </a:extLst>
          </p:cNvPr>
          <p:cNvGrpSpPr/>
          <p:nvPr/>
        </p:nvGrpSpPr>
        <p:grpSpPr>
          <a:xfrm>
            <a:off x="2628900" y="1762124"/>
            <a:ext cx="3343404" cy="4577363"/>
            <a:chOff x="598939" y="1257567"/>
            <a:chExt cx="7118708" cy="8313767"/>
          </a:xfrm>
        </p:grpSpPr>
        <p:pic>
          <p:nvPicPr>
            <p:cNvPr id="5" name="Object 23">
              <a:extLst>
                <a:ext uri="{FF2B5EF4-FFF2-40B4-BE49-F238E27FC236}">
                  <a16:creationId xmlns:a16="http://schemas.microsoft.com/office/drawing/2014/main" id="{412689BB-E2D2-C720-3F68-8DCE48236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939" y="1257567"/>
              <a:ext cx="7118708" cy="8313767"/>
            </a:xfrm>
            <a:prstGeom prst="rect">
              <a:avLst/>
            </a:prstGeom>
          </p:spPr>
        </p:pic>
      </p:grpSp>
      <p:grpSp>
        <p:nvGrpSpPr>
          <p:cNvPr id="6" name="그룹 1004">
            <a:extLst>
              <a:ext uri="{FF2B5EF4-FFF2-40B4-BE49-F238E27FC236}">
                <a16:creationId xmlns:a16="http://schemas.microsoft.com/office/drawing/2014/main" id="{160FA372-88A5-848F-652E-CCBECD18EEE6}"/>
              </a:ext>
            </a:extLst>
          </p:cNvPr>
          <p:cNvGrpSpPr/>
          <p:nvPr/>
        </p:nvGrpSpPr>
        <p:grpSpPr>
          <a:xfrm>
            <a:off x="6219698" y="2423999"/>
            <a:ext cx="4821640" cy="1626806"/>
            <a:chOff x="8011918" y="3106057"/>
            <a:chExt cx="9592272" cy="4064299"/>
          </a:xfrm>
        </p:grpSpPr>
        <p:pic>
          <p:nvPicPr>
            <p:cNvPr id="7" name="Object 14">
              <a:extLst>
                <a:ext uri="{FF2B5EF4-FFF2-40B4-BE49-F238E27FC236}">
                  <a16:creationId xmlns:a16="http://schemas.microsoft.com/office/drawing/2014/main" id="{A869D8C0-5D2C-39BC-BAF2-6365E76B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1918" y="3106057"/>
              <a:ext cx="9592272" cy="4064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699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0675"/>
            <a:ext cx="10515600" cy="1774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Why(</a:t>
            </a:r>
            <a:r>
              <a:rPr lang="ko-KR" altLang="en-US" dirty="0"/>
              <a:t>문제원인분석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5FA613-80EE-D5F4-4D66-C7262366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850"/>
            <a:ext cx="4197364" cy="47624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0FE62F-5A64-81EB-9171-5C0E6A01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8" y="2933700"/>
            <a:ext cx="67722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2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5" y="66357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What(</a:t>
            </a:r>
            <a:r>
              <a:rPr lang="ko-KR" altLang="en-US" dirty="0"/>
              <a:t>문제해결기능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실시간 </a:t>
            </a:r>
            <a:r>
              <a:rPr lang="ko-KR" altLang="en-US" dirty="0" err="1"/>
              <a:t>수어</a:t>
            </a:r>
            <a:r>
              <a:rPr lang="ko-KR" altLang="en-US" dirty="0"/>
              <a:t> 사용자의 손을 인식해 단어를 실시간으로 번역 후 텍스트로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93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25499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How(</a:t>
            </a:r>
            <a:r>
              <a:rPr lang="ko-KR" altLang="en-US" dirty="0"/>
              <a:t>개발방법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CF1DCB7D-7E06-F8EA-F2FF-7B1563E2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18" y="1404343"/>
            <a:ext cx="9072563" cy="47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4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A6ACB53A2E06749B899148C7A7D2CE7" ma:contentTypeVersion="11" ma:contentTypeDescription="새 문서를 만듭니다." ma:contentTypeScope="" ma:versionID="8839e0b115e76249e4e82ef11f916a8a">
  <xsd:schema xmlns:xsd="http://www.w3.org/2001/XMLSchema" xmlns:xs="http://www.w3.org/2001/XMLSchema" xmlns:p="http://schemas.microsoft.com/office/2006/metadata/properties" xmlns:ns2="22705379-3a79-4721-8039-e37845870519" xmlns:ns3="cd4c1131-4566-4492-bc83-9883a41b4b09" targetNamespace="http://schemas.microsoft.com/office/2006/metadata/properties" ma:root="true" ma:fieldsID="84af74b507ad1ee470b0aeb55f60aa62" ns2:_="" ns3:_="">
    <xsd:import namespace="22705379-3a79-4721-8039-e37845870519"/>
    <xsd:import namespace="cd4c1131-4566-4492-bc83-9883a41b4b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05379-3a79-4721-8039-e37845870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37443d77-d801-4529-9017-a9c50f29e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c1131-4566-4492-bc83-9883a41b4b0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8e3e1b-6dca-4ed1-b220-3bd8c060267d}" ma:internalName="TaxCatchAll" ma:showField="CatchAllData" ma:web="cd4c1131-4566-4492-bc83-9883a41b4b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705379-3a79-4721-8039-e37845870519">
      <Terms xmlns="http://schemas.microsoft.com/office/infopath/2007/PartnerControls"/>
    </lcf76f155ced4ddcb4097134ff3c332f>
    <TaxCatchAll xmlns="cd4c1131-4566-4492-bc83-9883a41b4b09" xsi:nil="true"/>
  </documentManagement>
</p:properties>
</file>

<file path=customXml/itemProps1.xml><?xml version="1.0" encoding="utf-8"?>
<ds:datastoreItem xmlns:ds="http://schemas.openxmlformats.org/officeDocument/2006/customXml" ds:itemID="{6476BDDC-FE4D-4E5B-B33A-7B7AD706A107}"/>
</file>

<file path=customXml/itemProps2.xml><?xml version="1.0" encoding="utf-8"?>
<ds:datastoreItem xmlns:ds="http://schemas.openxmlformats.org/officeDocument/2006/customXml" ds:itemID="{B32C54F3-0948-45AD-A137-70070F7F1659}"/>
</file>

<file path=customXml/itemProps3.xml><?xml version="1.0" encoding="utf-8"?>
<ds:datastoreItem xmlns:ds="http://schemas.openxmlformats.org/officeDocument/2006/customXml" ds:itemID="{DD36D883-6C0C-4A18-BE8A-5C677BEB406E}"/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85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실시간 수어 통번역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주제선정1</dc:title>
  <dc:creator>edu-01</dc:creator>
  <cp:lastModifiedBy>[학부생]박세훈</cp:lastModifiedBy>
  <cp:revision>10</cp:revision>
  <dcterms:created xsi:type="dcterms:W3CDTF">2022-09-07T01:07:42Z</dcterms:created>
  <dcterms:modified xsi:type="dcterms:W3CDTF">2022-10-12T06:32:13Z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0x0101003A6ACB53A2E06749B899148C7A7D2CE7</vt:lpwstr>
  </property>
</Properties>
</file>