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3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1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5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5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16A4-8D02-4517-BE20-5389FF3355B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0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주제선정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Problem(</a:t>
            </a:r>
            <a:r>
              <a:rPr lang="ko-KR" altLang="en-US" dirty="0" smtClean="0"/>
              <a:t>문제정의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Why(</a:t>
            </a:r>
            <a:r>
              <a:rPr lang="ko-KR" altLang="en-US" dirty="0" smtClean="0"/>
              <a:t>문제원인분석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What(</a:t>
            </a:r>
            <a:r>
              <a:rPr lang="ko-KR" altLang="en-US" dirty="0" smtClean="0"/>
              <a:t>문제해결기능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How(</a:t>
            </a:r>
            <a:r>
              <a:rPr lang="ko-KR" altLang="en-US" dirty="0" smtClean="0"/>
              <a:t>개발방법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Who(</a:t>
            </a:r>
            <a:r>
              <a:rPr lang="ko-KR" altLang="en-US" dirty="0" smtClean="0"/>
              <a:t>사용 대상자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A6ACB53A2E06749B899148C7A7D2CE7" ma:contentTypeVersion="11" ma:contentTypeDescription="새 문서를 만듭니다." ma:contentTypeScope="" ma:versionID="8839e0b115e76249e4e82ef11f916a8a">
  <xsd:schema xmlns:xsd="http://www.w3.org/2001/XMLSchema" xmlns:xs="http://www.w3.org/2001/XMLSchema" xmlns:p="http://schemas.microsoft.com/office/2006/metadata/properties" xmlns:ns2="22705379-3a79-4721-8039-e37845870519" xmlns:ns3="cd4c1131-4566-4492-bc83-9883a41b4b09" targetNamespace="http://schemas.microsoft.com/office/2006/metadata/properties" ma:root="true" ma:fieldsID="84af74b507ad1ee470b0aeb55f60aa62" ns2:_="" ns3:_="">
    <xsd:import namespace="22705379-3a79-4721-8039-e37845870519"/>
    <xsd:import namespace="cd4c1131-4566-4492-bc83-9883a41b4b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05379-3a79-4721-8039-e37845870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37443d77-d801-4529-9017-a9c50f29e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c1131-4566-4492-bc83-9883a41b4b0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8e3e1b-6dca-4ed1-b220-3bd8c060267d}" ma:internalName="TaxCatchAll" ma:showField="CatchAllData" ma:web="cd4c1131-4566-4492-bc83-9883a41b4b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705379-3a79-4721-8039-e37845870519">
      <Terms xmlns="http://schemas.microsoft.com/office/infopath/2007/PartnerControls"/>
    </lcf76f155ced4ddcb4097134ff3c332f>
    <TaxCatchAll xmlns="cd4c1131-4566-4492-bc83-9883a41b4b09" xsi:nil="true"/>
  </documentManagement>
</p:properties>
</file>

<file path=customXml/itemProps1.xml><?xml version="1.0" encoding="utf-8"?>
<ds:datastoreItem xmlns:ds="http://schemas.openxmlformats.org/officeDocument/2006/customXml" ds:itemID="{AA511983-0ABA-4F63-92D8-B9C36C2C1D98}"/>
</file>

<file path=customXml/itemProps2.xml><?xml version="1.0" encoding="utf-8"?>
<ds:datastoreItem xmlns:ds="http://schemas.openxmlformats.org/officeDocument/2006/customXml" ds:itemID="{0B63C0E0-D819-4B4E-B97F-F766B43E11C2}"/>
</file>

<file path=customXml/itemProps3.xml><?xml version="1.0" encoding="utf-8"?>
<ds:datastoreItem xmlns:ds="http://schemas.openxmlformats.org/officeDocument/2006/customXml" ds:itemID="{E730901D-4335-47B9-A98B-E2F777F66843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주제선정1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주제선정1</dc:title>
  <dc:creator>edu-01</dc:creator>
  <cp:lastModifiedBy>edu-01</cp:lastModifiedBy>
  <cp:revision>1</cp:revision>
  <dcterms:created xsi:type="dcterms:W3CDTF">2022-09-07T01:07:42Z</dcterms:created>
  <dcterms:modified xsi:type="dcterms:W3CDTF">2022-09-07T01:10:12Z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0x0101003A6ACB53A2E06749B899148C7A7D2CE7</vt:lpwstr>
  </property>
</Properties>
</file>