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63" r:id="rId5"/>
    <p:sldId id="265" r:id="rId6"/>
    <p:sldId id="291" r:id="rId7"/>
    <p:sldId id="270" r:id="rId8"/>
    <p:sldId id="267" r:id="rId9"/>
    <p:sldId id="308" r:id="rId10"/>
    <p:sldId id="309" r:id="rId11"/>
    <p:sldId id="293" r:id="rId12"/>
    <p:sldId id="295" r:id="rId13"/>
    <p:sldId id="307" r:id="rId14"/>
    <p:sldId id="300" r:id="rId15"/>
    <p:sldId id="298" r:id="rId16"/>
    <p:sldId id="297" r:id="rId17"/>
    <p:sldId id="276" r:id="rId18"/>
    <p:sldId id="303" r:id="rId19"/>
    <p:sldId id="301" r:id="rId20"/>
    <p:sldId id="305" r:id="rId21"/>
    <p:sldId id="30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3EF"/>
    <a:srgbClr val="935F35"/>
    <a:srgbClr val="E8D1BF"/>
    <a:srgbClr val="B39273"/>
    <a:srgbClr val="184D65"/>
    <a:srgbClr val="ECD5D0"/>
    <a:srgbClr val="F6DDC6"/>
    <a:srgbClr val="B37A3F"/>
    <a:srgbClr val="B6854D"/>
    <a:srgbClr val="79544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20" y="22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16670767716535E-2"/>
          <c:y val="0.33534691616708484"/>
          <c:w val="0.89525910433070865"/>
          <c:h val="0.2764573929197381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오전</c:v>
                </c:pt>
              </c:strCache>
            </c:strRef>
          </c:tx>
          <c:spPr>
            <a:solidFill>
              <a:schemeClr val="accent6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활동량</c:v>
                </c:pt>
                <c:pt idx="1">
                  <c:v>걸음수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AA-47AE-9996-25CB769D0D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오후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활동량</c:v>
                </c:pt>
                <c:pt idx="1">
                  <c:v>걸음수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AA-47AE-9996-25CB769D0D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09095008"/>
        <c:axId val="1609093088"/>
      </c:barChart>
      <c:catAx>
        <c:axId val="16090950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09093088"/>
        <c:crosses val="autoZero"/>
        <c:auto val="1"/>
        <c:lblAlgn val="ctr"/>
        <c:lblOffset val="100"/>
        <c:noMultiLvlLbl val="0"/>
      </c:catAx>
      <c:valAx>
        <c:axId val="1609093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09095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F8774-A1F8-46B4-B80B-595349265FDA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CA747-F0C9-4522-99BF-315B782A9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67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0D125-514E-4AD6-AB86-A7AF7521B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FF618F-8700-423C-998A-718D6DDFD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5729D-FFC6-4391-BA68-533206E2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705A1-3A30-4AE2-B372-F07A2C69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B86A3-4B08-44D0-B3B6-0D482D97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022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B3C5E-0164-477F-8B57-EAA8EF13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50DF3D-B4DE-49E7-ABB1-A4873C9D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48553-A626-44BE-9D39-B15D9105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2FA54-264F-4E2B-B31D-75C5EE7E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439BF-22F7-40B1-9965-967AB204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099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993419-A134-4CCC-9394-0A8AC6838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0DB258-D1ED-4077-B61A-D3F9913E0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99B02-85AC-4765-8643-12B5A72D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92EFC-4EF1-412A-B8E1-0B5FEC1E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C3B9A-D8A6-43D4-8A6F-347C55E6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360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3FE50-B922-4FB8-9B83-425EC014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417DE0-413E-45B7-AEDB-432A4679F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B68E09-5743-40FE-B46A-260DE087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7D19F-78D1-46A2-9656-D20C756C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D229A-72CE-4BA4-8BF1-3E91B610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576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5F4E9-952E-4583-9D2D-8CEA76A2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1A4E2F-F598-4984-AB97-EBF02B7A0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CBAD9-099F-40E1-A98D-27F116C38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0C38F-0414-497D-B9D9-2E578800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A5B8C-B7D1-4DD8-88A1-52148C72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08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0F169-B3D7-4887-8D07-DFF65A04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5CC02-6C39-4862-94DF-78BEDF590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877D20-A611-4D25-B2D2-C0C48BF3E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285A5D-AE7C-4196-8A13-7E82A0A1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C05BB1-0101-4A26-B8A7-9F0169C1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D0AD6D-8479-4814-B770-A2E75707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335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85653-53FE-42FC-A200-21BF5D7B2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9AADEA-E4DB-498A-A013-AA52BCA85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304C2A-412C-4E1F-9829-3B66A8F16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71B5BD-023D-40BE-9F19-F609A7BD0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3BA38-AB04-47BE-8F89-31AF08198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D73C62-C148-4606-8E1F-EB256FD4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889D9E-2143-411B-9E18-BA81227D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53484E-2AA9-4BD1-820B-785CAADE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4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EAC34-8253-404C-BD85-9C9AA1A4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4784CD-D830-4052-9314-657B91C7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438B5B-7634-4020-9A08-A935CE91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A3A0D2-ABC0-4CB0-A5C8-E0491296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646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84BF11-2A16-4E37-A45B-202DE123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E4E6D3-B8F6-4C26-8D5A-74C6FA54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0DEDA6-E8C3-4C4E-A747-22B786B6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873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6C14A-104B-4B34-964E-AE54A60A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6B606-5833-4768-BA43-1587DA1B2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9930FA-F29F-4264-85C3-DE07FDFFE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E2960-679E-41E9-9C87-6F74645A3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57B8FE-9A2B-4847-8DE4-5CC3BF8C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578650-3715-412E-B013-01A4BD25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778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06D9E-DDD0-4E4F-B267-94EE1730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CFDD83-7AB9-45EF-BD4B-10D8CED77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568297-C5DC-45D3-B6C1-548C5F270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0DCC51-B3DD-4065-A5EC-0A968560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B07BAA-0178-40BA-A3A0-20683046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86C2B8-1E60-455F-A1E9-32D22771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65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5A9DE4-7F47-4F1C-B8F3-3A8DA9BB9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9C9D24-1887-4A97-91F1-BDBB1D366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9B432-6355-4E57-A363-DB72D57C8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98755-BB30-4AB6-9F46-6575FB673BDA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2720C-FE4E-4587-8CB5-FE3245331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014EA-4DA6-4BC4-8FE7-92662365E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chart" Target="../charts/chart1.xml"/><Relationship Id="rId4" Type="http://schemas.openxmlformats.org/officeDocument/2006/relationships/image" Target="../media/image16.svg"/><Relationship Id="rId9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news.co.kr/news/articleView.html?idxno=477338" TargetMode="External"/><Relationship Id="rId7" Type="http://schemas.openxmlformats.org/officeDocument/2006/relationships/hyperlink" Target="https://koreascience.kr/article/JAKO201610235349563.pdf" TargetMode="External"/><Relationship Id="rId2" Type="http://schemas.openxmlformats.org/officeDocument/2006/relationships/hyperlink" Target="https://mobile.newsis.com/view.html?ar_id=NISX20220603_0001896405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koreascience.kr/article/JAKO201724963131778.pdf" TargetMode="External"/><Relationship Id="rId5" Type="http://schemas.openxmlformats.org/officeDocument/2006/relationships/hyperlink" Target="http://www.joongboo.com/news/articleView.html?idxno=363585043" TargetMode="External"/><Relationship Id="rId4" Type="http://schemas.openxmlformats.org/officeDocument/2006/relationships/hyperlink" Target="https://www.tbc.co.kr/news/view?c1=morning&amp;c2=&amp;pno=20230224140039AE06317&amp;id=176544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ACA65F59-A214-63DF-6219-26B682508C59}"/>
              </a:ext>
            </a:extLst>
          </p:cNvPr>
          <p:cNvGrpSpPr/>
          <p:nvPr/>
        </p:nvGrpSpPr>
        <p:grpSpPr>
          <a:xfrm>
            <a:off x="741681" y="1595540"/>
            <a:ext cx="10745132" cy="4634330"/>
            <a:chOff x="828674" y="1206872"/>
            <a:chExt cx="11219581" cy="4838958"/>
          </a:xfrm>
          <a:solidFill>
            <a:srgbClr val="F7F3EF"/>
          </a:solidFill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D80C777F-F64D-8D2F-416A-62D7DDF1C857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E1D04F97-BC35-3C12-54BF-E7C2F1EDE6D0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E0435069-6078-F3E7-3621-6FBEE368CCA6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74D09C00-63FF-1E0A-B078-7DB38BD06239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28F0BD06-102C-70EE-BCBD-BC26D46B2DAE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E9F3A955-A595-F3C5-490F-62F4EA349A62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DE64567-C87B-A218-DD97-CE12D5623164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213A2125-AEDA-4ED6-69AF-82957465CCF9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2FDCC63-85A3-4CAB-2F88-097D51AEF61D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E9FC2985-5949-CD23-3A61-84B2617F6808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43D64EA4-6E7E-36A2-CF1C-52BAA9F71103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3DB4A07-10F8-53F8-032F-A55C1DD582B8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6A8B76C-2C9F-DB4A-2ED9-4EC5B2C779AF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3DB6F119-E303-5E88-232B-CC8F45B6FF07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442EA214-566A-2050-7583-2869709ADCD9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E324C999-81E6-F76C-7566-C0860D0A0958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38939F86-194C-BB97-05E9-A1DDCC766FE0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FE1201DE-99A7-DCC5-75BC-5D8A0D3B07D6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08ADCADD-3D34-B312-74D7-FD26AEA1DB69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D8779758-4534-E6C8-100B-EC85D532F61F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D63EF6A-F517-8DA9-6187-D4CA662F7730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CFE2FE5A-639B-6A2D-10E8-180F8365D309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2611733D-A420-CE74-BCF9-A83C6C44F335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7610D9D1-032B-0E66-1378-A52C28B12847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FFBC904F-E83B-2624-CD7E-73C6EFCD2942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C8067B5-B035-EF1A-3DA5-19663B724CA3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825F0F26-1C38-6F43-0EC3-7A1A843A0408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B080EB49-75BF-662A-D808-533991B2E54B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695CDF5E-B8CB-A515-2DAE-8F53B9F46BC2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8A47C24C-3CA0-945A-3F88-0F268C2402E6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CFC4EE9-21D0-D130-14F0-467A1A95A190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5B2ABBC8-3813-20C4-AC6F-298DC82E4859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98A40FE-C39A-CA09-7566-3336C357F668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F2246E77-2579-382D-07AA-3F46C37E854C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48EF3703-60F5-2160-CAF5-31D2BCB9BCB4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FDF9E063-2A4C-D55E-0B7D-9AA3535F19F1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D44249D0-1AC2-F685-0BDD-6C570FB87735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D021B4C1-44C4-0CC4-D9F0-F1250841D126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35B1839E-5EBA-5A34-1DCC-2B1D0A451A12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ADCC89F3-8931-9961-A683-2B446F513E23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501389AB-E6EC-54B9-56ED-53D00D2D76D1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C42CCD7-FDC8-0A13-F9E8-B4228A10C13B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5C123022-E915-AE69-8BD9-6D3B429A46BB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3737AC28-75D5-2792-E94B-F2E4A0BEFC20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191D773-7E1D-061F-2FAF-CBE8295C2284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DF6CB06-FBA4-DCB8-68DA-81EC4583C74F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76FBD1D6-DC74-358D-AC93-8B25207E56D8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DA01F6A6-473F-954D-3C6F-12F4DBFDC9FC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C05D5EFD-98C5-07C9-6CC8-06CF5993BFA9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CDBCD8FE-F318-9BE6-8F5C-C4A3C248A4B5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F977AB14-E069-4503-B9D9-8B2CE5FF8458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C06BDF20-4577-2539-FB64-DDA78B13B925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09E0D66B-D5DD-5275-66CA-845411467198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FB418595-E53C-617A-C545-9C3299459B53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5C32BDE3-B57C-9A28-AE08-0BF53964DBC3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5E735F23-B1C9-3AB8-2B9F-854C0AD66359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708A1DEF-2487-A4B0-C4B2-1C8120E46CB6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CBFC0FC9-4E61-B57F-BB52-FDCEA8ED0429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BA656412-746A-3C56-DC7F-3013D6E878AA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5405ED6B-9CF3-8236-69E5-E100CE4B018A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F83756F5-0AB5-20D9-CD80-F3257240CB8F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B1B0BD2C-63DB-E528-300F-D4DE4171CFB7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B96AC3FD-7F7D-FA7E-CA1B-D5FEC4064E3C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34E372AC-3819-E25C-E108-D0F6245F6520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81E7D478-DEB9-29B0-CDBB-CAB589578D13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4DAF032B-F2F7-BB83-D3BD-101CAE9DBD55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A55AA211-DC57-EEE9-8251-406B40433D78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F53B0B3F-167C-B1F8-34DB-972ACC2038AB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B7ECB8BC-77EB-46AF-A693-71AE92F38C12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09B4ED6D-1241-FADF-3170-68379FEB413E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C4980A97-3C8E-C78A-7A69-54AF676B23EF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D471BF62-06DD-F22B-1FCC-23CCBBC795BF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DB2178FD-387A-E43C-BE66-E996966C6448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D80BA691-BBCA-870E-A870-12006D7B2B9C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3839D936-740A-005C-1961-93FC54C7405E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51D042A7-D146-8255-6426-0BB87563B8F6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44C97FF4-7319-A255-DB33-339D314285D7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51E6BD86-D56B-75F3-2BF0-A4CBD06CD3AB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3A68EA4C-D9AE-0601-12D8-E44264C5BC37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CAFE470C-C5CF-58B5-833A-1ADEC3EB73FB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8741257C-1B1F-96B7-2240-B257AD2A9F40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AC726908-42D3-1885-C4FF-4DEB362CC61C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5A872409-0105-B897-D236-677FD2AB7829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9F9470E1-77D8-3926-5DD0-3699A9C05267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D27EFFD4-81A7-4091-A2E3-5B7E2D87917C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8074CB35-4C2F-C1B2-CBBE-A2C6F050C688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95F5A14B-86C0-EAC1-421F-96A0557DBDB2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F1B32379-C2BD-8529-3AB8-7A6825597D9B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F6615B91-76DC-D075-76D7-FD4C11015FD4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2D8533FB-0F62-291C-DD17-146E1BF1EEEC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B585D7D3-B9C7-6000-D400-F8BC5EC87D92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066DAF51-2AA9-A6C8-A8F7-51D17380B60C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3C59C2DF-0C8B-C05F-D7B2-5B41DB81A8B2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D6FEAE83-BAE3-7EB4-05E4-635ACE0092C5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D4C52C1C-F122-041E-4BE8-839304CDD334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C8C6C5B6-6575-61E7-A354-037B708843B9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27A7ED1A-4A9B-8E43-E065-76B519FA4705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BC94AF31-9250-F883-60C9-0E5D2BD14DD9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2570850E-E1AE-D2C0-0925-C072CB311649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7171FDA2-D94F-84A1-01A6-03E6F1FC1AEF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B0D54CEA-4EDD-9745-98A7-CE5A6B6436DC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4550566B-D3CB-CA14-ACA0-8D3DF39CA3CF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7BF4AFCB-E622-BE89-9341-D9CD4E6DE4B5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5CC9500B-9DDC-BE1F-9A7F-E026A9645C0F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D5E10BC3-8D93-07AC-B857-58C966D4E0A9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5645388D-76A1-4734-37DE-A1E5497F8735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9B46589F-7C4B-D070-CF7A-D040420BA3EC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4CE29730-F431-B70E-4ED7-6535D385CF07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04B769E0-EA6B-8CEA-6DA0-3BF8E8BC27E5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3C8B4831-2C05-7569-8B7D-E439ACD50A5B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6C95346C-85EC-7CD1-46B7-797287073A68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CF2F9F99-4A29-685D-07A5-D8E81DC51C64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8979BB2D-FCED-9EE7-3C93-A45390B1716E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D8452849-2ABF-45C2-E6AD-D2A75C35900D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B4852CF3-216B-A3E8-A37E-9C982FC61D91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B5DDAE0C-8B03-7114-F245-738B5D80EFEB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32A27CD6-414D-A2D2-A506-A2833F9FE874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CA3198F1-6870-2518-4C86-CBEA55F9A941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37E90FAD-0F12-55C2-5FFB-E36670744BDF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6C593F70-89F2-7ED8-2E2C-2B4D791E1F4D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DF46F462-74F9-B48A-9F7A-B6CB64656A85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D9EF48DF-EFF2-59A1-A4DA-D3BABACF0282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D62C5A08-48F8-18BC-BB9C-B04CCB64D202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50E4901D-115A-C991-E8A2-447A91FBF548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A75AF2C9-BBE6-7BD2-B140-832375334637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6C562FDA-545C-D68F-A672-DF1FAF5ACDBB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F88C087F-F716-5461-5134-406F65ABDB4C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767C52A8-5EE3-592D-1DAD-635FDB7585A5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64A6008A-5ED9-6912-D96A-C95604EDB792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B0B3AC4E-D581-3287-7C83-50FBDAF22A42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6C01C6A8-6641-06BA-EEAC-E2C2D59BB202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09A19F49-D7D4-DE15-4D8D-15472521185E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B4F89A1C-4F76-7BE1-D58F-D233D48C7A39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93225417-13C8-A0E3-E45B-9925DB0DD5FD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48581982-090E-68A9-297B-52A19CB72CEB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3692150E-0E62-3548-211E-ADA01BB1F0BF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E346CA66-54DA-27C2-D264-44C6752D8F46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0C4F0721-727B-E572-2E35-C16244AC3E2F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F88E9AD2-0162-9D35-2436-FE490C3D18C3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565CDD77-9938-4E3F-1DD3-2727E8560901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FF52339C-7363-339D-4465-73BF22DE9D0F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038CA739-BC5F-0498-6FFB-7D652DD1013F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6E2F180F-E0F2-2A1D-12FB-F8780BCEC846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F357F6DA-740D-DC61-9F29-92E011CA9A3E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C80503F3-9A67-D74F-AF6F-4F00BC0E3E24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F4A48CA5-6F9A-D2CF-411A-E811F38486EE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BA8B5867-DA45-8886-306D-F7BE9FACE74E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3D79EDA7-0DDC-2581-EFFF-2F967F9DF0CA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CC5D6707-41C8-B178-BC35-B21727F2304A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1BA835F3-BD44-64D5-28D1-DF81FA3930D8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E81571F2-09EC-EC91-8D56-1579B68A74D1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321591F6-0845-72AA-0F72-694596F6EA85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20E2B60B-B674-EE38-A712-6E050357CF25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F1F5BA70-9726-9D42-3FE6-5C8101C82D3E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F52EA654-50C5-333F-07ED-5B16EAA05ECB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FD95D590-4CC5-6991-8732-8859E38CF710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030BF8FA-CFB1-19DA-3875-05E95E9A6387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3964CAB2-CDF0-68BB-01C6-96AE54F8EB2F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9BD91F0D-2752-C8AF-7DB8-8B3C6714E12B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FBC55EE0-A84E-9CF0-91AB-133EBFBE879F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3EF6FDBD-4681-46B4-6A38-07EEEF871360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8F3B4C46-022A-2045-190F-7B44361A57AE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7D678FF9-9FD3-BCD9-EC2B-8CB8AA1E9FCC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80A1857D-8066-C832-DEBB-CEBB7EF7E162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DFAFDCBE-3EE2-FD19-EBE8-D8FD8F336377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DC191CFC-39E9-F42D-DFB2-9EFABC4E583A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3AC1AF6A-D643-D560-FB48-9EB34538C673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6" name="자유형: 도형 245">
              <a:extLst>
                <a:ext uri="{FF2B5EF4-FFF2-40B4-BE49-F238E27FC236}">
                  <a16:creationId xmlns:a16="http://schemas.microsoft.com/office/drawing/2014/main" id="{C8D70984-73D0-1B92-6FE4-45F047D492E2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B27EA1B7-F0A8-AEC9-0FB9-8C989B4FBEDD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95045ACE-669C-0545-6479-D794E1CD0BA8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9" name="자유형: 도형 248">
              <a:extLst>
                <a:ext uri="{FF2B5EF4-FFF2-40B4-BE49-F238E27FC236}">
                  <a16:creationId xmlns:a16="http://schemas.microsoft.com/office/drawing/2014/main" id="{404B2875-5095-9169-58F3-762251BFF73E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D3A11C7B-9A1B-AB01-4769-08D1572B4607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A0A9F47F-71C3-F730-47FA-FABC9F026571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8D6107B9-75FF-5A73-E8C8-AF9F867B21AC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72B635F0-6BEA-170D-28AC-1B309D2E4408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A9E55140-1EB4-0185-986B-33CB0EA01849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0F0CE806-2BE4-733D-4E70-A9B1B4B4747E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6807D2CE-B7B1-E094-F6DD-1EF560A3E2D4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7" name="자유형: 도형 256">
              <a:extLst>
                <a:ext uri="{FF2B5EF4-FFF2-40B4-BE49-F238E27FC236}">
                  <a16:creationId xmlns:a16="http://schemas.microsoft.com/office/drawing/2014/main" id="{4B262C2F-4107-5F3A-CB40-4CDD2BCE6FCE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8" name="자유형: 도형 257">
              <a:extLst>
                <a:ext uri="{FF2B5EF4-FFF2-40B4-BE49-F238E27FC236}">
                  <a16:creationId xmlns:a16="http://schemas.microsoft.com/office/drawing/2014/main" id="{7AA9C366-578A-294D-DA14-AC9AD1BA49C7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56EF9495-E5CE-1DD5-E7A5-5DF128465F31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0" name="자유형: 도형 259">
              <a:extLst>
                <a:ext uri="{FF2B5EF4-FFF2-40B4-BE49-F238E27FC236}">
                  <a16:creationId xmlns:a16="http://schemas.microsoft.com/office/drawing/2014/main" id="{B9E695FE-C7B1-6B2D-228D-0AA50E17FE37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1" name="자유형: 도형 260">
              <a:extLst>
                <a:ext uri="{FF2B5EF4-FFF2-40B4-BE49-F238E27FC236}">
                  <a16:creationId xmlns:a16="http://schemas.microsoft.com/office/drawing/2014/main" id="{40D117BB-9782-6B38-2E5F-44F07573193C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2" name="자유형: 도형 261">
              <a:extLst>
                <a:ext uri="{FF2B5EF4-FFF2-40B4-BE49-F238E27FC236}">
                  <a16:creationId xmlns:a16="http://schemas.microsoft.com/office/drawing/2014/main" id="{371BEAF8-300B-D8CC-CA1A-85754FC00B75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20FE1C74-2F72-4B8C-76C9-F643C8B592B1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B779AD2D-57D3-5865-34FB-7D7AE690556B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5" name="자유형: 도형 264">
              <a:extLst>
                <a:ext uri="{FF2B5EF4-FFF2-40B4-BE49-F238E27FC236}">
                  <a16:creationId xmlns:a16="http://schemas.microsoft.com/office/drawing/2014/main" id="{62AA11DC-C143-DEDF-FB45-2B03587364A7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430504DA-A491-9D54-E643-70CCBD3AA46C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85DA15CF-CDDA-9759-E90B-2747092D4A52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4CB965B9-BE6A-D4E2-794C-560637F0738D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58000D23-F6FF-722B-48A1-26FF38A307CA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5F1F982F-4206-59D1-A4D9-62F045C6915D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1" name="자유형: 도형 270">
              <a:extLst>
                <a:ext uri="{FF2B5EF4-FFF2-40B4-BE49-F238E27FC236}">
                  <a16:creationId xmlns:a16="http://schemas.microsoft.com/office/drawing/2014/main" id="{D059F187-0701-32E0-A0F7-1175E701FE6D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38CD9402-6162-3F7E-CA66-A145016505A4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C187C509-200F-A75D-F36F-ACC508E3199B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4" name="자유형: 도형 273">
              <a:extLst>
                <a:ext uri="{FF2B5EF4-FFF2-40B4-BE49-F238E27FC236}">
                  <a16:creationId xmlns:a16="http://schemas.microsoft.com/office/drawing/2014/main" id="{F746EAD5-EF88-F320-084A-30A85A7CECC9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8771A732-0D9F-53A0-D50E-85555F35A181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17BE9AE2-72FC-4AC5-3FF7-1DB63B3BCEDC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BF0FFA7C-672A-D992-856E-468DFFFCDB61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8" name="자유형: 도형 277">
              <a:extLst>
                <a:ext uri="{FF2B5EF4-FFF2-40B4-BE49-F238E27FC236}">
                  <a16:creationId xmlns:a16="http://schemas.microsoft.com/office/drawing/2014/main" id="{86A6CCFA-EF25-1022-7A3C-A9F5F94BB5FD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9" name="자유형: 도형 278">
              <a:extLst>
                <a:ext uri="{FF2B5EF4-FFF2-40B4-BE49-F238E27FC236}">
                  <a16:creationId xmlns:a16="http://schemas.microsoft.com/office/drawing/2014/main" id="{FA81D555-8F8D-0BF9-756B-B6DCCB81EFF8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0EF99889-4A05-4389-4689-1A1E117E02A1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6C7C3B81-BC1A-DAE5-75F3-5527736E6602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7A1F00E8-91A6-10C8-47E7-BD823FED1667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37FD489B-A0A3-C6E3-883C-1B8454848819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4" name="자유형: 도형 283">
              <a:extLst>
                <a:ext uri="{FF2B5EF4-FFF2-40B4-BE49-F238E27FC236}">
                  <a16:creationId xmlns:a16="http://schemas.microsoft.com/office/drawing/2014/main" id="{97859A16-64D2-CE17-775E-B8520C66D495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5" name="자유형: 도형 284">
              <a:extLst>
                <a:ext uri="{FF2B5EF4-FFF2-40B4-BE49-F238E27FC236}">
                  <a16:creationId xmlns:a16="http://schemas.microsoft.com/office/drawing/2014/main" id="{F5383C8D-422B-C6EF-A04A-BBB875A0648B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3EDADB2A-5C86-68B8-5901-3DAE41641CA5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BB5CE2DE-E74C-16A0-97CF-331D335517E5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8" name="자유형: 도형 287">
              <a:extLst>
                <a:ext uri="{FF2B5EF4-FFF2-40B4-BE49-F238E27FC236}">
                  <a16:creationId xmlns:a16="http://schemas.microsoft.com/office/drawing/2014/main" id="{DC753FEF-9AD7-AFE5-0459-9FE6000922F5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9" name="자유형: 도형 288">
              <a:extLst>
                <a:ext uri="{FF2B5EF4-FFF2-40B4-BE49-F238E27FC236}">
                  <a16:creationId xmlns:a16="http://schemas.microsoft.com/office/drawing/2014/main" id="{ECC875A5-A538-3663-85E1-E279D830C667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A6CCB07-8536-44AA-ADF2-AA4166BA655D}"/>
              </a:ext>
            </a:extLst>
          </p:cNvPr>
          <p:cNvSpPr/>
          <p:nvPr/>
        </p:nvSpPr>
        <p:spPr>
          <a:xfrm>
            <a:off x="0" y="0"/>
            <a:ext cx="3400425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E9EFE3B-D8DF-4B31-9361-6A1BBFC03D7E}"/>
              </a:ext>
            </a:extLst>
          </p:cNvPr>
          <p:cNvSpPr txBox="1"/>
          <p:nvPr/>
        </p:nvSpPr>
        <p:spPr>
          <a:xfrm>
            <a:off x="1208009" y="1583821"/>
            <a:ext cx="98583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-3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스마트 밴드 활용</a:t>
            </a:r>
            <a:endParaRPr lang="en-US" altLang="ko-KR" sz="4000" b="1" spc="-3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4000" b="1" spc="-3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메타버스 기반 건강정보시스템</a:t>
            </a:r>
            <a:endParaRPr lang="en-US" altLang="ko-KR" sz="4000" b="1" spc="-3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228D79D-E48F-253D-A361-7002758CC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174394"/>
              </p:ext>
            </p:extLst>
          </p:nvPr>
        </p:nvGraphicFramePr>
        <p:xfrm>
          <a:off x="8386518" y="4141935"/>
          <a:ext cx="362519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309">
                  <a:extLst>
                    <a:ext uri="{9D8B030D-6E8A-4147-A177-3AD203B41FA5}">
                      <a16:colId xmlns:a16="http://schemas.microsoft.com/office/drawing/2014/main" val="3080566562"/>
                    </a:ext>
                  </a:extLst>
                </a:gridCol>
                <a:gridCol w="2415890">
                  <a:extLst>
                    <a:ext uri="{9D8B030D-6E8A-4147-A177-3AD203B41FA5}">
                      <a16:colId xmlns:a16="http://schemas.microsoft.com/office/drawing/2014/main" val="697768547"/>
                    </a:ext>
                  </a:extLst>
                </a:gridCol>
              </a:tblGrid>
              <a:tr h="300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D1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anchor="ctr">
                    <a:solidFill>
                      <a:srgbClr val="E8D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614310"/>
                  </a:ext>
                </a:extLst>
              </a:tr>
              <a:tr h="300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학과</a:t>
                      </a:r>
                    </a:p>
                  </a:txBody>
                  <a:tcPr anchor="ctr">
                    <a:solidFill>
                      <a:srgbClr val="E8D1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공학과</a:t>
                      </a:r>
                    </a:p>
                  </a:txBody>
                  <a:tcPr anchor="ctr">
                    <a:solidFill>
                      <a:srgbClr val="E8D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074519"/>
                  </a:ext>
                </a:extLst>
              </a:tr>
              <a:tr h="300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담당교수</a:t>
                      </a:r>
                    </a:p>
                  </a:txBody>
                  <a:tcPr anchor="ctr">
                    <a:solidFill>
                      <a:srgbClr val="E8D1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강병익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교수님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조용석 교수님</a:t>
                      </a:r>
                    </a:p>
                  </a:txBody>
                  <a:tcPr anchor="ctr">
                    <a:solidFill>
                      <a:srgbClr val="E8D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571496"/>
                  </a:ext>
                </a:extLst>
              </a:tr>
              <a:tr h="30071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rgbClr val="E8D1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19615002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김기준</a:t>
                      </a:r>
                    </a:p>
                  </a:txBody>
                  <a:tcPr anchor="ctr">
                    <a:solidFill>
                      <a:srgbClr val="E8D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347295"/>
                  </a:ext>
                </a:extLst>
              </a:tr>
              <a:tr h="3007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8D1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19615005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김병철</a:t>
                      </a:r>
                    </a:p>
                  </a:txBody>
                  <a:tcPr anchor="ctr">
                    <a:solidFill>
                      <a:srgbClr val="E8D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681677"/>
                  </a:ext>
                </a:extLst>
              </a:tr>
              <a:tr h="3007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8D1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19615017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박세훈</a:t>
                      </a:r>
                    </a:p>
                  </a:txBody>
                  <a:tcPr anchor="ctr">
                    <a:solidFill>
                      <a:srgbClr val="E8D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84582"/>
                  </a:ext>
                </a:extLst>
              </a:tr>
              <a:tr h="3007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8D1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19615031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이도훈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D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501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25274F6-885E-938C-5C7C-28F74768DFD7}"/>
              </a:ext>
            </a:extLst>
          </p:cNvPr>
          <p:cNvSpPr txBox="1"/>
          <p:nvPr/>
        </p:nvSpPr>
        <p:spPr>
          <a:xfrm>
            <a:off x="4500619" y="3027751"/>
            <a:ext cx="326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Meta-Band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2630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1376661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D70D-C41A-469B-B326-544208126792}"/>
              </a:ext>
            </a:extLst>
          </p:cNvPr>
          <p:cNvSpPr txBox="1"/>
          <p:nvPr/>
        </p:nvSpPr>
        <p:spPr>
          <a:xfrm>
            <a:off x="416560" y="69365"/>
            <a:ext cx="3780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</a:rPr>
              <a:t>시스템 구성도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31E51-DC92-4A41-B361-6007362C14C9}"/>
              </a:ext>
            </a:extLst>
          </p:cNvPr>
          <p:cNvSpPr txBox="1"/>
          <p:nvPr/>
        </p:nvSpPr>
        <p:spPr>
          <a:xfrm>
            <a:off x="447040" y="815541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Meta-Band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03B5A-BD1C-82BD-8996-FAD337C9F310}"/>
              </a:ext>
            </a:extLst>
          </p:cNvPr>
          <p:cNvSpPr txBox="1"/>
          <p:nvPr/>
        </p:nvSpPr>
        <p:spPr>
          <a:xfrm>
            <a:off x="11689355" y="49931"/>
            <a:ext cx="5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1</a:t>
            </a:r>
            <a:r>
              <a:rPr lang="en-US" altLang="ko-KR" dirty="0"/>
              <a:t>0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F905E8A-1C38-2DD7-A798-8C33D1814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235" y="1778305"/>
            <a:ext cx="7336816" cy="4341684"/>
          </a:xfrm>
          <a:prstGeom prst="rect">
            <a:avLst/>
          </a:prstGeom>
        </p:spPr>
      </p:pic>
      <p:pic>
        <p:nvPicPr>
          <p:cNvPr id="15" name="그래픽 14" descr="지팡이를 사용하는 나이 든 남자">
            <a:extLst>
              <a:ext uri="{FF2B5EF4-FFF2-40B4-BE49-F238E27FC236}">
                <a16:creationId xmlns:a16="http://schemas.microsoft.com/office/drawing/2014/main" id="{8CA3E31E-6114-DAA8-7205-F1E7D6E3462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358554" y="4134644"/>
            <a:ext cx="918797" cy="17042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E9D06B3-FB9B-0144-D2BF-AB21229F76B5}"/>
              </a:ext>
            </a:extLst>
          </p:cNvPr>
          <p:cNvSpPr txBox="1"/>
          <p:nvPr/>
        </p:nvSpPr>
        <p:spPr>
          <a:xfrm>
            <a:off x="8414787" y="3853558"/>
            <a:ext cx="8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♥ </a:t>
            </a:r>
            <a:r>
              <a:rPr lang="en-US" altLang="ko-KR" b="1">
                <a:solidFill>
                  <a:srgbClr val="FF0000"/>
                </a:solidFill>
              </a:rPr>
              <a:t>96</a:t>
            </a:r>
            <a:endParaRPr lang="ko-KR" altLang="en-US" b="1">
              <a:solidFill>
                <a:srgbClr val="FF0000"/>
              </a:solidFill>
            </a:endParaRPr>
          </a:p>
        </p:txBody>
      </p:sp>
      <p:graphicFrame>
        <p:nvGraphicFramePr>
          <p:cNvPr id="20" name="차트 19">
            <a:extLst>
              <a:ext uri="{FF2B5EF4-FFF2-40B4-BE49-F238E27FC236}">
                <a16:creationId xmlns:a16="http://schemas.microsoft.com/office/drawing/2014/main" id="{215D666E-7F53-6DEE-3A68-2150D67BE8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0484000"/>
              </p:ext>
            </p:extLst>
          </p:nvPr>
        </p:nvGraphicFramePr>
        <p:xfrm>
          <a:off x="1693802" y="5325185"/>
          <a:ext cx="9542359" cy="1528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02823B6D-F58D-AB6C-1F9B-CEE5532A3147}"/>
              </a:ext>
            </a:extLst>
          </p:cNvPr>
          <p:cNvSpPr/>
          <p:nvPr/>
        </p:nvSpPr>
        <p:spPr>
          <a:xfrm>
            <a:off x="9877051" y="4483419"/>
            <a:ext cx="1965579" cy="2084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래픽 22" descr="약 윤곽선">
            <a:extLst>
              <a:ext uri="{FF2B5EF4-FFF2-40B4-BE49-F238E27FC236}">
                <a16:creationId xmlns:a16="http://schemas.microsoft.com/office/drawing/2014/main" id="{EEBA70D4-954D-09C6-DD63-73AB6F263EB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40235" y="1784167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9A976FA-987B-854D-B2BD-CA3D71AD9E40}"/>
              </a:ext>
            </a:extLst>
          </p:cNvPr>
          <p:cNvSpPr txBox="1"/>
          <p:nvPr/>
        </p:nvSpPr>
        <p:spPr>
          <a:xfrm>
            <a:off x="3282462" y="2028092"/>
            <a:ext cx="1441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약 복용 </a:t>
            </a:r>
            <a:r>
              <a:rPr lang="en-US" altLang="ko-KR" sz="1400"/>
              <a:t>30</a:t>
            </a:r>
            <a:r>
              <a:rPr lang="ko-KR" altLang="en-US" sz="1400"/>
              <a:t>분 전</a:t>
            </a:r>
          </a:p>
        </p:txBody>
      </p:sp>
      <p:pic>
        <p:nvPicPr>
          <p:cNvPr id="26" name="그래픽 25" descr="수면 단색으로 채워진">
            <a:extLst>
              <a:ext uri="{FF2B5EF4-FFF2-40B4-BE49-F238E27FC236}">
                <a16:creationId xmlns:a16="http://schemas.microsoft.com/office/drawing/2014/main" id="{25FA22B9-2F0A-9A7E-C879-A58D33129E24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62302" y="1630270"/>
            <a:ext cx="914400" cy="106829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42B2C52-77F3-00AC-AA6F-BF155CF3B22F}"/>
              </a:ext>
            </a:extLst>
          </p:cNvPr>
          <p:cNvSpPr txBox="1"/>
          <p:nvPr/>
        </p:nvSpPr>
        <p:spPr>
          <a:xfrm>
            <a:off x="8476702" y="1979757"/>
            <a:ext cx="148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금일 수면 시간 </a:t>
            </a:r>
            <a:r>
              <a:rPr lang="en-US" altLang="ko-KR" sz="1400"/>
              <a:t> 6</a:t>
            </a:r>
            <a:r>
              <a:rPr lang="ko-KR" altLang="en-US" sz="1400"/>
              <a:t>시간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D0F99C0-ABB3-A066-5822-73760E4CC081}"/>
              </a:ext>
            </a:extLst>
          </p:cNvPr>
          <p:cNvSpPr/>
          <p:nvPr/>
        </p:nvSpPr>
        <p:spPr>
          <a:xfrm>
            <a:off x="2450123" y="1630270"/>
            <a:ext cx="2274277" cy="10600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72BF3EF-BE5B-6E7B-2A74-4162420A52A7}"/>
              </a:ext>
            </a:extLst>
          </p:cNvPr>
          <p:cNvSpPr/>
          <p:nvPr/>
        </p:nvSpPr>
        <p:spPr>
          <a:xfrm>
            <a:off x="7417956" y="1659678"/>
            <a:ext cx="2391508" cy="10600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63D8240-A2F3-E81A-AD74-BE2B57D4A747}"/>
              </a:ext>
            </a:extLst>
          </p:cNvPr>
          <p:cNvCxnSpPr>
            <a:stCxn id="33" idx="2"/>
          </p:cNvCxnSpPr>
          <p:nvPr/>
        </p:nvCxnSpPr>
        <p:spPr>
          <a:xfrm flipH="1" flipV="1">
            <a:off x="1910862" y="2160282"/>
            <a:ext cx="53926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4BF39CD-A16B-7AE7-59AF-45FAAAB7AFDA}"/>
              </a:ext>
            </a:extLst>
          </p:cNvPr>
          <p:cNvSpPr txBox="1"/>
          <p:nvPr/>
        </p:nvSpPr>
        <p:spPr>
          <a:xfrm>
            <a:off x="149106" y="1897699"/>
            <a:ext cx="17232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/>
              <a:t>푸시 알림을 통한 약 복용 시간 안내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AEF29AF-44B1-9707-76F1-2610F55687F1}"/>
              </a:ext>
            </a:extLst>
          </p:cNvPr>
          <p:cNvCxnSpPr>
            <a:cxnSpLocks/>
          </p:cNvCxnSpPr>
          <p:nvPr/>
        </p:nvCxnSpPr>
        <p:spPr>
          <a:xfrm flipV="1">
            <a:off x="9728599" y="1778305"/>
            <a:ext cx="341524" cy="180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1E77FA4-AE2E-1025-BC97-A4152663FA47}"/>
              </a:ext>
            </a:extLst>
          </p:cNvPr>
          <p:cNvSpPr txBox="1"/>
          <p:nvPr/>
        </p:nvSpPr>
        <p:spPr>
          <a:xfrm>
            <a:off x="10166375" y="1444613"/>
            <a:ext cx="196557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/>
              <a:t>수면 시간을 체크하여 수면패턴 파악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341FA3F-0CA2-1D3D-827A-F741E47848B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9221117" y="4038224"/>
            <a:ext cx="10131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5FEDBBB-8F43-C975-80E1-E3A89C9E54BB}"/>
              </a:ext>
            </a:extLst>
          </p:cNvPr>
          <p:cNvSpPr txBox="1"/>
          <p:nvPr/>
        </p:nvSpPr>
        <p:spPr>
          <a:xfrm>
            <a:off x="10254196" y="3866377"/>
            <a:ext cx="13148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실시간 심박수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E624011-067D-0F2E-37BD-2308794A6990}"/>
              </a:ext>
            </a:extLst>
          </p:cNvPr>
          <p:cNvCxnSpPr/>
          <p:nvPr/>
        </p:nvCxnSpPr>
        <p:spPr>
          <a:xfrm flipH="1" flipV="1">
            <a:off x="1524000" y="5416062"/>
            <a:ext cx="348399" cy="422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E235487-DF15-C4C9-FEC5-B306E39F609C}"/>
              </a:ext>
            </a:extLst>
          </p:cNvPr>
          <p:cNvSpPr txBox="1"/>
          <p:nvPr/>
        </p:nvSpPr>
        <p:spPr>
          <a:xfrm>
            <a:off x="275877" y="4765765"/>
            <a:ext cx="181049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/>
              <a:t>활동량 및 걸음 수 등 실시간 운동량 파악</a:t>
            </a:r>
          </a:p>
        </p:txBody>
      </p:sp>
    </p:spTree>
    <p:extLst>
      <p:ext uri="{BB962C8B-B14F-4D97-AF65-F5344CB8AC3E}">
        <p14:creationId xmlns:p14="http://schemas.microsoft.com/office/powerpoint/2010/main" val="2216398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FE11BDA-DD20-422D-9698-222DBC609739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AAF0986-FA47-43F5-A0E2-8472FE7860C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3B695B43-FCB9-4400-ABA8-A3244DFB6796}"/>
                </a:ext>
              </a:extLst>
            </p:cNvPr>
            <p:cNvSpPr/>
            <p:nvPr/>
          </p:nvSpPr>
          <p:spPr>
            <a:xfrm rot="5400000">
              <a:off x="-436886" y="698499"/>
              <a:ext cx="6334769" cy="54610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F513E7D-B024-42DE-800C-F25DACB19927}"/>
                </a:ext>
              </a:extLst>
            </p:cNvPr>
            <p:cNvGrpSpPr/>
            <p:nvPr/>
          </p:nvGrpSpPr>
          <p:grpSpPr>
            <a:xfrm>
              <a:off x="6551529" y="2535311"/>
              <a:ext cx="5110300" cy="1329204"/>
              <a:chOff x="6399129" y="2535311"/>
              <a:chExt cx="5110300" cy="132920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11BC9C-1EB9-49D2-B0C5-AE4FFC6CFEA3}"/>
                  </a:ext>
                </a:extLst>
              </p:cNvPr>
              <p:cNvSpPr txBox="1"/>
              <p:nvPr/>
            </p:nvSpPr>
            <p:spPr>
              <a:xfrm>
                <a:off x="6399129" y="3156629"/>
                <a:ext cx="5035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역할 분담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646BB3-D974-44B2-AC9A-06B41DFCFE57}"/>
                  </a:ext>
                </a:extLst>
              </p:cNvPr>
              <p:cNvSpPr txBox="1"/>
              <p:nvPr/>
            </p:nvSpPr>
            <p:spPr>
              <a:xfrm>
                <a:off x="6473773" y="2535311"/>
                <a:ext cx="5035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>
                    <a:ea typeface="나눔스퀘어 ExtraBold" panose="020B0600000101010101" pitchFamily="50" charset="-127"/>
                  </a:rPr>
                  <a:t>Part 4,</a:t>
                </a:r>
                <a:endParaRPr lang="ko-KR" altLang="en-US" sz="4000" b="1" dirty="0">
                  <a:ea typeface="나눔스퀘어 ExtraBold" panose="020B0600000101010101" pitchFamily="50" charset="-127"/>
                </a:endParaRPr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FC72057-6B54-49AC-B5B8-A620ADF15754}"/>
                </a:ext>
              </a:extLst>
            </p:cNvPr>
            <p:cNvCxnSpPr>
              <a:cxnSpLocks/>
            </p:cNvCxnSpPr>
            <p:nvPr/>
          </p:nvCxnSpPr>
          <p:spPr>
            <a:xfrm>
              <a:off x="6654800" y="2349500"/>
              <a:ext cx="553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1696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1376661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/>
          <p:cNvCxnSpPr/>
          <p:nvPr/>
        </p:nvCxnSpPr>
        <p:spPr>
          <a:xfrm>
            <a:off x="225287" y="6652590"/>
            <a:ext cx="1196671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F9D70D-C41A-469B-B326-544208126792}"/>
              </a:ext>
            </a:extLst>
          </p:cNvPr>
          <p:cNvSpPr txBox="1"/>
          <p:nvPr/>
        </p:nvSpPr>
        <p:spPr>
          <a:xfrm>
            <a:off x="416560" y="69365"/>
            <a:ext cx="2626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</a:rPr>
              <a:t>역할 분담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31E51-DC92-4A41-B361-6007362C14C9}"/>
              </a:ext>
            </a:extLst>
          </p:cNvPr>
          <p:cNvSpPr txBox="1"/>
          <p:nvPr/>
        </p:nvSpPr>
        <p:spPr>
          <a:xfrm>
            <a:off x="447040" y="815541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Meta-Band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A37FBC-18DE-6A96-2778-F47D70080061}"/>
              </a:ext>
            </a:extLst>
          </p:cNvPr>
          <p:cNvSpPr/>
          <p:nvPr/>
        </p:nvSpPr>
        <p:spPr>
          <a:xfrm>
            <a:off x="6172985" y="1499402"/>
            <a:ext cx="4949040" cy="23425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팀원 김기준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Unity</a:t>
            </a:r>
            <a:r>
              <a:rPr lang="ko-KR" altLang="en-US" sz="2400" dirty="0">
                <a:solidFill>
                  <a:schemeClr val="tx1"/>
                </a:solidFill>
              </a:rPr>
              <a:t> 디자인 및 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캐릭터 움직임 연구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CD3C62B-5175-AF0A-CB37-03621275FD06}"/>
              </a:ext>
            </a:extLst>
          </p:cNvPr>
          <p:cNvSpPr/>
          <p:nvPr/>
        </p:nvSpPr>
        <p:spPr>
          <a:xfrm>
            <a:off x="1069975" y="1499402"/>
            <a:ext cx="4949040" cy="23425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팀장 박세훈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DB </a:t>
            </a:r>
            <a:r>
              <a:rPr lang="ko-KR" altLang="en-US" sz="2400" dirty="0">
                <a:solidFill>
                  <a:schemeClr val="tx1"/>
                </a:solidFill>
              </a:rPr>
              <a:t>구축 및 연동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C3DB67-6673-4BD2-AEC9-D9A3D33A7221}"/>
              </a:ext>
            </a:extLst>
          </p:cNvPr>
          <p:cNvSpPr/>
          <p:nvPr/>
        </p:nvSpPr>
        <p:spPr>
          <a:xfrm>
            <a:off x="6172985" y="3969864"/>
            <a:ext cx="4949040" cy="23425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팀원 </a:t>
            </a:r>
            <a:r>
              <a:rPr lang="ko-KR" altLang="en-US" sz="2800" b="1" dirty="0" err="1">
                <a:solidFill>
                  <a:schemeClr val="tx1"/>
                </a:solidFill>
              </a:rPr>
              <a:t>이도훈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웹페이지 제작 및 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유니티 연동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073466-262B-B389-0A3B-8C0EB79F12AF}"/>
              </a:ext>
            </a:extLst>
          </p:cNvPr>
          <p:cNvSpPr/>
          <p:nvPr/>
        </p:nvSpPr>
        <p:spPr>
          <a:xfrm>
            <a:off x="1069975" y="3969863"/>
            <a:ext cx="4949040" cy="23425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팀원 김병철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Unity</a:t>
            </a:r>
            <a:r>
              <a:rPr lang="ko-KR" altLang="en-US" sz="2400" dirty="0">
                <a:solidFill>
                  <a:schemeClr val="tx1"/>
                </a:solidFill>
              </a:rPr>
              <a:t> 디자인 및 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캐릭터 움직임 연구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E48064-40B6-2D6E-0F47-542222AF7ECF}"/>
              </a:ext>
            </a:extLst>
          </p:cNvPr>
          <p:cNvSpPr txBox="1"/>
          <p:nvPr/>
        </p:nvSpPr>
        <p:spPr>
          <a:xfrm>
            <a:off x="11689355" y="49931"/>
            <a:ext cx="5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3097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FE11BDA-DD20-422D-9698-222DBC609739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AAF0986-FA47-43F5-A0E2-8472FE7860C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3B695B43-FCB9-4400-ABA8-A3244DFB6796}"/>
                </a:ext>
              </a:extLst>
            </p:cNvPr>
            <p:cNvSpPr/>
            <p:nvPr/>
          </p:nvSpPr>
          <p:spPr>
            <a:xfrm rot="5400000">
              <a:off x="-436886" y="698499"/>
              <a:ext cx="6334769" cy="54610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F513E7D-B024-42DE-800C-F25DACB19927}"/>
                </a:ext>
              </a:extLst>
            </p:cNvPr>
            <p:cNvGrpSpPr/>
            <p:nvPr/>
          </p:nvGrpSpPr>
          <p:grpSpPr>
            <a:xfrm>
              <a:off x="6551529" y="2535311"/>
              <a:ext cx="5110300" cy="1329204"/>
              <a:chOff x="6399129" y="2535311"/>
              <a:chExt cx="5110300" cy="132920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11BC9C-1EB9-49D2-B0C5-AE4FFC6CFEA3}"/>
                  </a:ext>
                </a:extLst>
              </p:cNvPr>
              <p:cNvSpPr txBox="1"/>
              <p:nvPr/>
            </p:nvSpPr>
            <p:spPr>
              <a:xfrm>
                <a:off x="6399129" y="3156629"/>
                <a:ext cx="5035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기대 효과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646BB3-D974-44B2-AC9A-06B41DFCFE57}"/>
                  </a:ext>
                </a:extLst>
              </p:cNvPr>
              <p:cNvSpPr txBox="1"/>
              <p:nvPr/>
            </p:nvSpPr>
            <p:spPr>
              <a:xfrm>
                <a:off x="6473773" y="2535311"/>
                <a:ext cx="5035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>
                    <a:ea typeface="나눔스퀘어 ExtraBold" panose="020B0600000101010101" pitchFamily="50" charset="-127"/>
                  </a:rPr>
                  <a:t>Part 5,</a:t>
                </a:r>
                <a:endParaRPr lang="ko-KR" altLang="en-US" sz="4000" b="1" dirty="0">
                  <a:ea typeface="나눔스퀘어 ExtraBold" panose="020B0600000101010101" pitchFamily="50" charset="-127"/>
                </a:endParaRPr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FC72057-6B54-49AC-B5B8-A620ADF15754}"/>
                </a:ext>
              </a:extLst>
            </p:cNvPr>
            <p:cNvCxnSpPr>
              <a:cxnSpLocks/>
            </p:cNvCxnSpPr>
            <p:nvPr/>
          </p:nvCxnSpPr>
          <p:spPr>
            <a:xfrm>
              <a:off x="6654800" y="2349500"/>
              <a:ext cx="553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0208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2B41E7B-79F1-465B-A18A-519E8B9D498D}"/>
              </a:ext>
            </a:extLst>
          </p:cNvPr>
          <p:cNvSpPr/>
          <p:nvPr/>
        </p:nvSpPr>
        <p:spPr>
          <a:xfrm>
            <a:off x="698634" y="1991880"/>
            <a:ext cx="10794731" cy="13784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b="1">
                <a:solidFill>
                  <a:schemeClr val="tx1"/>
                </a:solidFill>
              </a:rPr>
              <a:t>독거노인의 건강 상태를 실시간으로 파악 할 수 있다 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A5B2B4-46FD-4728-AE2E-5D8AAA884D63}"/>
              </a:ext>
            </a:extLst>
          </p:cNvPr>
          <p:cNvSpPr/>
          <p:nvPr/>
        </p:nvSpPr>
        <p:spPr>
          <a:xfrm>
            <a:off x="698633" y="4093684"/>
            <a:ext cx="10794731" cy="13784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b="1">
                <a:solidFill>
                  <a:schemeClr val="tx1"/>
                </a:solidFill>
              </a:rPr>
              <a:t>간단한 건강 상태</a:t>
            </a:r>
            <a:r>
              <a:rPr lang="en-US" altLang="ko-KR" sz="2400" b="1">
                <a:solidFill>
                  <a:schemeClr val="tx1"/>
                </a:solidFill>
              </a:rPr>
              <a:t>(</a:t>
            </a:r>
            <a:r>
              <a:rPr lang="ko-KR" altLang="en-US" sz="2400" b="1">
                <a:solidFill>
                  <a:schemeClr val="tx1"/>
                </a:solidFill>
              </a:rPr>
              <a:t>수면패턴</a:t>
            </a:r>
            <a:r>
              <a:rPr lang="en-US" altLang="ko-KR" sz="2400" b="1">
                <a:solidFill>
                  <a:schemeClr val="tx1"/>
                </a:solidFill>
              </a:rPr>
              <a:t>, </a:t>
            </a:r>
            <a:r>
              <a:rPr lang="ko-KR" altLang="en-US" sz="2400" b="1">
                <a:solidFill>
                  <a:schemeClr val="tx1"/>
                </a:solidFill>
              </a:rPr>
              <a:t>활동량</a:t>
            </a:r>
            <a:r>
              <a:rPr lang="en-US" altLang="ko-KR" sz="2400" b="1">
                <a:solidFill>
                  <a:schemeClr val="tx1"/>
                </a:solidFill>
              </a:rPr>
              <a:t>, </a:t>
            </a:r>
            <a:r>
              <a:rPr lang="ko-KR" altLang="en-US" sz="2400" b="1">
                <a:solidFill>
                  <a:schemeClr val="tx1"/>
                </a:solidFill>
              </a:rPr>
              <a:t>심박수</a:t>
            </a:r>
            <a:r>
              <a:rPr lang="en-US" altLang="ko-KR" sz="2400" b="1">
                <a:solidFill>
                  <a:schemeClr val="tx1"/>
                </a:solidFill>
              </a:rPr>
              <a:t>)</a:t>
            </a:r>
            <a:r>
              <a:rPr lang="ko-KR" altLang="en-US" sz="2400" b="1">
                <a:solidFill>
                  <a:schemeClr val="tx1"/>
                </a:solidFill>
              </a:rPr>
              <a:t>를 한눈에 볼 수 있다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正方形/長方形 1">
            <a:extLst>
              <a:ext uri="{FF2B5EF4-FFF2-40B4-BE49-F238E27FC236}">
                <a16:creationId xmlns:a16="http://schemas.microsoft.com/office/drawing/2014/main" id="{ED667C05-EB39-7339-D0D1-A6B55B0C1CCB}"/>
              </a:ext>
            </a:extLst>
          </p:cNvPr>
          <p:cNvSpPr/>
          <p:nvPr/>
        </p:nvSpPr>
        <p:spPr>
          <a:xfrm>
            <a:off x="0" y="0"/>
            <a:ext cx="11376661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0D710F-0377-CCEA-C62E-2F102572FFE3}"/>
              </a:ext>
            </a:extLst>
          </p:cNvPr>
          <p:cNvSpPr txBox="1"/>
          <p:nvPr/>
        </p:nvSpPr>
        <p:spPr>
          <a:xfrm>
            <a:off x="416560" y="69365"/>
            <a:ext cx="2626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</a:rPr>
              <a:t>기대 효과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4B2DC4-0F89-B4DA-3033-1827D9FF2D2E}"/>
              </a:ext>
            </a:extLst>
          </p:cNvPr>
          <p:cNvSpPr txBox="1"/>
          <p:nvPr/>
        </p:nvSpPr>
        <p:spPr>
          <a:xfrm>
            <a:off x="447040" y="815541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Meta-Band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23" name="直線コネクタ 2">
            <a:extLst>
              <a:ext uri="{FF2B5EF4-FFF2-40B4-BE49-F238E27FC236}">
                <a16:creationId xmlns:a16="http://schemas.microsoft.com/office/drawing/2014/main" id="{EABD66B7-F280-2485-B5A1-CBCE8FD76872}"/>
              </a:ext>
            </a:extLst>
          </p:cNvPr>
          <p:cNvCxnSpPr/>
          <p:nvPr/>
        </p:nvCxnSpPr>
        <p:spPr>
          <a:xfrm>
            <a:off x="225287" y="6652590"/>
            <a:ext cx="1196671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6D4158-A380-63F5-9079-0A10281BB0AE}"/>
              </a:ext>
            </a:extLst>
          </p:cNvPr>
          <p:cNvSpPr txBox="1"/>
          <p:nvPr/>
        </p:nvSpPr>
        <p:spPr>
          <a:xfrm>
            <a:off x="11689355" y="49931"/>
            <a:ext cx="5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433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7467231-DF2A-FA2B-4031-542D82D433BE}"/>
              </a:ext>
            </a:extLst>
          </p:cNvPr>
          <p:cNvSpPr/>
          <p:nvPr/>
        </p:nvSpPr>
        <p:spPr>
          <a:xfrm>
            <a:off x="698633" y="4113265"/>
            <a:ext cx="10794731" cy="13784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b="1">
                <a:solidFill>
                  <a:schemeClr val="tx1"/>
                </a:solidFill>
              </a:rPr>
              <a:t>푸시 알림기능을 통해 약복용 등 필요한 정보를 원격으로 알려 줄 수 있다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95086B-E6AB-F5A8-D2E1-5A910CE4EACD}"/>
              </a:ext>
            </a:extLst>
          </p:cNvPr>
          <p:cNvSpPr/>
          <p:nvPr/>
        </p:nvSpPr>
        <p:spPr>
          <a:xfrm>
            <a:off x="698634" y="1991879"/>
            <a:ext cx="10794731" cy="1378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b="1">
                <a:solidFill>
                  <a:schemeClr val="tx1"/>
                </a:solidFill>
              </a:rPr>
              <a:t>메타버스를 통해 전문지식이 없는 보호자도 원격으로 쉽게 건강상태 파악  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3">
            <a:extLst>
              <a:ext uri="{FF2B5EF4-FFF2-40B4-BE49-F238E27FC236}">
                <a16:creationId xmlns:a16="http://schemas.microsoft.com/office/drawing/2014/main" id="{7B707FCD-C356-1B24-600B-9E8CC6B098D7}"/>
              </a:ext>
            </a:extLst>
          </p:cNvPr>
          <p:cNvCxnSpPr>
            <a:cxnSpLocks/>
          </p:cNvCxnSpPr>
          <p:nvPr/>
        </p:nvCxnSpPr>
        <p:spPr>
          <a:xfrm>
            <a:off x="344556" y="1179443"/>
            <a:ext cx="1184744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4FDB2F7-9F0C-F898-F01D-AB8F047C48E7}"/>
              </a:ext>
            </a:extLst>
          </p:cNvPr>
          <p:cNvSpPr txBox="1"/>
          <p:nvPr/>
        </p:nvSpPr>
        <p:spPr>
          <a:xfrm>
            <a:off x="539405" y="736628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B39273"/>
                </a:solidFill>
              </a:rPr>
              <a:t>Meta-Band</a:t>
            </a:r>
            <a:endParaRPr lang="ko-KR" altLang="en-US" sz="1800" dirty="0">
              <a:solidFill>
                <a:srgbClr val="B3927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952E5-AE1F-2D52-4033-79237DB59851}"/>
              </a:ext>
            </a:extLst>
          </p:cNvPr>
          <p:cNvSpPr txBox="1"/>
          <p:nvPr/>
        </p:nvSpPr>
        <p:spPr>
          <a:xfrm>
            <a:off x="539405" y="68150"/>
            <a:ext cx="24064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300" dirty="0">
                <a:solidFill>
                  <a:srgbClr val="B39273"/>
                </a:solidFill>
              </a:rPr>
              <a:t>기대 효과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661FDA-2D85-9219-841A-AF1251D32952}"/>
              </a:ext>
            </a:extLst>
          </p:cNvPr>
          <p:cNvSpPr txBox="1"/>
          <p:nvPr/>
        </p:nvSpPr>
        <p:spPr>
          <a:xfrm>
            <a:off x="11689355" y="49931"/>
            <a:ext cx="5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2666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1376661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/>
          <p:cNvCxnSpPr/>
          <p:nvPr/>
        </p:nvCxnSpPr>
        <p:spPr>
          <a:xfrm>
            <a:off x="225287" y="6652590"/>
            <a:ext cx="1196671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F9D70D-C41A-469B-B326-544208126792}"/>
              </a:ext>
            </a:extLst>
          </p:cNvPr>
          <p:cNvSpPr txBox="1"/>
          <p:nvPr/>
        </p:nvSpPr>
        <p:spPr>
          <a:xfrm>
            <a:off x="416560" y="69365"/>
            <a:ext cx="2626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</a:rPr>
              <a:t>참고 문헌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31E51-DC92-4A41-B361-6007362C14C9}"/>
              </a:ext>
            </a:extLst>
          </p:cNvPr>
          <p:cNvSpPr txBox="1"/>
          <p:nvPr/>
        </p:nvSpPr>
        <p:spPr>
          <a:xfrm>
            <a:off x="447040" y="815541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Meta-Band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530DD-F659-AFE9-FCC0-8BEA1ED81D1E}"/>
              </a:ext>
            </a:extLst>
          </p:cNvPr>
          <p:cNvSpPr txBox="1"/>
          <p:nvPr/>
        </p:nvSpPr>
        <p:spPr>
          <a:xfrm>
            <a:off x="293615" y="1560352"/>
            <a:ext cx="10819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https://mobile.newsis.com/view.html?ar_id=NISX20220603_0001896405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i="0" dirty="0">
                <a:solidFill>
                  <a:srgbClr val="222222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"</a:t>
            </a:r>
            <a:r>
              <a:rPr lang="ko-KR" altLang="en-US" sz="1400" b="1" i="0" dirty="0" err="1">
                <a:solidFill>
                  <a:srgbClr val="222222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임종때</a:t>
            </a:r>
            <a:r>
              <a:rPr lang="ko-KR" altLang="en-US" sz="1400" b="1" i="0" dirty="0">
                <a:solidFill>
                  <a:srgbClr val="222222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오라구요</a:t>
            </a:r>
            <a:r>
              <a:rPr lang="en-US" altLang="ko-KR" sz="1400" b="1" i="0" dirty="0">
                <a:solidFill>
                  <a:srgbClr val="222222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?"…</a:t>
            </a:r>
            <a:r>
              <a:rPr lang="ko-KR" altLang="en-US" sz="1400" b="1" i="0" dirty="0">
                <a:solidFill>
                  <a:srgbClr val="222222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여전히 닫힌 </a:t>
            </a:r>
            <a:r>
              <a:rPr lang="ko-KR" altLang="en-US" sz="1400" b="1" i="0" dirty="0" err="1">
                <a:solidFill>
                  <a:srgbClr val="222222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병원면회</a:t>
            </a:r>
            <a:r>
              <a:rPr lang="en-US" altLang="ko-KR" sz="1400" b="1" i="0" dirty="0">
                <a:solidFill>
                  <a:srgbClr val="222222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b="1" i="0" dirty="0">
                <a:solidFill>
                  <a:srgbClr val="222222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가족은 서럽다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3ACC5-4BA8-7D60-5810-6425AFBF7B4C}"/>
              </a:ext>
            </a:extLst>
          </p:cNvPr>
          <p:cNvSpPr txBox="1"/>
          <p:nvPr/>
        </p:nvSpPr>
        <p:spPr>
          <a:xfrm>
            <a:off x="11689355" y="49931"/>
            <a:ext cx="5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16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ABF5D3-D9BB-70A0-44FF-212A2C7FB80F}"/>
              </a:ext>
            </a:extLst>
          </p:cNvPr>
          <p:cNvSpPr txBox="1"/>
          <p:nvPr/>
        </p:nvSpPr>
        <p:spPr>
          <a:xfrm>
            <a:off x="293615" y="2181958"/>
            <a:ext cx="997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3"/>
              </a:rPr>
              <a:t>http://www.gnnews.co.kr/news/articleView.html?idxno=477338</a:t>
            </a:r>
            <a:r>
              <a:rPr lang="en-US" altLang="ko-KR" sz="1400" dirty="0"/>
              <a:t>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중환자실 면회금지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…“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임종 못 지킬라” 애타는 효심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81A01-C964-2579-D301-4BD2A91B30E9}"/>
              </a:ext>
            </a:extLst>
          </p:cNvPr>
          <p:cNvSpPr txBox="1"/>
          <p:nvPr/>
        </p:nvSpPr>
        <p:spPr>
          <a:xfrm>
            <a:off x="293615" y="2927745"/>
            <a:ext cx="11897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4"/>
              </a:rPr>
              <a:t>https://www.tbc.co.kr/news/view?c1=morning&amp;c2=&amp;pno=20230224140039AE06317&amp;id=176544</a:t>
            </a:r>
            <a:r>
              <a:rPr lang="en-US" altLang="ko-KR" sz="1400" dirty="0"/>
              <a:t> </a:t>
            </a:r>
            <a:r>
              <a:rPr lang="ko-KR" altLang="en-US" sz="1400" b="1" i="0" dirty="0">
                <a:solidFill>
                  <a:srgbClr val="212529"/>
                </a:solidFill>
                <a:effectLst/>
                <a:latin typeface="Segoe UI" panose="020B0502040204020203" pitchFamily="34" charset="0"/>
              </a:rPr>
              <a:t>독거노인 사회적 고립도 </a:t>
            </a:r>
            <a:r>
              <a:rPr lang="en-US" altLang="ko-KR" sz="1400" b="1" i="0" dirty="0">
                <a:solidFill>
                  <a:srgbClr val="212529"/>
                </a:solidFill>
                <a:effectLst/>
                <a:latin typeface="Segoe UI" panose="020B0502040204020203" pitchFamily="34" charset="0"/>
              </a:rPr>
              <a:t>'</a:t>
            </a:r>
            <a:r>
              <a:rPr lang="ko-KR" altLang="en-US" sz="1400" b="1" i="0" dirty="0">
                <a:solidFill>
                  <a:srgbClr val="212529"/>
                </a:solidFill>
                <a:effectLst/>
                <a:latin typeface="Segoe UI" panose="020B0502040204020203" pitchFamily="34" charset="0"/>
              </a:rPr>
              <a:t>심각</a:t>
            </a:r>
            <a:r>
              <a:rPr lang="en-US" altLang="ko-KR" sz="1400" b="1" i="0" dirty="0">
                <a:solidFill>
                  <a:srgbClr val="212529"/>
                </a:solidFill>
                <a:effectLst/>
                <a:latin typeface="Segoe UI" panose="020B0502040204020203" pitchFamily="34" charset="0"/>
              </a:rPr>
              <a:t>'...</a:t>
            </a:r>
            <a:r>
              <a:rPr lang="ko-KR" altLang="en-US" sz="1400" b="1" i="0" dirty="0">
                <a:solidFill>
                  <a:srgbClr val="212529"/>
                </a:solidFill>
                <a:effectLst/>
                <a:latin typeface="Segoe UI" panose="020B0502040204020203" pitchFamily="34" charset="0"/>
              </a:rPr>
              <a:t>고독사 대책 시급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A16632-8CB6-0CDB-326F-B6E0A2B674F9}"/>
              </a:ext>
            </a:extLst>
          </p:cNvPr>
          <p:cNvSpPr txBox="1"/>
          <p:nvPr/>
        </p:nvSpPr>
        <p:spPr>
          <a:xfrm>
            <a:off x="294924" y="3683906"/>
            <a:ext cx="11897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5"/>
              </a:rPr>
              <a:t>http://www.joongboo.com/news/articleView.html?idxno=363585043</a:t>
            </a:r>
            <a:r>
              <a:rPr lang="en-US" altLang="ko-KR" sz="1400" dirty="0"/>
              <a:t> </a:t>
            </a:r>
            <a:r>
              <a:rPr lang="en-US" altLang="ko-KR" sz="1400" b="1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</a:t>
            </a:r>
            <a:r>
              <a:rPr lang="ko-KR" altLang="en-US" sz="1400" b="1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사설</a:t>
            </a:r>
            <a:r>
              <a:rPr lang="en-US" altLang="ko-KR" sz="1400" b="1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] </a:t>
            </a:r>
            <a:r>
              <a:rPr lang="ko-KR" altLang="en-US" sz="1400" b="1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독거노인 고독사 방지 대책 적극 운용돼야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9FBC8E-15CC-4FC4-D9A9-77B52F542B19}"/>
              </a:ext>
            </a:extLst>
          </p:cNvPr>
          <p:cNvSpPr txBox="1"/>
          <p:nvPr/>
        </p:nvSpPr>
        <p:spPr>
          <a:xfrm>
            <a:off x="293615" y="4428229"/>
            <a:ext cx="11897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6"/>
              </a:rPr>
              <a:t>https://koreascience.kr/article/JAKO201724963131778.pdf</a:t>
            </a:r>
            <a:r>
              <a:rPr lang="en-US" altLang="ko-KR" sz="1400" b="1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200" dirty="0"/>
              <a:t>ICT</a:t>
            </a:r>
            <a:r>
              <a:rPr lang="ko-KR" altLang="en-US" sz="1200" dirty="0"/>
              <a:t>기반의 피부 수분 및 자외선 측정이 가능한 스마트 밴드 및 데이터 모니터링 시스템 구현</a:t>
            </a:r>
            <a:endParaRPr lang="ko-KR" altLang="en-US" sz="1400" b="1" i="0" dirty="0">
              <a:solidFill>
                <a:srgbClr val="222222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D79D41-ABA6-D932-0D2A-5BCCCE11F190}"/>
              </a:ext>
            </a:extLst>
          </p:cNvPr>
          <p:cNvSpPr txBox="1"/>
          <p:nvPr/>
        </p:nvSpPr>
        <p:spPr>
          <a:xfrm>
            <a:off x="294924" y="5168248"/>
            <a:ext cx="11897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7"/>
              </a:rPr>
              <a:t>https://koreascience.kr/article/JAKO201610235349563.pdf</a:t>
            </a:r>
            <a:r>
              <a:rPr lang="en-US" altLang="ko-KR" sz="1400" b="1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400" dirty="0"/>
              <a:t>Mi Band</a:t>
            </a:r>
            <a:r>
              <a:rPr lang="ko-KR" altLang="en-US" sz="1400" dirty="0"/>
              <a:t>와 </a:t>
            </a:r>
            <a:r>
              <a:rPr lang="en-US" altLang="ko-KR" sz="1400" dirty="0"/>
              <a:t>MongoDB</a:t>
            </a:r>
            <a:r>
              <a:rPr lang="ko-KR" altLang="en-US" sz="1400" dirty="0"/>
              <a:t>를 사용한 생체정보 빅데이터 시스템의 설계</a:t>
            </a:r>
            <a:endParaRPr lang="ko-KR" altLang="en-US" sz="1400" b="1" i="0" dirty="0">
              <a:solidFill>
                <a:srgbClr val="222222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1242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ACA65F59-A214-63DF-6219-26B682508C59}"/>
              </a:ext>
            </a:extLst>
          </p:cNvPr>
          <p:cNvGrpSpPr/>
          <p:nvPr/>
        </p:nvGrpSpPr>
        <p:grpSpPr>
          <a:xfrm>
            <a:off x="741681" y="1595540"/>
            <a:ext cx="10745132" cy="4634330"/>
            <a:chOff x="828674" y="1206872"/>
            <a:chExt cx="11219581" cy="4838958"/>
          </a:xfrm>
          <a:solidFill>
            <a:srgbClr val="F7F3EF"/>
          </a:solidFill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D80C777F-F64D-8D2F-416A-62D7DDF1C857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E1D04F97-BC35-3C12-54BF-E7C2F1EDE6D0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E0435069-6078-F3E7-3621-6FBEE368CCA6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74D09C00-63FF-1E0A-B078-7DB38BD06239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28F0BD06-102C-70EE-BCBD-BC26D46B2DAE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E9F3A955-A595-F3C5-490F-62F4EA349A62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DE64567-C87B-A218-DD97-CE12D5623164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213A2125-AEDA-4ED6-69AF-82957465CCF9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2FDCC63-85A3-4CAB-2F88-097D51AEF61D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E9FC2985-5949-CD23-3A61-84B2617F6808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43D64EA4-6E7E-36A2-CF1C-52BAA9F71103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3DB4A07-10F8-53F8-032F-A55C1DD582B8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6A8B76C-2C9F-DB4A-2ED9-4EC5B2C779AF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3DB6F119-E303-5E88-232B-CC8F45B6FF07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442EA214-566A-2050-7583-2869709ADCD9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E324C999-81E6-F76C-7566-C0860D0A0958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38939F86-194C-BB97-05E9-A1DDCC766FE0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FE1201DE-99A7-DCC5-75BC-5D8A0D3B07D6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08ADCADD-3D34-B312-74D7-FD26AEA1DB69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D8779758-4534-E6C8-100B-EC85D532F61F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D63EF6A-F517-8DA9-6187-D4CA662F7730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CFE2FE5A-639B-6A2D-10E8-180F8365D309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2611733D-A420-CE74-BCF9-A83C6C44F335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7610D9D1-032B-0E66-1378-A52C28B12847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FFBC904F-E83B-2624-CD7E-73C6EFCD2942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C8067B5-B035-EF1A-3DA5-19663B724CA3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825F0F26-1C38-6F43-0EC3-7A1A843A0408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B080EB49-75BF-662A-D808-533991B2E54B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695CDF5E-B8CB-A515-2DAE-8F53B9F46BC2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8A47C24C-3CA0-945A-3F88-0F268C2402E6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CFC4EE9-21D0-D130-14F0-467A1A95A190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5B2ABBC8-3813-20C4-AC6F-298DC82E4859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98A40FE-C39A-CA09-7566-3336C357F668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F2246E77-2579-382D-07AA-3F46C37E854C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48EF3703-60F5-2160-CAF5-31D2BCB9BCB4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FDF9E063-2A4C-D55E-0B7D-9AA3535F19F1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D44249D0-1AC2-F685-0BDD-6C570FB87735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D021B4C1-44C4-0CC4-D9F0-F1250841D126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35B1839E-5EBA-5A34-1DCC-2B1D0A451A12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ADCC89F3-8931-9961-A683-2B446F513E23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501389AB-E6EC-54B9-56ED-53D00D2D76D1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C42CCD7-FDC8-0A13-F9E8-B4228A10C13B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5C123022-E915-AE69-8BD9-6D3B429A46BB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3737AC28-75D5-2792-E94B-F2E4A0BEFC20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191D773-7E1D-061F-2FAF-CBE8295C2284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DF6CB06-FBA4-DCB8-68DA-81EC4583C74F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76FBD1D6-DC74-358D-AC93-8B25207E56D8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DA01F6A6-473F-954D-3C6F-12F4DBFDC9FC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C05D5EFD-98C5-07C9-6CC8-06CF5993BFA9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CDBCD8FE-F318-9BE6-8F5C-C4A3C248A4B5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F977AB14-E069-4503-B9D9-8B2CE5FF8458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C06BDF20-4577-2539-FB64-DDA78B13B925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09E0D66B-D5DD-5275-66CA-845411467198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FB418595-E53C-617A-C545-9C3299459B53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5C32BDE3-B57C-9A28-AE08-0BF53964DBC3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5E735F23-B1C9-3AB8-2B9F-854C0AD66359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708A1DEF-2487-A4B0-C4B2-1C8120E46CB6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CBFC0FC9-4E61-B57F-BB52-FDCEA8ED0429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BA656412-746A-3C56-DC7F-3013D6E878AA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5405ED6B-9CF3-8236-69E5-E100CE4B018A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F83756F5-0AB5-20D9-CD80-F3257240CB8F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B1B0BD2C-63DB-E528-300F-D4DE4171CFB7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B96AC3FD-7F7D-FA7E-CA1B-D5FEC4064E3C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34E372AC-3819-E25C-E108-D0F6245F6520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81E7D478-DEB9-29B0-CDBB-CAB589578D13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4DAF032B-F2F7-BB83-D3BD-101CAE9DBD55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A55AA211-DC57-EEE9-8251-406B40433D78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F53B0B3F-167C-B1F8-34DB-972ACC2038AB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B7ECB8BC-77EB-46AF-A693-71AE92F38C12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09B4ED6D-1241-FADF-3170-68379FEB413E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C4980A97-3C8E-C78A-7A69-54AF676B23EF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D471BF62-06DD-F22B-1FCC-23CCBBC795BF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DB2178FD-387A-E43C-BE66-E996966C6448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D80BA691-BBCA-870E-A870-12006D7B2B9C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3839D936-740A-005C-1961-93FC54C7405E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51D042A7-D146-8255-6426-0BB87563B8F6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44C97FF4-7319-A255-DB33-339D314285D7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51E6BD86-D56B-75F3-2BF0-A4CBD06CD3AB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3A68EA4C-D9AE-0601-12D8-E44264C5BC37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CAFE470C-C5CF-58B5-833A-1ADEC3EB73FB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8741257C-1B1F-96B7-2240-B257AD2A9F40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AC726908-42D3-1885-C4FF-4DEB362CC61C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5A872409-0105-B897-D236-677FD2AB7829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9F9470E1-77D8-3926-5DD0-3699A9C05267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D27EFFD4-81A7-4091-A2E3-5B7E2D87917C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8074CB35-4C2F-C1B2-CBBE-A2C6F050C688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95F5A14B-86C0-EAC1-421F-96A0557DBDB2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F1B32379-C2BD-8529-3AB8-7A6825597D9B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F6615B91-76DC-D075-76D7-FD4C11015FD4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2D8533FB-0F62-291C-DD17-146E1BF1EEEC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B585D7D3-B9C7-6000-D400-F8BC5EC87D92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066DAF51-2AA9-A6C8-A8F7-51D17380B60C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3C59C2DF-0C8B-C05F-D7B2-5B41DB81A8B2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D6FEAE83-BAE3-7EB4-05E4-635ACE0092C5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D4C52C1C-F122-041E-4BE8-839304CDD334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C8C6C5B6-6575-61E7-A354-037B708843B9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27A7ED1A-4A9B-8E43-E065-76B519FA4705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BC94AF31-9250-F883-60C9-0E5D2BD14DD9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2570850E-E1AE-D2C0-0925-C072CB311649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7171FDA2-D94F-84A1-01A6-03E6F1FC1AEF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B0D54CEA-4EDD-9745-98A7-CE5A6B6436DC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4550566B-D3CB-CA14-ACA0-8D3DF39CA3CF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7BF4AFCB-E622-BE89-9341-D9CD4E6DE4B5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5CC9500B-9DDC-BE1F-9A7F-E026A9645C0F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D5E10BC3-8D93-07AC-B857-58C966D4E0A9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5645388D-76A1-4734-37DE-A1E5497F8735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9B46589F-7C4B-D070-CF7A-D040420BA3EC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4CE29730-F431-B70E-4ED7-6535D385CF07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04B769E0-EA6B-8CEA-6DA0-3BF8E8BC27E5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3C8B4831-2C05-7569-8B7D-E439ACD50A5B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6C95346C-85EC-7CD1-46B7-797287073A68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CF2F9F99-4A29-685D-07A5-D8E81DC51C64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8979BB2D-FCED-9EE7-3C93-A45390B1716E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D8452849-2ABF-45C2-E6AD-D2A75C35900D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B4852CF3-216B-A3E8-A37E-9C982FC61D91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B5DDAE0C-8B03-7114-F245-738B5D80EFEB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32A27CD6-414D-A2D2-A506-A2833F9FE874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CA3198F1-6870-2518-4C86-CBEA55F9A941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37E90FAD-0F12-55C2-5FFB-E36670744BDF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6C593F70-89F2-7ED8-2E2C-2B4D791E1F4D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DF46F462-74F9-B48A-9F7A-B6CB64656A85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D9EF48DF-EFF2-59A1-A4DA-D3BABACF0282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D62C5A08-48F8-18BC-BB9C-B04CCB64D202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50E4901D-115A-C991-E8A2-447A91FBF548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A75AF2C9-BBE6-7BD2-B140-832375334637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6C562FDA-545C-D68F-A672-DF1FAF5ACDBB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F88C087F-F716-5461-5134-406F65ABDB4C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767C52A8-5EE3-592D-1DAD-635FDB7585A5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64A6008A-5ED9-6912-D96A-C95604EDB792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B0B3AC4E-D581-3287-7C83-50FBDAF22A42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6C01C6A8-6641-06BA-EEAC-E2C2D59BB202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09A19F49-D7D4-DE15-4D8D-15472521185E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B4F89A1C-4F76-7BE1-D58F-D233D48C7A39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93225417-13C8-A0E3-E45B-9925DB0DD5FD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48581982-090E-68A9-297B-52A19CB72CEB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3692150E-0E62-3548-211E-ADA01BB1F0BF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E346CA66-54DA-27C2-D264-44C6752D8F46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0C4F0721-727B-E572-2E35-C16244AC3E2F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F88E9AD2-0162-9D35-2436-FE490C3D18C3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565CDD77-9938-4E3F-1DD3-2727E8560901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FF52339C-7363-339D-4465-73BF22DE9D0F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038CA739-BC5F-0498-6FFB-7D652DD1013F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6E2F180F-E0F2-2A1D-12FB-F8780BCEC846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F357F6DA-740D-DC61-9F29-92E011CA9A3E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C80503F3-9A67-D74F-AF6F-4F00BC0E3E24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F4A48CA5-6F9A-D2CF-411A-E811F38486EE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BA8B5867-DA45-8886-306D-F7BE9FACE74E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3D79EDA7-0DDC-2581-EFFF-2F967F9DF0CA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CC5D6707-41C8-B178-BC35-B21727F2304A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1BA835F3-BD44-64D5-28D1-DF81FA3930D8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E81571F2-09EC-EC91-8D56-1579B68A74D1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321591F6-0845-72AA-0F72-694596F6EA85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20E2B60B-B674-EE38-A712-6E050357CF25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F1F5BA70-9726-9D42-3FE6-5C8101C82D3E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F52EA654-50C5-333F-07ED-5B16EAA05ECB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FD95D590-4CC5-6991-8732-8859E38CF710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030BF8FA-CFB1-19DA-3875-05E95E9A6387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3964CAB2-CDF0-68BB-01C6-96AE54F8EB2F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9BD91F0D-2752-C8AF-7DB8-8B3C6714E12B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FBC55EE0-A84E-9CF0-91AB-133EBFBE879F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3EF6FDBD-4681-46B4-6A38-07EEEF871360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8F3B4C46-022A-2045-190F-7B44361A57AE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7D678FF9-9FD3-BCD9-EC2B-8CB8AA1E9FCC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80A1857D-8066-C832-DEBB-CEBB7EF7E162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DFAFDCBE-3EE2-FD19-EBE8-D8FD8F336377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DC191CFC-39E9-F42D-DFB2-9EFABC4E583A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3AC1AF6A-D643-D560-FB48-9EB34538C673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6" name="자유형: 도형 245">
              <a:extLst>
                <a:ext uri="{FF2B5EF4-FFF2-40B4-BE49-F238E27FC236}">
                  <a16:creationId xmlns:a16="http://schemas.microsoft.com/office/drawing/2014/main" id="{C8D70984-73D0-1B92-6FE4-45F047D492E2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B27EA1B7-F0A8-AEC9-0FB9-8C989B4FBEDD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95045ACE-669C-0545-6479-D794E1CD0BA8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9" name="자유형: 도형 248">
              <a:extLst>
                <a:ext uri="{FF2B5EF4-FFF2-40B4-BE49-F238E27FC236}">
                  <a16:creationId xmlns:a16="http://schemas.microsoft.com/office/drawing/2014/main" id="{404B2875-5095-9169-58F3-762251BFF73E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D3A11C7B-9A1B-AB01-4769-08D1572B4607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A0A9F47F-71C3-F730-47FA-FABC9F026571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8D6107B9-75FF-5A73-E8C8-AF9F867B21AC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72B635F0-6BEA-170D-28AC-1B309D2E4408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A9E55140-1EB4-0185-986B-33CB0EA01849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0F0CE806-2BE4-733D-4E70-A9B1B4B4747E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6807D2CE-B7B1-E094-F6DD-1EF560A3E2D4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7" name="자유형: 도형 256">
              <a:extLst>
                <a:ext uri="{FF2B5EF4-FFF2-40B4-BE49-F238E27FC236}">
                  <a16:creationId xmlns:a16="http://schemas.microsoft.com/office/drawing/2014/main" id="{4B262C2F-4107-5F3A-CB40-4CDD2BCE6FCE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8" name="자유형: 도형 257">
              <a:extLst>
                <a:ext uri="{FF2B5EF4-FFF2-40B4-BE49-F238E27FC236}">
                  <a16:creationId xmlns:a16="http://schemas.microsoft.com/office/drawing/2014/main" id="{7AA9C366-578A-294D-DA14-AC9AD1BA49C7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56EF9495-E5CE-1DD5-E7A5-5DF128465F31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0" name="자유형: 도형 259">
              <a:extLst>
                <a:ext uri="{FF2B5EF4-FFF2-40B4-BE49-F238E27FC236}">
                  <a16:creationId xmlns:a16="http://schemas.microsoft.com/office/drawing/2014/main" id="{B9E695FE-C7B1-6B2D-228D-0AA50E17FE37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1" name="자유형: 도형 260">
              <a:extLst>
                <a:ext uri="{FF2B5EF4-FFF2-40B4-BE49-F238E27FC236}">
                  <a16:creationId xmlns:a16="http://schemas.microsoft.com/office/drawing/2014/main" id="{40D117BB-9782-6B38-2E5F-44F07573193C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2" name="자유형: 도형 261">
              <a:extLst>
                <a:ext uri="{FF2B5EF4-FFF2-40B4-BE49-F238E27FC236}">
                  <a16:creationId xmlns:a16="http://schemas.microsoft.com/office/drawing/2014/main" id="{371BEAF8-300B-D8CC-CA1A-85754FC00B75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20FE1C74-2F72-4B8C-76C9-F643C8B592B1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B779AD2D-57D3-5865-34FB-7D7AE690556B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5" name="자유형: 도형 264">
              <a:extLst>
                <a:ext uri="{FF2B5EF4-FFF2-40B4-BE49-F238E27FC236}">
                  <a16:creationId xmlns:a16="http://schemas.microsoft.com/office/drawing/2014/main" id="{62AA11DC-C143-DEDF-FB45-2B03587364A7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430504DA-A491-9D54-E643-70CCBD3AA46C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85DA15CF-CDDA-9759-E90B-2747092D4A52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4CB965B9-BE6A-D4E2-794C-560637F0738D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58000D23-F6FF-722B-48A1-26FF38A307CA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5F1F982F-4206-59D1-A4D9-62F045C6915D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1" name="자유형: 도형 270">
              <a:extLst>
                <a:ext uri="{FF2B5EF4-FFF2-40B4-BE49-F238E27FC236}">
                  <a16:creationId xmlns:a16="http://schemas.microsoft.com/office/drawing/2014/main" id="{D059F187-0701-32E0-A0F7-1175E701FE6D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38CD9402-6162-3F7E-CA66-A145016505A4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C187C509-200F-A75D-F36F-ACC508E3199B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4" name="자유형: 도형 273">
              <a:extLst>
                <a:ext uri="{FF2B5EF4-FFF2-40B4-BE49-F238E27FC236}">
                  <a16:creationId xmlns:a16="http://schemas.microsoft.com/office/drawing/2014/main" id="{F746EAD5-EF88-F320-084A-30A85A7CECC9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8771A732-0D9F-53A0-D50E-85555F35A181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17BE9AE2-72FC-4AC5-3FF7-1DB63B3BCEDC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BF0FFA7C-672A-D992-856E-468DFFFCDB61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8" name="자유형: 도형 277">
              <a:extLst>
                <a:ext uri="{FF2B5EF4-FFF2-40B4-BE49-F238E27FC236}">
                  <a16:creationId xmlns:a16="http://schemas.microsoft.com/office/drawing/2014/main" id="{86A6CCFA-EF25-1022-7A3C-A9F5F94BB5FD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9" name="자유형: 도형 278">
              <a:extLst>
                <a:ext uri="{FF2B5EF4-FFF2-40B4-BE49-F238E27FC236}">
                  <a16:creationId xmlns:a16="http://schemas.microsoft.com/office/drawing/2014/main" id="{FA81D555-8F8D-0BF9-756B-B6DCCB81EFF8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0EF99889-4A05-4389-4689-1A1E117E02A1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6C7C3B81-BC1A-DAE5-75F3-5527736E6602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7A1F00E8-91A6-10C8-47E7-BD823FED1667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37FD489B-A0A3-C6E3-883C-1B8454848819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4" name="자유형: 도형 283">
              <a:extLst>
                <a:ext uri="{FF2B5EF4-FFF2-40B4-BE49-F238E27FC236}">
                  <a16:creationId xmlns:a16="http://schemas.microsoft.com/office/drawing/2014/main" id="{97859A16-64D2-CE17-775E-B8520C66D495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5" name="자유형: 도형 284">
              <a:extLst>
                <a:ext uri="{FF2B5EF4-FFF2-40B4-BE49-F238E27FC236}">
                  <a16:creationId xmlns:a16="http://schemas.microsoft.com/office/drawing/2014/main" id="{F5383C8D-422B-C6EF-A04A-BBB875A0648B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3EDADB2A-5C86-68B8-5901-3DAE41641CA5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BB5CE2DE-E74C-16A0-97CF-331D335517E5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8" name="자유형: 도형 287">
              <a:extLst>
                <a:ext uri="{FF2B5EF4-FFF2-40B4-BE49-F238E27FC236}">
                  <a16:creationId xmlns:a16="http://schemas.microsoft.com/office/drawing/2014/main" id="{DC753FEF-9AD7-AFE5-0459-9FE6000922F5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9" name="자유형: 도형 288">
              <a:extLst>
                <a:ext uri="{FF2B5EF4-FFF2-40B4-BE49-F238E27FC236}">
                  <a16:creationId xmlns:a16="http://schemas.microsoft.com/office/drawing/2014/main" id="{ECC875A5-A538-3663-85E1-E279D830C667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A6CCB07-8536-44AA-ADF2-AA4166BA655D}"/>
              </a:ext>
            </a:extLst>
          </p:cNvPr>
          <p:cNvSpPr/>
          <p:nvPr/>
        </p:nvSpPr>
        <p:spPr>
          <a:xfrm>
            <a:off x="0" y="0"/>
            <a:ext cx="3400425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E9EFE3B-D8DF-4B31-9361-6A1BBFC03D7E}"/>
              </a:ext>
            </a:extLst>
          </p:cNvPr>
          <p:cNvSpPr txBox="1"/>
          <p:nvPr/>
        </p:nvSpPr>
        <p:spPr>
          <a:xfrm>
            <a:off x="1166812" y="2105561"/>
            <a:ext cx="9858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pc="-300" dirty="0">
                <a:solidFill>
                  <a:srgbClr val="935F3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 &amp; A</a:t>
            </a:r>
            <a:endParaRPr lang="ko-KR" altLang="en-US" sz="5400" b="1" spc="-300" dirty="0">
              <a:solidFill>
                <a:srgbClr val="935F3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4626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ACA65F59-A214-63DF-6219-26B682508C59}"/>
              </a:ext>
            </a:extLst>
          </p:cNvPr>
          <p:cNvGrpSpPr/>
          <p:nvPr/>
        </p:nvGrpSpPr>
        <p:grpSpPr>
          <a:xfrm>
            <a:off x="741681" y="1595540"/>
            <a:ext cx="10745132" cy="4634330"/>
            <a:chOff x="828674" y="1206872"/>
            <a:chExt cx="11219581" cy="4838958"/>
          </a:xfrm>
          <a:solidFill>
            <a:srgbClr val="F7F3EF"/>
          </a:solidFill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D80C777F-F64D-8D2F-416A-62D7DDF1C857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E1D04F97-BC35-3C12-54BF-E7C2F1EDE6D0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E0435069-6078-F3E7-3621-6FBEE368CCA6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74D09C00-63FF-1E0A-B078-7DB38BD06239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28F0BD06-102C-70EE-BCBD-BC26D46B2DAE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E9F3A955-A595-F3C5-490F-62F4EA349A62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DE64567-C87B-A218-DD97-CE12D5623164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213A2125-AEDA-4ED6-69AF-82957465CCF9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2FDCC63-85A3-4CAB-2F88-097D51AEF61D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E9FC2985-5949-CD23-3A61-84B2617F6808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43D64EA4-6E7E-36A2-CF1C-52BAA9F71103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3DB4A07-10F8-53F8-032F-A55C1DD582B8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6A8B76C-2C9F-DB4A-2ED9-4EC5B2C779AF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3DB6F119-E303-5E88-232B-CC8F45B6FF07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442EA214-566A-2050-7583-2869709ADCD9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E324C999-81E6-F76C-7566-C0860D0A0958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38939F86-194C-BB97-05E9-A1DDCC766FE0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FE1201DE-99A7-DCC5-75BC-5D8A0D3B07D6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08ADCADD-3D34-B312-74D7-FD26AEA1DB69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D8779758-4534-E6C8-100B-EC85D532F61F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D63EF6A-F517-8DA9-6187-D4CA662F7730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CFE2FE5A-639B-6A2D-10E8-180F8365D309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2611733D-A420-CE74-BCF9-A83C6C44F335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7610D9D1-032B-0E66-1378-A52C28B12847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FFBC904F-E83B-2624-CD7E-73C6EFCD2942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C8067B5-B035-EF1A-3DA5-19663B724CA3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825F0F26-1C38-6F43-0EC3-7A1A843A0408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B080EB49-75BF-662A-D808-533991B2E54B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695CDF5E-B8CB-A515-2DAE-8F53B9F46BC2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8A47C24C-3CA0-945A-3F88-0F268C2402E6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CFC4EE9-21D0-D130-14F0-467A1A95A190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5B2ABBC8-3813-20C4-AC6F-298DC82E4859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98A40FE-C39A-CA09-7566-3336C357F668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F2246E77-2579-382D-07AA-3F46C37E854C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48EF3703-60F5-2160-CAF5-31D2BCB9BCB4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FDF9E063-2A4C-D55E-0B7D-9AA3535F19F1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D44249D0-1AC2-F685-0BDD-6C570FB87735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D021B4C1-44C4-0CC4-D9F0-F1250841D126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35B1839E-5EBA-5A34-1DCC-2B1D0A451A12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ADCC89F3-8931-9961-A683-2B446F513E23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501389AB-E6EC-54B9-56ED-53D00D2D76D1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C42CCD7-FDC8-0A13-F9E8-B4228A10C13B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5C123022-E915-AE69-8BD9-6D3B429A46BB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3737AC28-75D5-2792-E94B-F2E4A0BEFC20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191D773-7E1D-061F-2FAF-CBE8295C2284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DF6CB06-FBA4-DCB8-68DA-81EC4583C74F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76FBD1D6-DC74-358D-AC93-8B25207E56D8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DA01F6A6-473F-954D-3C6F-12F4DBFDC9FC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C05D5EFD-98C5-07C9-6CC8-06CF5993BFA9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CDBCD8FE-F318-9BE6-8F5C-C4A3C248A4B5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F977AB14-E069-4503-B9D9-8B2CE5FF8458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C06BDF20-4577-2539-FB64-DDA78B13B925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09E0D66B-D5DD-5275-66CA-845411467198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FB418595-E53C-617A-C545-9C3299459B53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5C32BDE3-B57C-9A28-AE08-0BF53964DBC3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5E735F23-B1C9-3AB8-2B9F-854C0AD66359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708A1DEF-2487-A4B0-C4B2-1C8120E46CB6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CBFC0FC9-4E61-B57F-BB52-FDCEA8ED0429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BA656412-746A-3C56-DC7F-3013D6E878AA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5405ED6B-9CF3-8236-69E5-E100CE4B018A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F83756F5-0AB5-20D9-CD80-F3257240CB8F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B1B0BD2C-63DB-E528-300F-D4DE4171CFB7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B96AC3FD-7F7D-FA7E-CA1B-D5FEC4064E3C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34E372AC-3819-E25C-E108-D0F6245F6520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81E7D478-DEB9-29B0-CDBB-CAB589578D13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4DAF032B-F2F7-BB83-D3BD-101CAE9DBD55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A55AA211-DC57-EEE9-8251-406B40433D78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F53B0B3F-167C-B1F8-34DB-972ACC2038AB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B7ECB8BC-77EB-46AF-A693-71AE92F38C12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09B4ED6D-1241-FADF-3170-68379FEB413E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C4980A97-3C8E-C78A-7A69-54AF676B23EF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D471BF62-06DD-F22B-1FCC-23CCBBC795BF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DB2178FD-387A-E43C-BE66-E996966C6448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D80BA691-BBCA-870E-A870-12006D7B2B9C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3839D936-740A-005C-1961-93FC54C7405E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51D042A7-D146-8255-6426-0BB87563B8F6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44C97FF4-7319-A255-DB33-339D314285D7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51E6BD86-D56B-75F3-2BF0-A4CBD06CD3AB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3A68EA4C-D9AE-0601-12D8-E44264C5BC37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CAFE470C-C5CF-58B5-833A-1ADEC3EB73FB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8741257C-1B1F-96B7-2240-B257AD2A9F40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AC726908-42D3-1885-C4FF-4DEB362CC61C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5A872409-0105-B897-D236-677FD2AB7829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9F9470E1-77D8-3926-5DD0-3699A9C05267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D27EFFD4-81A7-4091-A2E3-5B7E2D87917C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8074CB35-4C2F-C1B2-CBBE-A2C6F050C688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95F5A14B-86C0-EAC1-421F-96A0557DBDB2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F1B32379-C2BD-8529-3AB8-7A6825597D9B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F6615B91-76DC-D075-76D7-FD4C11015FD4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2D8533FB-0F62-291C-DD17-146E1BF1EEEC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B585D7D3-B9C7-6000-D400-F8BC5EC87D92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066DAF51-2AA9-A6C8-A8F7-51D17380B60C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3C59C2DF-0C8B-C05F-D7B2-5B41DB81A8B2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D6FEAE83-BAE3-7EB4-05E4-635ACE0092C5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D4C52C1C-F122-041E-4BE8-839304CDD334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C8C6C5B6-6575-61E7-A354-037B708843B9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27A7ED1A-4A9B-8E43-E065-76B519FA4705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BC94AF31-9250-F883-60C9-0E5D2BD14DD9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2570850E-E1AE-D2C0-0925-C072CB311649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7171FDA2-D94F-84A1-01A6-03E6F1FC1AEF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B0D54CEA-4EDD-9745-98A7-CE5A6B6436DC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4550566B-D3CB-CA14-ACA0-8D3DF39CA3CF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7BF4AFCB-E622-BE89-9341-D9CD4E6DE4B5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5CC9500B-9DDC-BE1F-9A7F-E026A9645C0F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D5E10BC3-8D93-07AC-B857-58C966D4E0A9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5645388D-76A1-4734-37DE-A1E5497F8735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9B46589F-7C4B-D070-CF7A-D040420BA3EC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4CE29730-F431-B70E-4ED7-6535D385CF07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04B769E0-EA6B-8CEA-6DA0-3BF8E8BC27E5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3C8B4831-2C05-7569-8B7D-E439ACD50A5B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6C95346C-85EC-7CD1-46B7-797287073A68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CF2F9F99-4A29-685D-07A5-D8E81DC51C64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8979BB2D-FCED-9EE7-3C93-A45390B1716E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D8452849-2ABF-45C2-E6AD-D2A75C35900D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B4852CF3-216B-A3E8-A37E-9C982FC61D91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B5DDAE0C-8B03-7114-F245-738B5D80EFEB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32A27CD6-414D-A2D2-A506-A2833F9FE874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CA3198F1-6870-2518-4C86-CBEA55F9A941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37E90FAD-0F12-55C2-5FFB-E36670744BDF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6C593F70-89F2-7ED8-2E2C-2B4D791E1F4D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DF46F462-74F9-B48A-9F7A-B6CB64656A85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D9EF48DF-EFF2-59A1-A4DA-D3BABACF0282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D62C5A08-48F8-18BC-BB9C-B04CCB64D202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50E4901D-115A-C991-E8A2-447A91FBF548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A75AF2C9-BBE6-7BD2-B140-832375334637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6C562FDA-545C-D68F-A672-DF1FAF5ACDBB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F88C087F-F716-5461-5134-406F65ABDB4C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767C52A8-5EE3-592D-1DAD-635FDB7585A5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64A6008A-5ED9-6912-D96A-C95604EDB792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B0B3AC4E-D581-3287-7C83-50FBDAF22A42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6C01C6A8-6641-06BA-EEAC-E2C2D59BB202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09A19F49-D7D4-DE15-4D8D-15472521185E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B4F89A1C-4F76-7BE1-D58F-D233D48C7A39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93225417-13C8-A0E3-E45B-9925DB0DD5FD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48581982-090E-68A9-297B-52A19CB72CEB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3692150E-0E62-3548-211E-ADA01BB1F0BF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E346CA66-54DA-27C2-D264-44C6752D8F46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0C4F0721-727B-E572-2E35-C16244AC3E2F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F88E9AD2-0162-9D35-2436-FE490C3D18C3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565CDD77-9938-4E3F-1DD3-2727E8560901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FF52339C-7363-339D-4465-73BF22DE9D0F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038CA739-BC5F-0498-6FFB-7D652DD1013F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6E2F180F-E0F2-2A1D-12FB-F8780BCEC846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F357F6DA-740D-DC61-9F29-92E011CA9A3E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C80503F3-9A67-D74F-AF6F-4F00BC0E3E24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F4A48CA5-6F9A-D2CF-411A-E811F38486EE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BA8B5867-DA45-8886-306D-F7BE9FACE74E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3D79EDA7-0DDC-2581-EFFF-2F967F9DF0CA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CC5D6707-41C8-B178-BC35-B21727F2304A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1BA835F3-BD44-64D5-28D1-DF81FA3930D8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E81571F2-09EC-EC91-8D56-1579B68A74D1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321591F6-0845-72AA-0F72-694596F6EA85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20E2B60B-B674-EE38-A712-6E050357CF25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F1F5BA70-9726-9D42-3FE6-5C8101C82D3E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F52EA654-50C5-333F-07ED-5B16EAA05ECB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FD95D590-4CC5-6991-8732-8859E38CF710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030BF8FA-CFB1-19DA-3875-05E95E9A6387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3964CAB2-CDF0-68BB-01C6-96AE54F8EB2F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9BD91F0D-2752-C8AF-7DB8-8B3C6714E12B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FBC55EE0-A84E-9CF0-91AB-133EBFBE879F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3EF6FDBD-4681-46B4-6A38-07EEEF871360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8F3B4C46-022A-2045-190F-7B44361A57AE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7D678FF9-9FD3-BCD9-EC2B-8CB8AA1E9FCC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80A1857D-8066-C832-DEBB-CEBB7EF7E162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DFAFDCBE-3EE2-FD19-EBE8-D8FD8F336377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DC191CFC-39E9-F42D-DFB2-9EFABC4E583A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3AC1AF6A-D643-D560-FB48-9EB34538C673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6" name="자유형: 도형 245">
              <a:extLst>
                <a:ext uri="{FF2B5EF4-FFF2-40B4-BE49-F238E27FC236}">
                  <a16:creationId xmlns:a16="http://schemas.microsoft.com/office/drawing/2014/main" id="{C8D70984-73D0-1B92-6FE4-45F047D492E2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B27EA1B7-F0A8-AEC9-0FB9-8C989B4FBEDD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95045ACE-669C-0545-6479-D794E1CD0BA8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9" name="자유형: 도형 248">
              <a:extLst>
                <a:ext uri="{FF2B5EF4-FFF2-40B4-BE49-F238E27FC236}">
                  <a16:creationId xmlns:a16="http://schemas.microsoft.com/office/drawing/2014/main" id="{404B2875-5095-9169-58F3-762251BFF73E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D3A11C7B-9A1B-AB01-4769-08D1572B4607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A0A9F47F-71C3-F730-47FA-FABC9F026571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8D6107B9-75FF-5A73-E8C8-AF9F867B21AC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72B635F0-6BEA-170D-28AC-1B309D2E4408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A9E55140-1EB4-0185-986B-33CB0EA01849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0F0CE806-2BE4-733D-4E70-A9B1B4B4747E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6807D2CE-B7B1-E094-F6DD-1EF560A3E2D4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7" name="자유형: 도형 256">
              <a:extLst>
                <a:ext uri="{FF2B5EF4-FFF2-40B4-BE49-F238E27FC236}">
                  <a16:creationId xmlns:a16="http://schemas.microsoft.com/office/drawing/2014/main" id="{4B262C2F-4107-5F3A-CB40-4CDD2BCE6FCE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8" name="자유형: 도형 257">
              <a:extLst>
                <a:ext uri="{FF2B5EF4-FFF2-40B4-BE49-F238E27FC236}">
                  <a16:creationId xmlns:a16="http://schemas.microsoft.com/office/drawing/2014/main" id="{7AA9C366-578A-294D-DA14-AC9AD1BA49C7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56EF9495-E5CE-1DD5-E7A5-5DF128465F31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0" name="자유형: 도형 259">
              <a:extLst>
                <a:ext uri="{FF2B5EF4-FFF2-40B4-BE49-F238E27FC236}">
                  <a16:creationId xmlns:a16="http://schemas.microsoft.com/office/drawing/2014/main" id="{B9E695FE-C7B1-6B2D-228D-0AA50E17FE37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1" name="자유형: 도형 260">
              <a:extLst>
                <a:ext uri="{FF2B5EF4-FFF2-40B4-BE49-F238E27FC236}">
                  <a16:creationId xmlns:a16="http://schemas.microsoft.com/office/drawing/2014/main" id="{40D117BB-9782-6B38-2E5F-44F07573193C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2" name="자유형: 도형 261">
              <a:extLst>
                <a:ext uri="{FF2B5EF4-FFF2-40B4-BE49-F238E27FC236}">
                  <a16:creationId xmlns:a16="http://schemas.microsoft.com/office/drawing/2014/main" id="{371BEAF8-300B-D8CC-CA1A-85754FC00B75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20FE1C74-2F72-4B8C-76C9-F643C8B592B1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B779AD2D-57D3-5865-34FB-7D7AE690556B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5" name="자유형: 도형 264">
              <a:extLst>
                <a:ext uri="{FF2B5EF4-FFF2-40B4-BE49-F238E27FC236}">
                  <a16:creationId xmlns:a16="http://schemas.microsoft.com/office/drawing/2014/main" id="{62AA11DC-C143-DEDF-FB45-2B03587364A7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430504DA-A491-9D54-E643-70CCBD3AA46C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85DA15CF-CDDA-9759-E90B-2747092D4A52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4CB965B9-BE6A-D4E2-794C-560637F0738D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58000D23-F6FF-722B-48A1-26FF38A307CA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5F1F982F-4206-59D1-A4D9-62F045C6915D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1" name="자유형: 도형 270">
              <a:extLst>
                <a:ext uri="{FF2B5EF4-FFF2-40B4-BE49-F238E27FC236}">
                  <a16:creationId xmlns:a16="http://schemas.microsoft.com/office/drawing/2014/main" id="{D059F187-0701-32E0-A0F7-1175E701FE6D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38CD9402-6162-3F7E-CA66-A145016505A4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C187C509-200F-A75D-F36F-ACC508E3199B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4" name="자유형: 도형 273">
              <a:extLst>
                <a:ext uri="{FF2B5EF4-FFF2-40B4-BE49-F238E27FC236}">
                  <a16:creationId xmlns:a16="http://schemas.microsoft.com/office/drawing/2014/main" id="{F746EAD5-EF88-F320-084A-30A85A7CECC9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8771A732-0D9F-53A0-D50E-85555F35A181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17BE9AE2-72FC-4AC5-3FF7-1DB63B3BCEDC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BF0FFA7C-672A-D992-856E-468DFFFCDB61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8" name="자유형: 도형 277">
              <a:extLst>
                <a:ext uri="{FF2B5EF4-FFF2-40B4-BE49-F238E27FC236}">
                  <a16:creationId xmlns:a16="http://schemas.microsoft.com/office/drawing/2014/main" id="{86A6CCFA-EF25-1022-7A3C-A9F5F94BB5FD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9" name="자유형: 도형 278">
              <a:extLst>
                <a:ext uri="{FF2B5EF4-FFF2-40B4-BE49-F238E27FC236}">
                  <a16:creationId xmlns:a16="http://schemas.microsoft.com/office/drawing/2014/main" id="{FA81D555-8F8D-0BF9-756B-B6DCCB81EFF8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0EF99889-4A05-4389-4689-1A1E117E02A1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6C7C3B81-BC1A-DAE5-75F3-5527736E6602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7A1F00E8-91A6-10C8-47E7-BD823FED1667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37FD489B-A0A3-C6E3-883C-1B8454848819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4" name="자유형: 도형 283">
              <a:extLst>
                <a:ext uri="{FF2B5EF4-FFF2-40B4-BE49-F238E27FC236}">
                  <a16:creationId xmlns:a16="http://schemas.microsoft.com/office/drawing/2014/main" id="{97859A16-64D2-CE17-775E-B8520C66D495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5" name="자유형: 도형 284">
              <a:extLst>
                <a:ext uri="{FF2B5EF4-FFF2-40B4-BE49-F238E27FC236}">
                  <a16:creationId xmlns:a16="http://schemas.microsoft.com/office/drawing/2014/main" id="{F5383C8D-422B-C6EF-A04A-BBB875A0648B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3EDADB2A-5C86-68B8-5901-3DAE41641CA5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BB5CE2DE-E74C-16A0-97CF-331D335517E5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8" name="자유형: 도형 287">
              <a:extLst>
                <a:ext uri="{FF2B5EF4-FFF2-40B4-BE49-F238E27FC236}">
                  <a16:creationId xmlns:a16="http://schemas.microsoft.com/office/drawing/2014/main" id="{DC753FEF-9AD7-AFE5-0459-9FE6000922F5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9" name="자유형: 도형 288">
              <a:extLst>
                <a:ext uri="{FF2B5EF4-FFF2-40B4-BE49-F238E27FC236}">
                  <a16:creationId xmlns:a16="http://schemas.microsoft.com/office/drawing/2014/main" id="{ECC875A5-A538-3663-85E1-E279D830C667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A6CCB07-8536-44AA-ADF2-AA4166BA655D}"/>
              </a:ext>
            </a:extLst>
          </p:cNvPr>
          <p:cNvSpPr/>
          <p:nvPr/>
        </p:nvSpPr>
        <p:spPr>
          <a:xfrm>
            <a:off x="0" y="0"/>
            <a:ext cx="3400425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E9EFE3B-D8DF-4B31-9361-6A1BBFC03D7E}"/>
              </a:ext>
            </a:extLst>
          </p:cNvPr>
          <p:cNvSpPr txBox="1"/>
          <p:nvPr/>
        </p:nvSpPr>
        <p:spPr>
          <a:xfrm>
            <a:off x="1166812" y="2105561"/>
            <a:ext cx="9858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pc="-300" dirty="0">
                <a:solidFill>
                  <a:srgbClr val="935F3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 !</a:t>
            </a:r>
            <a:endParaRPr lang="ko-KR" altLang="en-US" sz="5400" b="1" spc="-300" dirty="0">
              <a:solidFill>
                <a:srgbClr val="935F3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157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0960AB-04BC-4B90-A57C-513D8F4B51F4}"/>
              </a:ext>
            </a:extLst>
          </p:cNvPr>
          <p:cNvGrpSpPr/>
          <p:nvPr/>
        </p:nvGrpSpPr>
        <p:grpSpPr>
          <a:xfrm>
            <a:off x="0" y="365592"/>
            <a:ext cx="11523306" cy="1203159"/>
            <a:chOff x="0" y="465220"/>
            <a:chExt cx="12192000" cy="120315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C2F3120-9862-4C3C-A605-489021D04389}"/>
                </a:ext>
              </a:extLst>
            </p:cNvPr>
            <p:cNvSpPr/>
            <p:nvPr/>
          </p:nvSpPr>
          <p:spPr>
            <a:xfrm>
              <a:off x="0" y="465220"/>
              <a:ext cx="12192000" cy="1203159"/>
            </a:xfrm>
            <a:prstGeom prst="rect">
              <a:avLst/>
            </a:prstGeom>
            <a:solidFill>
              <a:srgbClr val="E8D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935F35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16426C-457E-40A8-8AA4-C7936D4A1DDE}"/>
                </a:ext>
              </a:extLst>
            </p:cNvPr>
            <p:cNvSpPr txBox="1"/>
            <p:nvPr/>
          </p:nvSpPr>
          <p:spPr>
            <a:xfrm>
              <a:off x="863864" y="685594"/>
              <a:ext cx="551702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50000"/>
                    </a:schemeClr>
                  </a:solidFill>
                </a:rPr>
                <a:t>Table of Contents.</a:t>
              </a:r>
              <a:endParaRPr lang="ko-KR" altLang="en-US" sz="48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CBA1550-8503-4C0F-A249-C80423AC1EEC}"/>
              </a:ext>
            </a:extLst>
          </p:cNvPr>
          <p:cNvGrpSpPr/>
          <p:nvPr/>
        </p:nvGrpSpPr>
        <p:grpSpPr>
          <a:xfrm>
            <a:off x="1919846" y="2148322"/>
            <a:ext cx="5687231" cy="707886"/>
            <a:chOff x="1088192" y="2426368"/>
            <a:chExt cx="5687231" cy="70788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2C43422-DCBB-426B-9D4F-DC0BE9237952}"/>
                </a:ext>
              </a:extLst>
            </p:cNvPr>
            <p:cNvSpPr/>
            <p:nvPr/>
          </p:nvSpPr>
          <p:spPr>
            <a:xfrm>
              <a:off x="1088192" y="2426368"/>
              <a:ext cx="746263" cy="707886"/>
            </a:xfrm>
            <a:prstGeom prst="rect">
              <a:avLst/>
            </a:prstGeom>
            <a:solidFill>
              <a:srgbClr val="E8D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5652E9-F3A7-43D7-B881-3A249DB1D8B6}"/>
                </a:ext>
              </a:extLst>
            </p:cNvPr>
            <p:cNvSpPr txBox="1"/>
            <p:nvPr/>
          </p:nvSpPr>
          <p:spPr>
            <a:xfrm>
              <a:off x="1241431" y="2426368"/>
              <a:ext cx="470000" cy="707886"/>
            </a:xfrm>
            <a:prstGeom prst="rect">
              <a:avLst/>
            </a:prstGeom>
            <a:solidFill>
              <a:srgbClr val="E8D1BF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2">
                      <a:lumMod val="50000"/>
                    </a:schemeClr>
                  </a:solidFill>
                </a:rPr>
                <a:t>1</a:t>
              </a:r>
              <a:endParaRPr lang="ko-KR" altLang="en-US" sz="4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12F7CD5-7DFE-4C49-978B-5E7D6411A371}"/>
                </a:ext>
              </a:extLst>
            </p:cNvPr>
            <p:cNvSpPr txBox="1"/>
            <p:nvPr/>
          </p:nvSpPr>
          <p:spPr>
            <a:xfrm>
              <a:off x="1987694" y="2550636"/>
              <a:ext cx="47877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2">
                      <a:lumMod val="25000"/>
                    </a:schemeClr>
                  </a:solidFill>
                </a:rPr>
                <a:t>필요성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9E41213-2ADE-4B46-B0E8-259E0947FD84}"/>
              </a:ext>
            </a:extLst>
          </p:cNvPr>
          <p:cNvGrpSpPr/>
          <p:nvPr/>
        </p:nvGrpSpPr>
        <p:grpSpPr>
          <a:xfrm>
            <a:off x="1919846" y="3730032"/>
            <a:ext cx="5687231" cy="707886"/>
            <a:chOff x="1088192" y="2426368"/>
            <a:chExt cx="5687231" cy="70788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BD7FA61-7E07-4D59-AA4B-A42149DE4736}"/>
                </a:ext>
              </a:extLst>
            </p:cNvPr>
            <p:cNvSpPr/>
            <p:nvPr/>
          </p:nvSpPr>
          <p:spPr>
            <a:xfrm>
              <a:off x="1088192" y="2426368"/>
              <a:ext cx="716380" cy="707886"/>
            </a:xfrm>
            <a:prstGeom prst="rect">
              <a:avLst/>
            </a:prstGeom>
            <a:solidFill>
              <a:srgbClr val="E8D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92AD74-0B08-4850-975A-F126E87D29C2}"/>
                </a:ext>
              </a:extLst>
            </p:cNvPr>
            <p:cNvSpPr txBox="1"/>
            <p:nvPr/>
          </p:nvSpPr>
          <p:spPr>
            <a:xfrm>
              <a:off x="1241431" y="2426368"/>
              <a:ext cx="470000" cy="707886"/>
            </a:xfrm>
            <a:prstGeom prst="rect">
              <a:avLst/>
            </a:prstGeom>
            <a:solidFill>
              <a:srgbClr val="E8D1BF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2">
                      <a:lumMod val="50000"/>
                    </a:schemeClr>
                  </a:solidFill>
                </a:rPr>
                <a:t>2</a:t>
              </a:r>
              <a:endParaRPr lang="ko-KR" altLang="en-US" sz="4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2B29A44-90C9-4416-B007-9489C267FACB}"/>
                </a:ext>
              </a:extLst>
            </p:cNvPr>
            <p:cNvSpPr txBox="1"/>
            <p:nvPr/>
          </p:nvSpPr>
          <p:spPr>
            <a:xfrm>
              <a:off x="1987694" y="2548942"/>
              <a:ext cx="47877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>
                  <a:solidFill>
                    <a:schemeClr val="bg2">
                      <a:lumMod val="25000"/>
                    </a:schemeClr>
                  </a:solidFill>
                </a:rPr>
                <a:t>페르소나</a:t>
              </a:r>
              <a:endParaRPr lang="ko-KR" altLang="en-US" sz="2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06A3552-83C7-41CE-9D69-6B11F7991997}"/>
              </a:ext>
            </a:extLst>
          </p:cNvPr>
          <p:cNvGrpSpPr/>
          <p:nvPr/>
        </p:nvGrpSpPr>
        <p:grpSpPr>
          <a:xfrm>
            <a:off x="1919846" y="5297787"/>
            <a:ext cx="5687231" cy="707886"/>
            <a:chOff x="1088192" y="2426368"/>
            <a:chExt cx="5687231" cy="70788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1A6F89B-132D-49DF-826B-E63BDD70F7ED}"/>
                </a:ext>
              </a:extLst>
            </p:cNvPr>
            <p:cNvSpPr/>
            <p:nvPr/>
          </p:nvSpPr>
          <p:spPr>
            <a:xfrm>
              <a:off x="1088192" y="2426368"/>
              <a:ext cx="716380" cy="707886"/>
            </a:xfrm>
            <a:prstGeom prst="rect">
              <a:avLst/>
            </a:prstGeom>
            <a:solidFill>
              <a:srgbClr val="E8D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A5B5042-F0B6-465E-9D9C-43B7AF917BEC}"/>
                </a:ext>
              </a:extLst>
            </p:cNvPr>
            <p:cNvSpPr txBox="1"/>
            <p:nvPr/>
          </p:nvSpPr>
          <p:spPr>
            <a:xfrm>
              <a:off x="1241431" y="2426368"/>
              <a:ext cx="470000" cy="707886"/>
            </a:xfrm>
            <a:prstGeom prst="rect">
              <a:avLst/>
            </a:prstGeom>
            <a:solidFill>
              <a:srgbClr val="E8D1BF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2">
                      <a:lumMod val="50000"/>
                    </a:schemeClr>
                  </a:solidFill>
                </a:rPr>
                <a:t>3</a:t>
              </a:r>
              <a:endParaRPr lang="ko-KR" altLang="en-US" sz="4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95FA8F4-77B2-451D-A87E-F44472F7E797}"/>
                </a:ext>
              </a:extLst>
            </p:cNvPr>
            <p:cNvSpPr txBox="1"/>
            <p:nvPr/>
          </p:nvSpPr>
          <p:spPr>
            <a:xfrm>
              <a:off x="1987694" y="2518701"/>
              <a:ext cx="47877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>
                  <a:solidFill>
                    <a:schemeClr val="bg2">
                      <a:lumMod val="25000"/>
                    </a:schemeClr>
                  </a:solidFill>
                </a:rPr>
                <a:t>시스템 구성</a:t>
              </a:r>
              <a:endParaRPr lang="en-US" altLang="ko-KR" sz="2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74D4B73-EF10-6739-E552-C8F811E9A475}"/>
              </a:ext>
            </a:extLst>
          </p:cNvPr>
          <p:cNvGrpSpPr/>
          <p:nvPr/>
        </p:nvGrpSpPr>
        <p:grpSpPr>
          <a:xfrm>
            <a:off x="6804660" y="2148322"/>
            <a:ext cx="5687231" cy="707886"/>
            <a:chOff x="1088192" y="2426368"/>
            <a:chExt cx="5687231" cy="70788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E43BAD5-DE19-950D-2A05-9AA29FA6D33C}"/>
                </a:ext>
              </a:extLst>
            </p:cNvPr>
            <p:cNvSpPr/>
            <p:nvPr/>
          </p:nvSpPr>
          <p:spPr>
            <a:xfrm>
              <a:off x="1088192" y="2426368"/>
              <a:ext cx="746263" cy="707886"/>
            </a:xfrm>
            <a:prstGeom prst="rect">
              <a:avLst/>
            </a:prstGeom>
            <a:solidFill>
              <a:srgbClr val="E8D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E474AF-A2FF-DB78-9BFD-76B6A3655443}"/>
                </a:ext>
              </a:extLst>
            </p:cNvPr>
            <p:cNvSpPr txBox="1"/>
            <p:nvPr/>
          </p:nvSpPr>
          <p:spPr>
            <a:xfrm>
              <a:off x="1241431" y="2426368"/>
              <a:ext cx="470000" cy="707886"/>
            </a:xfrm>
            <a:prstGeom prst="rect">
              <a:avLst/>
            </a:prstGeom>
            <a:solidFill>
              <a:srgbClr val="E8D1BF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2">
                      <a:lumMod val="50000"/>
                    </a:schemeClr>
                  </a:solidFill>
                </a:rPr>
                <a:t>4</a:t>
              </a:r>
              <a:endParaRPr lang="ko-KR" altLang="en-US" sz="4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83BA4F-4FBC-6F4D-E59D-3C6435F9694C}"/>
                </a:ext>
              </a:extLst>
            </p:cNvPr>
            <p:cNvSpPr txBox="1"/>
            <p:nvPr/>
          </p:nvSpPr>
          <p:spPr>
            <a:xfrm>
              <a:off x="1987694" y="2518701"/>
              <a:ext cx="47877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>
                  <a:solidFill>
                    <a:schemeClr val="bg2">
                      <a:lumMod val="25000"/>
                    </a:schemeClr>
                  </a:solidFill>
                </a:rPr>
                <a:t>역할 분담</a:t>
              </a:r>
              <a:endParaRPr lang="ko-KR" altLang="en-US" sz="2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9DDD1C8-CFAF-98EE-E160-F83F270BD2C9}"/>
              </a:ext>
            </a:extLst>
          </p:cNvPr>
          <p:cNvGrpSpPr/>
          <p:nvPr/>
        </p:nvGrpSpPr>
        <p:grpSpPr>
          <a:xfrm>
            <a:off x="6804660" y="3716077"/>
            <a:ext cx="5743385" cy="721841"/>
            <a:chOff x="1088192" y="2426368"/>
            <a:chExt cx="5743385" cy="72184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66945C8-BC78-0892-061E-9B081EBB2D83}"/>
                </a:ext>
              </a:extLst>
            </p:cNvPr>
            <p:cNvSpPr/>
            <p:nvPr/>
          </p:nvSpPr>
          <p:spPr>
            <a:xfrm>
              <a:off x="1088192" y="2426368"/>
              <a:ext cx="746263" cy="721841"/>
            </a:xfrm>
            <a:prstGeom prst="rect">
              <a:avLst/>
            </a:prstGeom>
            <a:solidFill>
              <a:srgbClr val="E8D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5EC1F3B-45AF-0D96-0D47-36CB3A53AC65}"/>
                </a:ext>
              </a:extLst>
            </p:cNvPr>
            <p:cNvSpPr txBox="1"/>
            <p:nvPr/>
          </p:nvSpPr>
          <p:spPr>
            <a:xfrm>
              <a:off x="1241431" y="2426368"/>
              <a:ext cx="470000" cy="707886"/>
            </a:xfrm>
            <a:prstGeom prst="rect">
              <a:avLst/>
            </a:prstGeom>
            <a:solidFill>
              <a:srgbClr val="E8D1BF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2">
                      <a:lumMod val="50000"/>
                    </a:schemeClr>
                  </a:solidFill>
                </a:rPr>
                <a:t>5</a:t>
              </a:r>
              <a:endParaRPr lang="ko-KR" altLang="en-US" sz="4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5D84BE9-21C7-7AFD-2BAA-B9CE42B178D6}"/>
                </a:ext>
              </a:extLst>
            </p:cNvPr>
            <p:cNvSpPr txBox="1"/>
            <p:nvPr/>
          </p:nvSpPr>
          <p:spPr>
            <a:xfrm>
              <a:off x="2043848" y="2532656"/>
              <a:ext cx="47877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>
                  <a:solidFill>
                    <a:schemeClr val="bg2">
                      <a:lumMod val="25000"/>
                    </a:schemeClr>
                  </a:solidFill>
                </a:rPr>
                <a:t>기대 효과</a:t>
              </a:r>
              <a:endParaRPr lang="ko-KR" altLang="en-US" sz="2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35C788B-B26B-523B-C650-F5EEA60692A7}"/>
              </a:ext>
            </a:extLst>
          </p:cNvPr>
          <p:cNvSpPr txBox="1"/>
          <p:nvPr/>
        </p:nvSpPr>
        <p:spPr>
          <a:xfrm>
            <a:off x="11689355" y="49931"/>
            <a:ext cx="5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942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FE11BDA-DD20-422D-9698-222DBC609739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AAF0986-FA47-43F5-A0E2-8472FE7860C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3B695B43-FCB9-4400-ABA8-A3244DFB6796}"/>
                </a:ext>
              </a:extLst>
            </p:cNvPr>
            <p:cNvSpPr/>
            <p:nvPr/>
          </p:nvSpPr>
          <p:spPr>
            <a:xfrm rot="5400000">
              <a:off x="-436886" y="698499"/>
              <a:ext cx="6334769" cy="54610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F513E7D-B024-42DE-800C-F25DACB19927}"/>
                </a:ext>
              </a:extLst>
            </p:cNvPr>
            <p:cNvGrpSpPr/>
            <p:nvPr/>
          </p:nvGrpSpPr>
          <p:grpSpPr>
            <a:xfrm>
              <a:off x="6551529" y="2535311"/>
              <a:ext cx="5110300" cy="1329204"/>
              <a:chOff x="6399129" y="2535311"/>
              <a:chExt cx="5110300" cy="132920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11BC9C-1EB9-49D2-B0C5-AE4FFC6CFEA3}"/>
                  </a:ext>
                </a:extLst>
              </p:cNvPr>
              <p:cNvSpPr txBox="1"/>
              <p:nvPr/>
            </p:nvSpPr>
            <p:spPr>
              <a:xfrm>
                <a:off x="6399129" y="3156629"/>
                <a:ext cx="5035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필요성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646BB3-D974-44B2-AC9A-06B41DFCFE57}"/>
                  </a:ext>
                </a:extLst>
              </p:cNvPr>
              <p:cNvSpPr txBox="1"/>
              <p:nvPr/>
            </p:nvSpPr>
            <p:spPr>
              <a:xfrm>
                <a:off x="6473773" y="2535311"/>
                <a:ext cx="5035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ea typeface="나눔스퀘어 ExtraBold" panose="020B0600000101010101" pitchFamily="50" charset="-127"/>
                  </a:rPr>
                  <a:t>Part 1,</a:t>
                </a:r>
                <a:endParaRPr lang="ko-KR" altLang="en-US" sz="4000" b="1" dirty="0">
                  <a:ea typeface="나눔스퀘어 ExtraBold" panose="020B0600000101010101" pitchFamily="50" charset="-127"/>
                </a:endParaRPr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FC72057-6B54-49AC-B5B8-A620ADF15754}"/>
                </a:ext>
              </a:extLst>
            </p:cNvPr>
            <p:cNvCxnSpPr>
              <a:cxnSpLocks/>
            </p:cNvCxnSpPr>
            <p:nvPr/>
          </p:nvCxnSpPr>
          <p:spPr>
            <a:xfrm>
              <a:off x="6654800" y="2349500"/>
              <a:ext cx="553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0912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44556" y="6559826"/>
            <a:ext cx="11847443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344557" y="1179443"/>
            <a:ext cx="1184744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34055C91-9C6D-4B53-8BC0-DBB69F57284C}"/>
              </a:ext>
            </a:extLst>
          </p:cNvPr>
          <p:cNvGrpSpPr/>
          <p:nvPr/>
        </p:nvGrpSpPr>
        <p:grpSpPr>
          <a:xfrm>
            <a:off x="447040" y="68150"/>
            <a:ext cx="1854386" cy="1057669"/>
            <a:chOff x="447040" y="68150"/>
            <a:chExt cx="1854386" cy="105766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5C381D-90CA-4BFA-A523-DC29C8980761}"/>
                </a:ext>
              </a:extLst>
            </p:cNvPr>
            <p:cNvSpPr txBox="1"/>
            <p:nvPr/>
          </p:nvSpPr>
          <p:spPr>
            <a:xfrm>
              <a:off x="539405" y="68150"/>
              <a:ext cx="17620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300" dirty="0">
                  <a:solidFill>
                    <a:srgbClr val="B39273"/>
                  </a:solidFill>
                </a:rPr>
                <a:t>필요성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0B2ED8-6E71-4FF8-A607-D9C679B5AC12}"/>
                </a:ext>
              </a:extLst>
            </p:cNvPr>
            <p:cNvSpPr txBox="1"/>
            <p:nvPr/>
          </p:nvSpPr>
          <p:spPr>
            <a:xfrm>
              <a:off x="447040" y="787265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A96BAA4-8C26-648A-0A9F-66792A602E75}"/>
              </a:ext>
            </a:extLst>
          </p:cNvPr>
          <p:cNvSpPr txBox="1"/>
          <p:nvPr/>
        </p:nvSpPr>
        <p:spPr>
          <a:xfrm>
            <a:off x="539405" y="736628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B39273"/>
                </a:solidFill>
              </a:rPr>
              <a:t>Meta-Band</a:t>
            </a:r>
            <a:endParaRPr lang="ko-KR" altLang="en-US" sz="1800" dirty="0">
              <a:solidFill>
                <a:srgbClr val="B39273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3A23D2-2CFC-E213-D0D0-38C9C6A7C34B}"/>
              </a:ext>
            </a:extLst>
          </p:cNvPr>
          <p:cNvSpPr txBox="1"/>
          <p:nvPr/>
        </p:nvSpPr>
        <p:spPr>
          <a:xfrm>
            <a:off x="11689355" y="49931"/>
            <a:ext cx="5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81F840-C17C-BF21-0BF7-708635944F77}"/>
              </a:ext>
            </a:extLst>
          </p:cNvPr>
          <p:cNvSpPr txBox="1"/>
          <p:nvPr/>
        </p:nvSpPr>
        <p:spPr>
          <a:xfrm>
            <a:off x="1982516" y="5936706"/>
            <a:ext cx="857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“</a:t>
            </a:r>
            <a:r>
              <a:rPr lang="ko-KR" altLang="en-US" b="1" dirty="0"/>
              <a:t>시</a:t>
            </a:r>
            <a:r>
              <a:rPr lang="en-US" altLang="ko-KR" b="1" dirty="0"/>
              <a:t>.</a:t>
            </a:r>
            <a:r>
              <a:rPr lang="ko-KR" altLang="en-US" b="1" dirty="0"/>
              <a:t>도에서 실시하고 있는 스마트밴드 사업이 독거노인 대상으로 확대되고 있다</a:t>
            </a:r>
            <a:r>
              <a:rPr lang="en-US" altLang="ko-KR" b="1" dirty="0"/>
              <a:t>.”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0AC224B-3AA3-5346-7B7B-8E10681DF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05" y="1366106"/>
            <a:ext cx="5629562" cy="42225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FB07678-B34F-B023-0E83-51B4825C4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277" y="1352087"/>
            <a:ext cx="5522432" cy="453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82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1376661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/>
          <p:cNvCxnSpPr/>
          <p:nvPr/>
        </p:nvCxnSpPr>
        <p:spPr>
          <a:xfrm>
            <a:off x="225287" y="6652590"/>
            <a:ext cx="1196671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F9D70D-C41A-469B-B326-544208126792}"/>
              </a:ext>
            </a:extLst>
          </p:cNvPr>
          <p:cNvSpPr txBox="1"/>
          <p:nvPr/>
        </p:nvSpPr>
        <p:spPr>
          <a:xfrm>
            <a:off x="416560" y="69365"/>
            <a:ext cx="1915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</a:rPr>
              <a:t>필요성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31E51-DC92-4A41-B361-6007362C14C9}"/>
              </a:ext>
            </a:extLst>
          </p:cNvPr>
          <p:cNvSpPr txBox="1"/>
          <p:nvPr/>
        </p:nvSpPr>
        <p:spPr>
          <a:xfrm>
            <a:off x="447040" y="815541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Meta-Band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D1EDFE-B981-CCA0-B903-2EC6CC058E27}"/>
              </a:ext>
            </a:extLst>
          </p:cNvPr>
          <p:cNvSpPr txBox="1"/>
          <p:nvPr/>
        </p:nvSpPr>
        <p:spPr>
          <a:xfrm>
            <a:off x="11689355" y="49931"/>
            <a:ext cx="5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7AEB52-AA0E-5652-983B-949E35DA48B5}"/>
              </a:ext>
            </a:extLst>
          </p:cNvPr>
          <p:cNvSpPr txBox="1"/>
          <p:nvPr/>
        </p:nvSpPr>
        <p:spPr>
          <a:xfrm>
            <a:off x="3053733" y="6196561"/>
            <a:ext cx="6309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“</a:t>
            </a:r>
            <a:r>
              <a:rPr lang="ko-KR" altLang="en-US" sz="1600" b="1" dirty="0"/>
              <a:t>스마트 밴드를 이용해 생체정보 데이터를 활용한 논문</a:t>
            </a:r>
            <a:r>
              <a:rPr lang="en-US" altLang="ko-KR" sz="1600" b="1" dirty="0"/>
              <a:t>”</a:t>
            </a:r>
            <a:endParaRPr lang="ko-KR" altLang="en-US" sz="16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3238E7-7EC9-4B50-46D8-FFD4EF7A1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" y="1473863"/>
            <a:ext cx="4710951" cy="46052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2D5297F-0BC6-F8AF-08E8-1B89401EB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330" y="1346264"/>
            <a:ext cx="5173585" cy="473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94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FE11BDA-DD20-422D-9698-222DBC609739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AAF0986-FA47-43F5-A0E2-8472FE7860C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3B695B43-FCB9-4400-ABA8-A3244DFB6796}"/>
                </a:ext>
              </a:extLst>
            </p:cNvPr>
            <p:cNvSpPr/>
            <p:nvPr/>
          </p:nvSpPr>
          <p:spPr>
            <a:xfrm rot="5400000">
              <a:off x="-436886" y="698499"/>
              <a:ext cx="6334769" cy="54610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F513E7D-B024-42DE-800C-F25DACB19927}"/>
                </a:ext>
              </a:extLst>
            </p:cNvPr>
            <p:cNvGrpSpPr/>
            <p:nvPr/>
          </p:nvGrpSpPr>
          <p:grpSpPr>
            <a:xfrm>
              <a:off x="6551529" y="2535311"/>
              <a:ext cx="5110300" cy="1329204"/>
              <a:chOff x="6399129" y="2535311"/>
              <a:chExt cx="5110300" cy="132920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11BC9C-1EB9-49D2-B0C5-AE4FFC6CFEA3}"/>
                  </a:ext>
                </a:extLst>
              </p:cNvPr>
              <p:cNvSpPr txBox="1"/>
              <p:nvPr/>
            </p:nvSpPr>
            <p:spPr>
              <a:xfrm>
                <a:off x="6399129" y="3156629"/>
                <a:ext cx="5035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페르소나</a:t>
                </a:r>
                <a:endParaRPr lang="ko-KR" altLang="en-US" sz="40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646BB3-D974-44B2-AC9A-06B41DFCFE57}"/>
                  </a:ext>
                </a:extLst>
              </p:cNvPr>
              <p:cNvSpPr txBox="1"/>
              <p:nvPr/>
            </p:nvSpPr>
            <p:spPr>
              <a:xfrm>
                <a:off x="6473773" y="2535311"/>
                <a:ext cx="5035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>
                    <a:ea typeface="나눔스퀘어 ExtraBold" panose="020B0600000101010101" pitchFamily="50" charset="-127"/>
                  </a:rPr>
                  <a:t>Part 2,</a:t>
                </a:r>
                <a:endParaRPr lang="ko-KR" altLang="en-US" sz="4000" b="1" dirty="0">
                  <a:ea typeface="나눔스퀘어 ExtraBold" panose="020B0600000101010101" pitchFamily="50" charset="-127"/>
                </a:endParaRPr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FC72057-6B54-49AC-B5B8-A620ADF15754}"/>
                </a:ext>
              </a:extLst>
            </p:cNvPr>
            <p:cNvCxnSpPr>
              <a:cxnSpLocks/>
            </p:cNvCxnSpPr>
            <p:nvPr/>
          </p:nvCxnSpPr>
          <p:spPr>
            <a:xfrm>
              <a:off x="6654800" y="2349500"/>
              <a:ext cx="553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6210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44556" y="6559826"/>
            <a:ext cx="11847443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344557" y="1179443"/>
            <a:ext cx="1184744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34055C91-9C6D-4B53-8BC0-DBB69F57284C}"/>
              </a:ext>
            </a:extLst>
          </p:cNvPr>
          <p:cNvGrpSpPr/>
          <p:nvPr/>
        </p:nvGrpSpPr>
        <p:grpSpPr>
          <a:xfrm>
            <a:off x="447040" y="68150"/>
            <a:ext cx="2380171" cy="1057669"/>
            <a:chOff x="447040" y="68150"/>
            <a:chExt cx="2380171" cy="105766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5C381D-90CA-4BFA-A523-DC29C8980761}"/>
                </a:ext>
              </a:extLst>
            </p:cNvPr>
            <p:cNvSpPr txBox="1"/>
            <p:nvPr/>
          </p:nvSpPr>
          <p:spPr>
            <a:xfrm>
              <a:off x="539405" y="68150"/>
              <a:ext cx="228780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300">
                  <a:solidFill>
                    <a:srgbClr val="B39273"/>
                  </a:solidFill>
                </a:rPr>
                <a:t>페르소나</a:t>
              </a:r>
              <a:endParaRPr lang="ko-KR" altLang="en-US" sz="4400" b="1" spc="-300" dirty="0">
                <a:solidFill>
                  <a:srgbClr val="B39273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0B2ED8-6E71-4FF8-A607-D9C679B5AC12}"/>
                </a:ext>
              </a:extLst>
            </p:cNvPr>
            <p:cNvSpPr txBox="1"/>
            <p:nvPr/>
          </p:nvSpPr>
          <p:spPr>
            <a:xfrm>
              <a:off x="447040" y="787265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A96BAA4-8C26-648A-0A9F-66792A602E75}"/>
              </a:ext>
            </a:extLst>
          </p:cNvPr>
          <p:cNvSpPr txBox="1"/>
          <p:nvPr/>
        </p:nvSpPr>
        <p:spPr>
          <a:xfrm>
            <a:off x="539405" y="736628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B39273"/>
                </a:solidFill>
              </a:rPr>
              <a:t>Meta-Band</a:t>
            </a:r>
            <a:endParaRPr lang="ko-KR" altLang="en-US" sz="1800" dirty="0">
              <a:solidFill>
                <a:srgbClr val="B39273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3A23D2-2CFC-E213-D0D0-38C9C6A7C34B}"/>
              </a:ext>
            </a:extLst>
          </p:cNvPr>
          <p:cNvSpPr txBox="1"/>
          <p:nvPr/>
        </p:nvSpPr>
        <p:spPr>
          <a:xfrm>
            <a:off x="11689355" y="49931"/>
            <a:ext cx="5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5" name="그래픽 4" descr="터틀넥을 입고 안경을 낀 남자">
            <a:extLst>
              <a:ext uri="{FF2B5EF4-FFF2-40B4-BE49-F238E27FC236}">
                <a16:creationId xmlns:a16="http://schemas.microsoft.com/office/drawing/2014/main" id="{71CFC8CF-34F5-8B1A-7732-F8B6DD28A17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4347" y="1427027"/>
            <a:ext cx="2805728" cy="3338279"/>
          </a:xfrm>
          <a:prstGeom prst="rect">
            <a:avLst/>
          </a:prstGeom>
        </p:spPr>
      </p:pic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3568BA07-1FD5-646B-6FD2-959A708EF8B4}"/>
              </a:ext>
            </a:extLst>
          </p:cNvPr>
          <p:cNvSpPr/>
          <p:nvPr/>
        </p:nvSpPr>
        <p:spPr>
          <a:xfrm>
            <a:off x="5287106" y="1747803"/>
            <a:ext cx="6178062" cy="2215647"/>
          </a:xfrm>
          <a:prstGeom prst="wedgeRoundRectCallout">
            <a:avLst>
              <a:gd name="adj1" fmla="val -63907"/>
              <a:gd name="adj2" fmla="val -836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일 하는 직장과 혼자 계시는 아버님의 거리도 </a:t>
            </a:r>
            <a:endParaRPr lang="en-US" altLang="ko-KR" sz="2000">
              <a:solidFill>
                <a:schemeClr val="tx1"/>
              </a:solidFill>
            </a:endParaRPr>
          </a:p>
          <a:p>
            <a:pPr algn="ctr"/>
            <a:r>
              <a:rPr lang="ko-KR" altLang="en-US" sz="2000">
                <a:solidFill>
                  <a:schemeClr val="tx1"/>
                </a:solidFill>
              </a:rPr>
              <a:t>멀고 </a:t>
            </a:r>
            <a:r>
              <a:rPr lang="en-US" altLang="ko-KR" sz="2000">
                <a:solidFill>
                  <a:schemeClr val="tx1"/>
                </a:solidFill>
              </a:rPr>
              <a:t>… </a:t>
            </a:r>
            <a:r>
              <a:rPr lang="ko-KR" altLang="en-US" sz="2000">
                <a:solidFill>
                  <a:schemeClr val="tx1"/>
                </a:solidFill>
              </a:rPr>
              <a:t>항상 퇴근하고 뵈러 가는 내내 불안한 마음입니다</a:t>
            </a:r>
            <a:r>
              <a:rPr lang="en-US" altLang="ko-KR" sz="2000">
                <a:solidFill>
                  <a:schemeClr val="tx1"/>
                </a:solidFill>
              </a:rPr>
              <a:t>. </a:t>
            </a:r>
            <a:r>
              <a:rPr lang="ko-KR" altLang="en-US" sz="2000">
                <a:solidFill>
                  <a:schemeClr val="tx1"/>
                </a:solidFill>
              </a:rPr>
              <a:t>식사는 제대로 하시는지</a:t>
            </a:r>
            <a:r>
              <a:rPr lang="en-US" altLang="ko-KR" sz="2000">
                <a:solidFill>
                  <a:schemeClr val="tx1"/>
                </a:solidFill>
              </a:rPr>
              <a:t>, </a:t>
            </a:r>
            <a:r>
              <a:rPr lang="ko-KR" altLang="en-US" sz="2000">
                <a:solidFill>
                  <a:schemeClr val="tx1"/>
                </a:solidFill>
              </a:rPr>
              <a:t>약은 제 시간에 챙겨드시는지 걱정되는 부분이 한 두개가 아니네요</a:t>
            </a:r>
            <a:r>
              <a:rPr lang="en-US" altLang="ko-KR" sz="2000">
                <a:solidFill>
                  <a:schemeClr val="tx1"/>
                </a:solidFill>
              </a:rPr>
              <a:t>. </a:t>
            </a:r>
            <a:r>
              <a:rPr lang="ko-KR" altLang="en-US" sz="2000">
                <a:solidFill>
                  <a:schemeClr val="tx1"/>
                </a:solidFill>
              </a:rPr>
              <a:t>이렇게 불안한데 실시간으로 아버님의 상태를 확인할 수 있으면 얼마나 좋을까요 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BCCA92-43AE-25C0-C592-AA9F0AD9A375}"/>
              </a:ext>
            </a:extLst>
          </p:cNvPr>
          <p:cNvSpPr txBox="1"/>
          <p:nvPr/>
        </p:nvSpPr>
        <p:spPr>
          <a:xfrm>
            <a:off x="2229423" y="5592206"/>
            <a:ext cx="773315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▶원격으로 부모님의 건강 상태를 실시간 모니터링 할 수 있는 시스템 필요</a:t>
            </a:r>
            <a:endParaRPr lang="en-US" altLang="ko-KR"/>
          </a:p>
          <a:p>
            <a:endParaRPr lang="en-US" altLang="ko-KR" sz="900"/>
          </a:p>
          <a:p>
            <a:r>
              <a:rPr lang="ko-KR" altLang="en-US"/>
              <a:t>▶보호자도 쉽게 건강 상태를 체크할 수 있는 시스템 필요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B2802-6873-0AC0-74D6-49B903985492}"/>
              </a:ext>
            </a:extLst>
          </p:cNvPr>
          <p:cNvSpPr txBox="1"/>
          <p:nvPr/>
        </p:nvSpPr>
        <p:spPr>
          <a:xfrm>
            <a:off x="1939765" y="4809424"/>
            <a:ext cx="177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보호자 조</a:t>
            </a:r>
            <a:r>
              <a:rPr lang="en-US" altLang="ko-KR"/>
              <a:t>X</a:t>
            </a:r>
            <a:r>
              <a:rPr lang="ko-KR" altLang="en-US"/>
              <a:t>석님</a:t>
            </a:r>
          </a:p>
        </p:txBody>
      </p:sp>
    </p:spTree>
    <p:extLst>
      <p:ext uri="{BB962C8B-B14F-4D97-AF65-F5344CB8AC3E}">
        <p14:creationId xmlns:p14="http://schemas.microsoft.com/office/powerpoint/2010/main" val="1038822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FE11BDA-DD20-422D-9698-222DBC609739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AAF0986-FA47-43F5-A0E2-8472FE7860C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3B695B43-FCB9-4400-ABA8-A3244DFB6796}"/>
                </a:ext>
              </a:extLst>
            </p:cNvPr>
            <p:cNvSpPr/>
            <p:nvPr/>
          </p:nvSpPr>
          <p:spPr>
            <a:xfrm rot="5400000">
              <a:off x="-436886" y="698499"/>
              <a:ext cx="6334769" cy="54610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F513E7D-B024-42DE-800C-F25DACB19927}"/>
                </a:ext>
              </a:extLst>
            </p:cNvPr>
            <p:cNvGrpSpPr/>
            <p:nvPr/>
          </p:nvGrpSpPr>
          <p:grpSpPr>
            <a:xfrm>
              <a:off x="6551529" y="2535311"/>
              <a:ext cx="5110300" cy="1329204"/>
              <a:chOff x="6399129" y="2535311"/>
              <a:chExt cx="5110300" cy="132920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11BC9C-1EB9-49D2-B0C5-AE4FFC6CFEA3}"/>
                  </a:ext>
                </a:extLst>
              </p:cNvPr>
              <p:cNvSpPr txBox="1"/>
              <p:nvPr/>
            </p:nvSpPr>
            <p:spPr>
              <a:xfrm>
                <a:off x="6399129" y="3156629"/>
                <a:ext cx="5035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시스템 구성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646BB3-D974-44B2-AC9A-06B41DFCFE57}"/>
                  </a:ext>
                </a:extLst>
              </p:cNvPr>
              <p:cNvSpPr txBox="1"/>
              <p:nvPr/>
            </p:nvSpPr>
            <p:spPr>
              <a:xfrm>
                <a:off x="6473773" y="2535311"/>
                <a:ext cx="5035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>
                    <a:ea typeface="나눔스퀘어 ExtraBold" panose="020B0600000101010101" pitchFamily="50" charset="-127"/>
                  </a:rPr>
                  <a:t>Part 3,</a:t>
                </a:r>
                <a:endParaRPr lang="ko-KR" altLang="en-US" sz="4000" b="1" dirty="0">
                  <a:ea typeface="나눔스퀘어 ExtraBold" panose="020B0600000101010101" pitchFamily="50" charset="-127"/>
                </a:endParaRPr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FC72057-6B54-49AC-B5B8-A620ADF15754}"/>
                </a:ext>
              </a:extLst>
            </p:cNvPr>
            <p:cNvCxnSpPr>
              <a:cxnSpLocks/>
            </p:cNvCxnSpPr>
            <p:nvPr/>
          </p:nvCxnSpPr>
          <p:spPr>
            <a:xfrm>
              <a:off x="6654800" y="2349500"/>
              <a:ext cx="553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1292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1376661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/>
          <p:cNvCxnSpPr/>
          <p:nvPr/>
        </p:nvCxnSpPr>
        <p:spPr>
          <a:xfrm>
            <a:off x="225287" y="6652590"/>
            <a:ext cx="1196671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F9D70D-C41A-469B-B326-544208126792}"/>
              </a:ext>
            </a:extLst>
          </p:cNvPr>
          <p:cNvSpPr txBox="1"/>
          <p:nvPr/>
        </p:nvSpPr>
        <p:spPr>
          <a:xfrm>
            <a:off x="416560" y="69365"/>
            <a:ext cx="3780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</a:rPr>
              <a:t>시스템 구성도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31E51-DC92-4A41-B361-6007362C14C9}"/>
              </a:ext>
            </a:extLst>
          </p:cNvPr>
          <p:cNvSpPr txBox="1"/>
          <p:nvPr/>
        </p:nvSpPr>
        <p:spPr>
          <a:xfrm>
            <a:off x="447040" y="815541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Meta-Band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C69AFB-9A25-B7D3-40A0-B169D50D735D}"/>
              </a:ext>
            </a:extLst>
          </p:cNvPr>
          <p:cNvSpPr txBox="1"/>
          <p:nvPr/>
        </p:nvSpPr>
        <p:spPr>
          <a:xfrm>
            <a:off x="11689355" y="49931"/>
            <a:ext cx="5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6C74D14F-48B3-FD16-F6EC-3B91FDACA17E}"/>
              </a:ext>
            </a:extLst>
          </p:cNvPr>
          <p:cNvSpPr/>
          <p:nvPr/>
        </p:nvSpPr>
        <p:spPr>
          <a:xfrm>
            <a:off x="1971441" y="3137877"/>
            <a:ext cx="1515708" cy="22752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C32FC4-2C9F-CF19-9AF0-1BB74BB17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912" y="2643173"/>
            <a:ext cx="1139693" cy="127884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6875E235-C105-4919-994E-9BB1FDFF0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5348" y="2618942"/>
            <a:ext cx="1630422" cy="1492916"/>
          </a:xfrm>
          <a:prstGeom prst="rect">
            <a:avLst/>
          </a:prstGeom>
        </p:spPr>
      </p:pic>
      <p:sp>
        <p:nvSpPr>
          <p:cNvPr id="71" name="화살표: 오른쪽 70">
            <a:extLst>
              <a:ext uri="{FF2B5EF4-FFF2-40B4-BE49-F238E27FC236}">
                <a16:creationId xmlns:a16="http://schemas.microsoft.com/office/drawing/2014/main" id="{0938C7E7-A0A0-4765-81B3-B1EBA2E0F9E7}"/>
              </a:ext>
            </a:extLst>
          </p:cNvPr>
          <p:cNvSpPr/>
          <p:nvPr/>
        </p:nvSpPr>
        <p:spPr>
          <a:xfrm rot="5400000">
            <a:off x="7851876" y="4415765"/>
            <a:ext cx="786717" cy="22752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화살표: 오른쪽 72">
            <a:extLst>
              <a:ext uri="{FF2B5EF4-FFF2-40B4-BE49-F238E27FC236}">
                <a16:creationId xmlns:a16="http://schemas.microsoft.com/office/drawing/2014/main" id="{BAE7DD87-1C58-7788-2E99-5DE71BF38853}"/>
              </a:ext>
            </a:extLst>
          </p:cNvPr>
          <p:cNvSpPr/>
          <p:nvPr/>
        </p:nvSpPr>
        <p:spPr>
          <a:xfrm>
            <a:off x="6297816" y="3168832"/>
            <a:ext cx="1242353" cy="22752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화살표: 오른쪽 75">
            <a:extLst>
              <a:ext uri="{FF2B5EF4-FFF2-40B4-BE49-F238E27FC236}">
                <a16:creationId xmlns:a16="http://schemas.microsoft.com/office/drawing/2014/main" id="{B59F297B-6B62-2CF5-CBB5-600746FB65ED}"/>
              </a:ext>
            </a:extLst>
          </p:cNvPr>
          <p:cNvSpPr/>
          <p:nvPr/>
        </p:nvSpPr>
        <p:spPr>
          <a:xfrm rot="16200000">
            <a:off x="8330298" y="4390364"/>
            <a:ext cx="786717" cy="22752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2F704980-CC71-87CB-1520-DC62EEC0B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052" y="2655222"/>
            <a:ext cx="1126855" cy="11673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65244B-E9D2-352F-16C3-0D5FB592F5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44" y="2537164"/>
            <a:ext cx="1076882" cy="146537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3AAE81D-A73D-C87B-F4D8-A494F0A8B1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7152" y="2673323"/>
            <a:ext cx="1291435" cy="43974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AD80FE5-27E2-EE56-5D7C-FF6A61C2E5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9706" y="5032218"/>
            <a:ext cx="1480377" cy="11102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3B7E840-286A-7AED-698B-79A9B669B3C7}"/>
              </a:ext>
            </a:extLst>
          </p:cNvPr>
          <p:cNvSpPr txBox="1"/>
          <p:nvPr/>
        </p:nvSpPr>
        <p:spPr>
          <a:xfrm>
            <a:off x="7954481" y="6172294"/>
            <a:ext cx="118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보호자</a:t>
            </a:r>
          </a:p>
        </p:txBody>
      </p:sp>
      <p:graphicFrame>
        <p:nvGraphicFramePr>
          <p:cNvPr id="24" name="표 24">
            <a:extLst>
              <a:ext uri="{FF2B5EF4-FFF2-40B4-BE49-F238E27FC236}">
                <a16:creationId xmlns:a16="http://schemas.microsoft.com/office/drawing/2014/main" id="{CDE9DF91-EDDE-7C12-CFE5-5C62E6C67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787195"/>
              </p:ext>
            </p:extLst>
          </p:nvPr>
        </p:nvGraphicFramePr>
        <p:xfrm>
          <a:off x="3202724" y="3996645"/>
          <a:ext cx="3305509" cy="990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1747">
                  <a:extLst>
                    <a:ext uri="{9D8B030D-6E8A-4147-A177-3AD203B41FA5}">
                      <a16:colId xmlns:a16="http://schemas.microsoft.com/office/drawing/2014/main" val="432689435"/>
                    </a:ext>
                  </a:extLst>
                </a:gridCol>
                <a:gridCol w="896983">
                  <a:extLst>
                    <a:ext uri="{9D8B030D-6E8A-4147-A177-3AD203B41FA5}">
                      <a16:colId xmlns:a16="http://schemas.microsoft.com/office/drawing/2014/main" val="2107537059"/>
                    </a:ext>
                  </a:extLst>
                </a:gridCol>
                <a:gridCol w="936779">
                  <a:extLst>
                    <a:ext uri="{9D8B030D-6E8A-4147-A177-3AD203B41FA5}">
                      <a16:colId xmlns:a16="http://schemas.microsoft.com/office/drawing/2014/main" val="287459863"/>
                    </a:ext>
                  </a:extLst>
                </a:gridCol>
              </a:tblGrid>
              <a:tr h="245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bg1"/>
                          </a:solidFill>
                        </a:rPr>
                        <a:t>Ａｃｔｉｖｉｔｙ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bg1"/>
                          </a:solidFill>
                        </a:rPr>
                        <a:t>Ｐｕｌｓｅ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bg1"/>
                          </a:solidFill>
                        </a:rPr>
                        <a:t>Ｓｌｅｅｐ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117050"/>
                  </a:ext>
                </a:extLst>
              </a:tr>
              <a:tr h="27078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300973"/>
                  </a:ext>
                </a:extLst>
              </a:tr>
              <a:tr h="27078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5944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BB6DF35-535C-946C-3034-51A13E4E20CA}"/>
              </a:ext>
            </a:extLst>
          </p:cNvPr>
          <p:cNvSpPr txBox="1"/>
          <p:nvPr/>
        </p:nvSpPr>
        <p:spPr>
          <a:xfrm>
            <a:off x="1236469" y="1709044"/>
            <a:ext cx="418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※ </a:t>
            </a:r>
            <a:r>
              <a:rPr lang="ko-KR" altLang="en-US"/>
              <a:t>웹소켓</a:t>
            </a:r>
            <a:r>
              <a:rPr lang="en-US" altLang="ko-KR"/>
              <a:t>(WebSoket)</a:t>
            </a:r>
            <a:r>
              <a:rPr lang="ko-KR" altLang="en-US"/>
              <a:t>을 통한 서버 연결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7DC6B1-10F9-D332-938A-7C37B4310078}"/>
              </a:ext>
            </a:extLst>
          </p:cNvPr>
          <p:cNvSpPr txBox="1"/>
          <p:nvPr/>
        </p:nvSpPr>
        <p:spPr>
          <a:xfrm>
            <a:off x="1236469" y="5439948"/>
            <a:ext cx="3932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※ </a:t>
            </a:r>
            <a:r>
              <a:rPr lang="ko-KR" altLang="en-US"/>
              <a:t>실시간 데이터 스트리밍을 위한</a:t>
            </a:r>
            <a:endParaRPr lang="en-US" altLang="ko-KR"/>
          </a:p>
          <a:p>
            <a:r>
              <a:rPr lang="en-US" altLang="ko-KR"/>
              <a:t>    Fitbit Api Premium </a:t>
            </a:r>
            <a:r>
              <a:rPr lang="ko-KR" altLang="en-US"/>
              <a:t>서비스 등록</a:t>
            </a:r>
          </a:p>
        </p:txBody>
      </p:sp>
    </p:spTree>
    <p:extLst>
      <p:ext uri="{BB962C8B-B14F-4D97-AF65-F5344CB8AC3E}">
        <p14:creationId xmlns:p14="http://schemas.microsoft.com/office/powerpoint/2010/main" val="4096714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20soft">
      <a:dk1>
        <a:sysClr val="windowText" lastClr="000000"/>
      </a:dk1>
      <a:lt1>
        <a:sysClr val="window" lastClr="FFFFFF"/>
      </a:lt1>
      <a:dk2>
        <a:srgbClr val="757070"/>
      </a:dk2>
      <a:lt2>
        <a:srgbClr val="E7E6E6"/>
      </a:lt2>
      <a:accent1>
        <a:srgbClr val="B39273"/>
      </a:accent1>
      <a:accent2>
        <a:srgbClr val="935F35"/>
      </a:accent2>
      <a:accent3>
        <a:srgbClr val="B37A3F"/>
      </a:accent3>
      <a:accent4>
        <a:srgbClr val="EEBC8E"/>
      </a:accent4>
      <a:accent5>
        <a:srgbClr val="415459"/>
      </a:accent5>
      <a:accent6>
        <a:srgbClr val="678293"/>
      </a:accent6>
      <a:hlink>
        <a:srgbClr val="262626"/>
      </a:hlink>
      <a:folHlink>
        <a:srgbClr val="262626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dbb993a-c937-4ad7-9619-ad03b79a8964" xsi:nil="true"/>
    <lcf76f155ced4ddcb4097134ff3c332f xmlns="0b7cae5d-f27e-4619-9517-c4982396113a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63B20C2D4971C4F8B90351C3F56BC2F" ma:contentTypeVersion="16" ma:contentTypeDescription="새 문서를 만듭니다." ma:contentTypeScope="" ma:versionID="1c762b345219e6df8818501b50a4a973">
  <xsd:schema xmlns:xsd="http://www.w3.org/2001/XMLSchema" xmlns:xs="http://www.w3.org/2001/XMLSchema" xmlns:p="http://schemas.microsoft.com/office/2006/metadata/properties" xmlns:ns2="0b7cae5d-f27e-4619-9517-c4982396113a" xmlns:ns3="4dbb993a-c937-4ad7-9619-ad03b79a8964" targetNamespace="http://schemas.microsoft.com/office/2006/metadata/properties" ma:root="true" ma:fieldsID="36c71cbb9a648a62ede556bd3e666ad4" ns2:_="" ns3:_="">
    <xsd:import namespace="0b7cae5d-f27e-4619-9517-c4982396113a"/>
    <xsd:import namespace="4dbb993a-c937-4ad7-9619-ad03b79a89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7cae5d-f27e-4619-9517-c498239611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이미지 태그" ma:readOnly="false" ma:fieldId="{5cf76f15-5ced-4ddc-b409-7134ff3c332f}" ma:taxonomyMulti="true" ma:sspId="37443d77-d801-4529-9017-a9c50f29e4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bb993a-c937-4ad7-9619-ad03b79a8964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448eeec9-2da6-4f0c-9bf4-1f5454d585f8}" ma:internalName="TaxCatchAll" ma:showField="CatchAllData" ma:web="4dbb993a-c937-4ad7-9619-ad03b79a896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7B286E-C8CF-4078-9B31-7B4B470532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24CCEA-198F-42C5-B3FA-BB09D47CA0A5}">
  <ds:schemaRefs>
    <ds:schemaRef ds:uri="http://schemas.microsoft.com/office/2006/metadata/properties"/>
    <ds:schemaRef ds:uri="http://schemas.microsoft.com/office/infopath/2007/PartnerControls"/>
    <ds:schemaRef ds:uri="4dbb993a-c937-4ad7-9619-ad03b79a8964"/>
    <ds:schemaRef ds:uri="0b7cae5d-f27e-4619-9517-c4982396113a"/>
  </ds:schemaRefs>
</ds:datastoreItem>
</file>

<file path=customXml/itemProps3.xml><?xml version="1.0" encoding="utf-8"?>
<ds:datastoreItem xmlns:ds="http://schemas.openxmlformats.org/officeDocument/2006/customXml" ds:itemID="{BCBB5F66-67E0-4366-A3C3-423E815555FB}"/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411</Words>
  <Application>Microsoft Office PowerPoint</Application>
  <PresentationFormat>와이드스크린</PresentationFormat>
  <Paragraphs>113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804_PC01</cp:lastModifiedBy>
  <cp:revision>39</cp:revision>
  <dcterms:created xsi:type="dcterms:W3CDTF">2020-01-12T09:08:58Z</dcterms:created>
  <dcterms:modified xsi:type="dcterms:W3CDTF">2024-04-01T11:02:17Z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0x010100B63B20C2D4971C4F8B90351C3F56BC2F</vt:lpwstr>
  </property>
  <property fmtid="{D5CDD505-2E9C-101B-9397-08002B2CF9AE}" pid="3" name="MediaServiceImageTags">
    <vt:lpwstr/>
  </property>
</Properties>
</file>