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68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3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86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522F-4FBB-4CF1-8DD6-BE09F6CDBCE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9B0229-ADB4-48F3-825A-FED3B7D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9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DA3B7-FFDD-4486-B4EA-739645B0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GROUP 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3238E5-61DE-4F33-9670-F77AC037C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419401"/>
              </p:ext>
            </p:extLst>
          </p:nvPr>
        </p:nvGraphicFramePr>
        <p:xfrm>
          <a:off x="677863" y="2160588"/>
          <a:ext cx="859631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4250419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144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NO./CA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1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 R EMMANUEL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21100533350036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 BERNAD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21100533350011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6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BARAKA JUMA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21100533350015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6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GODBLESS KIWOVELE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21100533350027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FAITH FAIKO NKYAMI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21100533350030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9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ANETH NYAVILWE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21100533350005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58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6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953-3647-495A-A397-043A10C5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ONLINE LOGBOOK MANAGEMENT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464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3B68-6FF3-4D79-A7B3-FFA88AB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functional and non-functional 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4288-136C-459C-B32D-980A6C7D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</a:p>
          <a:p>
            <a:pPr marL="0" indent="0">
              <a:buNone/>
            </a:pPr>
            <a:r>
              <a:rPr lang="en-US" b="1" dirty="0"/>
              <a:t>                                           Students side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must have compatibility intact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should have   groups  such as colleges and department in order to bring simplicity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should have enough paragraph to write their weekly summary.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Software must have option to attach and send their final report to their department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could have offline capability for logbook form and online submission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49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BE33-985D-49D1-AAEF-800C57D2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and non-functional 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AD63-A4AB-4947-B8B0-8816E5DD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b="1" dirty="0"/>
              <a:t>Staff side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must have ability to mark logbook and reports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must have staff registration and login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 must allow grading in stuff side after marking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9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2733-0F55-4376-A446-D989845D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and non-functional 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8BE9-24DC-4C97-BE99-19F21225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NON-FUNCTIONAL REQUIREMENTS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1172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145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                       GROUP 3</vt:lpstr>
      <vt:lpstr>ONLINE LOGBOOK MANAGEMENT SYSTEM REQUIREMENTS</vt:lpstr>
      <vt:lpstr>    functional and non-functional  requirements</vt:lpstr>
      <vt:lpstr>functional and non-functional  requirements</vt:lpstr>
      <vt:lpstr>functional and non-functional 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officialjackson</dc:creator>
  <cp:lastModifiedBy>officialjackson</cp:lastModifiedBy>
  <cp:revision>9</cp:revision>
  <dcterms:created xsi:type="dcterms:W3CDTF">2023-04-24T06:16:33Z</dcterms:created>
  <dcterms:modified xsi:type="dcterms:W3CDTF">2023-04-24T10:25:11Z</dcterms:modified>
</cp:coreProperties>
</file>