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183" y="3765411"/>
            <a:ext cx="2035936" cy="7439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775" y="1361918"/>
            <a:ext cx="4486425" cy="2016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098623"/>
            <a:ext cx="7331507" cy="4205326"/>
            <a:chOff x="9142857" y="2098623"/>
            <a:chExt cx="7331507" cy="42053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098623"/>
              <a:ext cx="7331507" cy="42053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919" y="8362813"/>
            <a:ext cx="1256500" cy="1243985"/>
            <a:chOff x="747919" y="8362813"/>
            <a:chExt cx="1256500" cy="12439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919" y="8362813"/>
              <a:ext cx="1256500" cy="12439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2977" y="7714692"/>
            <a:ext cx="2970512" cy="1314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2573" y="605583"/>
            <a:ext cx="111651" cy="8903120"/>
            <a:chOff x="8982573" y="605583"/>
            <a:chExt cx="111651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2573" y="605583"/>
              <a:ext cx="111651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66953" y="9696191"/>
            <a:ext cx="841855" cy="2859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2696" y="3484087"/>
            <a:ext cx="1362871" cy="5289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81564" y="1641932"/>
            <a:ext cx="3868306" cy="7615035"/>
            <a:chOff x="4881564" y="1641932"/>
            <a:chExt cx="3868306" cy="76150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1564" y="1641932"/>
              <a:ext cx="3868306" cy="7615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25410" y="1641932"/>
            <a:ext cx="3846777" cy="7572654"/>
            <a:chOff x="13425410" y="1641932"/>
            <a:chExt cx="3846777" cy="75726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5410" y="1641932"/>
              <a:ext cx="3846777" cy="75726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7420" y="3484088"/>
            <a:ext cx="1125624" cy="5194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39610" y="4242370"/>
            <a:ext cx="3442539" cy="9826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3934" y="4242372"/>
            <a:ext cx="3200262" cy="14041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8342" y="500427"/>
            <a:ext cx="3715437" cy="2131161"/>
            <a:chOff x="358342" y="500427"/>
            <a:chExt cx="3715437" cy="21311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342" y="500427"/>
              <a:ext cx="3715437" cy="2131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6953" y="9696191"/>
            <a:ext cx="841855" cy="285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2692" y="3484088"/>
            <a:ext cx="1381538" cy="528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1564" y="1641932"/>
            <a:ext cx="3868306" cy="7615035"/>
            <a:chOff x="4881564" y="1641932"/>
            <a:chExt cx="3868306" cy="7615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1564" y="1641932"/>
              <a:ext cx="3868306" cy="7615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5410" y="1641932"/>
            <a:ext cx="3846777" cy="7572654"/>
            <a:chOff x="13425410" y="1641932"/>
            <a:chExt cx="3846777" cy="757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5410" y="1641932"/>
              <a:ext cx="3846777" cy="757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41" y="4253115"/>
            <a:ext cx="3855691" cy="38293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8342" y="500427"/>
            <a:ext cx="3715437" cy="2131161"/>
            <a:chOff x="358342" y="500427"/>
            <a:chExt cx="3715437" cy="21311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342" y="500427"/>
              <a:ext cx="3715437" cy="2131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82573" y="605583"/>
            <a:ext cx="111651" cy="8903120"/>
            <a:chOff x="8982573" y="605583"/>
            <a:chExt cx="111651" cy="8903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2573" y="605583"/>
              <a:ext cx="111651" cy="8903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55039" y="3484087"/>
            <a:ext cx="1663433" cy="5289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9620" y="4242372"/>
            <a:ext cx="3281186" cy="18093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6953" y="9696191"/>
            <a:ext cx="841855" cy="285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7602" y="3467876"/>
            <a:ext cx="1641976" cy="528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1564" y="1641932"/>
            <a:ext cx="3868306" cy="7615035"/>
            <a:chOff x="4881564" y="1641932"/>
            <a:chExt cx="3868306" cy="7615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1564" y="1641932"/>
              <a:ext cx="3868306" cy="7615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5410" y="1641932"/>
            <a:ext cx="3846777" cy="7572654"/>
            <a:chOff x="13425410" y="1641932"/>
            <a:chExt cx="3846777" cy="757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5410" y="1641932"/>
              <a:ext cx="3846777" cy="757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41" y="4253115"/>
            <a:ext cx="3824805" cy="1404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8342" y="500427"/>
            <a:ext cx="3715437" cy="2131161"/>
            <a:chOff x="358342" y="500427"/>
            <a:chExt cx="3715437" cy="21311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342" y="500427"/>
              <a:ext cx="3715437" cy="2131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82573" y="605583"/>
            <a:ext cx="111651" cy="8903120"/>
            <a:chOff x="8982573" y="605583"/>
            <a:chExt cx="111651" cy="8903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2573" y="605583"/>
              <a:ext cx="111651" cy="8903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64573" y="3532719"/>
            <a:ext cx="1423195" cy="5289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9620" y="4242372"/>
            <a:ext cx="3423177" cy="18093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6953" y="9696191"/>
            <a:ext cx="841855" cy="285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6650" y="3467877"/>
            <a:ext cx="1413862" cy="528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1564" y="1641932"/>
            <a:ext cx="3868306" cy="7615035"/>
            <a:chOff x="4881564" y="1641932"/>
            <a:chExt cx="3868306" cy="7615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1564" y="1641932"/>
              <a:ext cx="3868306" cy="7615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5410" y="1641932"/>
            <a:ext cx="3846777" cy="7572654"/>
            <a:chOff x="13425410" y="1641932"/>
            <a:chExt cx="3846777" cy="757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5410" y="1641932"/>
              <a:ext cx="3846777" cy="757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41" y="4234068"/>
            <a:ext cx="3830510" cy="47936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8342" y="500427"/>
            <a:ext cx="3715437" cy="2131161"/>
            <a:chOff x="358342" y="500427"/>
            <a:chExt cx="3715437" cy="21311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342" y="500427"/>
              <a:ext cx="3715437" cy="2131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82573" y="605583"/>
            <a:ext cx="111651" cy="8903120"/>
            <a:chOff x="8982573" y="605583"/>
            <a:chExt cx="111651" cy="8903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2573" y="605583"/>
              <a:ext cx="111651" cy="8903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9811" y="3467877"/>
            <a:ext cx="2404633" cy="5289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9620" y="4242372"/>
            <a:ext cx="3345091" cy="3620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6953" y="9696191"/>
            <a:ext cx="841855" cy="285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6649" y="3467877"/>
            <a:ext cx="1353538" cy="528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1564" y="1641932"/>
            <a:ext cx="3868306" cy="7615035"/>
            <a:chOff x="4881564" y="1641932"/>
            <a:chExt cx="3868306" cy="7615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1564" y="1641932"/>
              <a:ext cx="3868306" cy="7615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5410" y="1641932"/>
            <a:ext cx="3846777" cy="7572654"/>
            <a:chOff x="13425410" y="1641932"/>
            <a:chExt cx="3846777" cy="7572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5410" y="1641932"/>
              <a:ext cx="3846777" cy="7572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41" y="4253115"/>
            <a:ext cx="3640539" cy="8967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8342" y="500427"/>
            <a:ext cx="3715437" cy="2131161"/>
            <a:chOff x="358342" y="500427"/>
            <a:chExt cx="3715437" cy="21311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342" y="500427"/>
              <a:ext cx="3715437" cy="2131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82573" y="605583"/>
            <a:ext cx="111651" cy="8903120"/>
            <a:chOff x="8982573" y="605583"/>
            <a:chExt cx="111651" cy="8903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2573" y="605583"/>
              <a:ext cx="111651" cy="8903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68706" y="3434719"/>
            <a:ext cx="1739589" cy="5635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9620" y="4242372"/>
            <a:ext cx="3371186" cy="2991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0408" y="7606545"/>
            <a:ext cx="1969796" cy="51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4362" y="8136633"/>
            <a:ext cx="2651072" cy="5142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29878" y="5233193"/>
            <a:ext cx="2232879" cy="8373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25654" y="3211955"/>
            <a:ext cx="6562292" cy="2145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601" y="1376054"/>
            <a:ext cx="7078630" cy="4060277"/>
            <a:chOff x="569601" y="1376054"/>
            <a:chExt cx="7078630" cy="40602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1" y="1376054"/>
              <a:ext cx="7078630" cy="40602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1908" y="6982095"/>
            <a:ext cx="1590062" cy="5498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99603" y="6205330"/>
            <a:ext cx="3238109" cy="5498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02065" y="6957232"/>
            <a:ext cx="1600538" cy="16919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4481" y="7503401"/>
            <a:ext cx="498661" cy="6254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6194" y="8033491"/>
            <a:ext cx="619823" cy="625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2023-05-16T12:20:14Z</dcterms:created>
  <dcterms:modified xsi:type="dcterms:W3CDTF">2023-05-16T12:20:14Z</dcterms:modified>
</cp:coreProperties>
</file>