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14"/>
  </p:notesMasterIdLst>
  <p:sldIdLst>
    <p:sldId id="256" r:id="rId5"/>
    <p:sldId id="265" r:id="rId6"/>
    <p:sldId id="266" r:id="rId7"/>
    <p:sldId id="2142534048" r:id="rId8"/>
    <p:sldId id="267" r:id="rId9"/>
    <p:sldId id="264" r:id="rId10"/>
    <p:sldId id="2142534047" r:id="rId11"/>
    <p:sldId id="263" r:id="rId12"/>
    <p:sldId id="262" r:id="rId13"/>
  </p:sldIdLst>
  <p:sldSz cx="182880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9" autoAdjust="0"/>
    <p:restoredTop sz="79759" autoAdjust="0"/>
  </p:normalViewPr>
  <p:slideViewPr>
    <p:cSldViewPr snapToGrid="0">
      <p:cViewPr>
        <p:scale>
          <a:sx n="70" d="100"/>
          <a:sy n="70" d="100"/>
        </p:scale>
        <p:origin x="235"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23"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field, John (HPC/AI)" userId="a9eca340-23f2-4ce3-a64f-6c283da2053a" providerId="ADAL" clId="{1D84070E-EB49-4099-99FE-00EA7AD7A2D9}"/>
    <pc:docChg chg="custSel modSld">
      <pc:chgData name="Mayfield, John (HPC/AI)" userId="a9eca340-23f2-4ce3-a64f-6c283da2053a" providerId="ADAL" clId="{1D84070E-EB49-4099-99FE-00EA7AD7A2D9}" dt="2022-08-16T21:52:08.573" v="683" actId="20577"/>
      <pc:docMkLst>
        <pc:docMk/>
      </pc:docMkLst>
      <pc:sldChg chg="modNotesTx">
        <pc:chgData name="Mayfield, John (HPC/AI)" userId="a9eca340-23f2-4ce3-a64f-6c283da2053a" providerId="ADAL" clId="{1D84070E-EB49-4099-99FE-00EA7AD7A2D9}" dt="2022-08-12T14:41:07.315" v="529" actId="207"/>
        <pc:sldMkLst>
          <pc:docMk/>
          <pc:sldMk cId="3409471153" sldId="257"/>
        </pc:sldMkLst>
      </pc:sldChg>
      <pc:sldChg chg="modNotesTx">
        <pc:chgData name="Mayfield, John (HPC/AI)" userId="a9eca340-23f2-4ce3-a64f-6c283da2053a" providerId="ADAL" clId="{1D84070E-EB49-4099-99FE-00EA7AD7A2D9}" dt="2022-08-16T21:52:08.573" v="683" actId="20577"/>
        <pc:sldMkLst>
          <pc:docMk/>
          <pc:sldMk cId="1279534916"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4F259-01A9-42C8-A155-0CD2ED28B43B}" type="datetimeFigureOut">
              <a:rPr lang="en-US" smtClean="0"/>
              <a:t>9/20/2022</a:t>
            </a:fld>
            <a:endParaRPr lang="en-US"/>
          </a:p>
        </p:txBody>
      </p:sp>
      <p:sp>
        <p:nvSpPr>
          <p:cNvPr id="4" name="Slide Image Placeholder 3"/>
          <p:cNvSpPr>
            <a:spLocks noGrp="1" noRot="1" noChangeAspect="1"/>
          </p:cNvSpPr>
          <p:nvPr>
            <p:ph type="sldImg" idx="2"/>
          </p:nvPr>
        </p:nvSpPr>
        <p:spPr>
          <a:xfrm>
            <a:off x="623888" y="1143000"/>
            <a:ext cx="5610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9B2AD-DDE6-44D8-9AEA-DC6DC64CD694}" type="slidenum">
              <a:rPr lang="en-US" smtClean="0"/>
              <a:t>‹#›</a:t>
            </a:fld>
            <a:endParaRPr lang="en-US"/>
          </a:p>
        </p:txBody>
      </p:sp>
    </p:spTree>
    <p:extLst>
      <p:ext uri="{BB962C8B-B14F-4D97-AF65-F5344CB8AC3E}">
        <p14:creationId xmlns:p14="http://schemas.microsoft.com/office/powerpoint/2010/main" val="694990271"/>
      </p:ext>
    </p:extLst>
  </p:cSld>
  <p:clrMap bg1="lt1" tx1="dk1" bg2="lt2" tx2="dk2" accent1="accent1" accent2="accent2" accent3="accent3" accent4="accent4" accent5="accent5" accent6="accent6" hlink="hlink" folHlink="folHlink"/>
  <p:notesStyle>
    <a:lvl1pPr marL="0" algn="l" defTabSz="1447999" rtl="0" eaLnBrk="1" latinLnBrk="0" hangingPunct="1">
      <a:defRPr sz="1901" kern="1200">
        <a:solidFill>
          <a:schemeClr val="tx1"/>
        </a:solidFill>
        <a:latin typeface="+mn-lt"/>
        <a:ea typeface="+mn-ea"/>
        <a:cs typeface="+mn-cs"/>
      </a:defRPr>
    </a:lvl1pPr>
    <a:lvl2pPr marL="724000" algn="l" defTabSz="1447999" rtl="0" eaLnBrk="1" latinLnBrk="0" hangingPunct="1">
      <a:defRPr sz="1901" kern="1200">
        <a:solidFill>
          <a:schemeClr val="tx1"/>
        </a:solidFill>
        <a:latin typeface="+mn-lt"/>
        <a:ea typeface="+mn-ea"/>
        <a:cs typeface="+mn-cs"/>
      </a:defRPr>
    </a:lvl2pPr>
    <a:lvl3pPr marL="1447999" algn="l" defTabSz="1447999" rtl="0" eaLnBrk="1" latinLnBrk="0" hangingPunct="1">
      <a:defRPr sz="1901" kern="1200">
        <a:solidFill>
          <a:schemeClr val="tx1"/>
        </a:solidFill>
        <a:latin typeface="+mn-lt"/>
        <a:ea typeface="+mn-ea"/>
        <a:cs typeface="+mn-cs"/>
      </a:defRPr>
    </a:lvl3pPr>
    <a:lvl4pPr marL="2171998" algn="l" defTabSz="1447999" rtl="0" eaLnBrk="1" latinLnBrk="0" hangingPunct="1">
      <a:defRPr sz="1901" kern="1200">
        <a:solidFill>
          <a:schemeClr val="tx1"/>
        </a:solidFill>
        <a:latin typeface="+mn-lt"/>
        <a:ea typeface="+mn-ea"/>
        <a:cs typeface="+mn-cs"/>
      </a:defRPr>
    </a:lvl4pPr>
    <a:lvl5pPr marL="2895997" algn="l" defTabSz="1447999" rtl="0" eaLnBrk="1" latinLnBrk="0" hangingPunct="1">
      <a:defRPr sz="1901" kern="1200">
        <a:solidFill>
          <a:schemeClr val="tx1"/>
        </a:solidFill>
        <a:latin typeface="+mn-lt"/>
        <a:ea typeface="+mn-ea"/>
        <a:cs typeface="+mn-cs"/>
      </a:defRPr>
    </a:lvl5pPr>
    <a:lvl6pPr marL="3619997" algn="l" defTabSz="1447999" rtl="0" eaLnBrk="1" latinLnBrk="0" hangingPunct="1">
      <a:defRPr sz="1901" kern="1200">
        <a:solidFill>
          <a:schemeClr val="tx1"/>
        </a:solidFill>
        <a:latin typeface="+mn-lt"/>
        <a:ea typeface="+mn-ea"/>
        <a:cs typeface="+mn-cs"/>
      </a:defRPr>
    </a:lvl6pPr>
    <a:lvl7pPr marL="4343997" algn="l" defTabSz="1447999" rtl="0" eaLnBrk="1" latinLnBrk="0" hangingPunct="1">
      <a:defRPr sz="1901" kern="1200">
        <a:solidFill>
          <a:schemeClr val="tx1"/>
        </a:solidFill>
        <a:latin typeface="+mn-lt"/>
        <a:ea typeface="+mn-ea"/>
        <a:cs typeface="+mn-cs"/>
      </a:defRPr>
    </a:lvl7pPr>
    <a:lvl8pPr marL="5067996" algn="l" defTabSz="1447999" rtl="0" eaLnBrk="1" latinLnBrk="0" hangingPunct="1">
      <a:defRPr sz="1901" kern="1200">
        <a:solidFill>
          <a:schemeClr val="tx1"/>
        </a:solidFill>
        <a:latin typeface="+mn-lt"/>
        <a:ea typeface="+mn-ea"/>
        <a:cs typeface="+mn-cs"/>
      </a:defRPr>
    </a:lvl8pPr>
    <a:lvl9pPr marL="5791996" algn="l" defTabSz="1447999" rtl="0" eaLnBrk="1" latinLnBrk="0" hangingPunct="1">
      <a:defRPr sz="19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question 9/20/22:  Shouldn’t the ‘FF’ logical device be represented?  </a:t>
            </a:r>
          </a:p>
          <a:p>
            <a:endParaRPr lang="en-US" dirty="0" smtClean="0"/>
          </a:p>
          <a:p>
            <a:r>
              <a:rPr lang="en-US" dirty="0" smtClean="0"/>
              <a:t>Unclear</a:t>
            </a:r>
            <a:r>
              <a:rPr lang="en-US" baseline="0" dirty="0" smtClean="0"/>
              <a:t> if PCIe functions are mapped to the Logical Devices at time the MLD is discovered and the associated objects are </a:t>
            </a:r>
            <a:r>
              <a:rPr lang="en-US" baseline="0" dirty="0" err="1" smtClean="0"/>
              <a:t>POSTed</a:t>
            </a:r>
            <a:r>
              <a:rPr lang="en-US" baseline="0" dirty="0" smtClean="0"/>
              <a:t> to the OFMF view.</a:t>
            </a:r>
          </a:p>
          <a:p>
            <a:r>
              <a:rPr lang="en-US" baseline="0" dirty="0" smtClean="0"/>
              <a:t>ALSO unclear </a:t>
            </a:r>
            <a:r>
              <a:rPr lang="en-US" b="1" baseline="0" dirty="0" smtClean="0"/>
              <a:t>whose PCIe namespace is described by the PCIe Device  and PCIe Functions shown here</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109B2AD-DDE6-44D8-9AEA-DC6DC64CD694}" type="slidenum">
              <a:rPr lang="en-US" smtClean="0"/>
              <a:t>2</a:t>
            </a:fld>
            <a:endParaRPr lang="en-US"/>
          </a:p>
        </p:txBody>
      </p:sp>
    </p:spTree>
    <p:extLst>
      <p:ext uri="{BB962C8B-B14F-4D97-AF65-F5344CB8AC3E}">
        <p14:creationId xmlns:p14="http://schemas.microsoft.com/office/powerpoint/2010/main" val="176930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447999" rtl="0" eaLnBrk="1" fontAlgn="auto" latinLnBrk="0" hangingPunct="1">
              <a:lnSpc>
                <a:spcPct val="100000"/>
              </a:lnSpc>
              <a:spcBef>
                <a:spcPts val="0"/>
              </a:spcBef>
              <a:spcAft>
                <a:spcPts val="0"/>
              </a:spcAft>
              <a:buClrTx/>
              <a:buSzTx/>
              <a:buFontTx/>
              <a:buNone/>
              <a:tabLst/>
              <a:defRPr/>
            </a:pPr>
            <a:r>
              <a:rPr lang="en-US" dirty="0" smtClean="0"/>
              <a:t>New question 9/20/22:  Shouldn’t the ‘FF’ logical device be represented?  </a:t>
            </a:r>
          </a:p>
          <a:p>
            <a:pPr marL="0" marR="0" lvl="0" indent="0" algn="l" defTabSz="1447999" rtl="0" eaLnBrk="1" fontAlgn="auto" latinLnBrk="0" hangingPunct="1">
              <a:lnSpc>
                <a:spcPct val="100000"/>
              </a:lnSpc>
              <a:spcBef>
                <a:spcPts val="0"/>
              </a:spcBef>
              <a:spcAft>
                <a:spcPts val="0"/>
              </a:spcAft>
              <a:buClrTx/>
              <a:buSzTx/>
              <a:buFontTx/>
              <a:buNone/>
              <a:tabLst/>
              <a:defRPr/>
            </a:pPr>
            <a:r>
              <a:rPr lang="en-US" dirty="0" smtClean="0"/>
              <a:t>And the 16 LD’s are not actually ‘real’ yet as they have no memory capacity</a:t>
            </a:r>
            <a:r>
              <a:rPr lang="en-US" baseline="0" dirty="0" smtClean="0"/>
              <a:t> (no memory Chunks assigned)</a:t>
            </a:r>
            <a:r>
              <a:rPr lang="en-US" dirty="0" smtClean="0"/>
              <a:t>, but</a:t>
            </a:r>
            <a:r>
              <a:rPr lang="en-US" baseline="0" dirty="0" smtClean="0"/>
              <a:t> are they bound to a PCIe function already?  (same question as previous slide)</a:t>
            </a:r>
          </a:p>
          <a:p>
            <a:pPr marL="0" marR="0" lvl="0" indent="0" algn="l" defTabSz="1447999" rtl="0" eaLnBrk="1" fontAlgn="auto" latinLnBrk="0" hangingPunct="1">
              <a:lnSpc>
                <a:spcPct val="100000"/>
              </a:lnSpc>
              <a:spcBef>
                <a:spcPts val="0"/>
              </a:spcBef>
              <a:spcAft>
                <a:spcPts val="0"/>
              </a:spcAft>
              <a:buClrTx/>
              <a:buSzTx/>
              <a:buFontTx/>
              <a:buNone/>
              <a:tabLst/>
              <a:defRPr/>
            </a:pPr>
            <a:r>
              <a:rPr lang="en-US" baseline="0" dirty="0" smtClean="0"/>
              <a:t>We show two LD’s and two PCIe Functions at this stage, but there really are up to 16 LD’s available in an MLD.</a:t>
            </a:r>
          </a:p>
          <a:p>
            <a:pPr marL="0" marR="0" lvl="0" indent="0" algn="l" defTabSz="1447999" rtl="0" eaLnBrk="1" fontAlgn="auto" latinLnBrk="0" hangingPunct="1">
              <a:lnSpc>
                <a:spcPct val="100000"/>
              </a:lnSpc>
              <a:spcBef>
                <a:spcPts val="0"/>
              </a:spcBef>
              <a:spcAft>
                <a:spcPts val="0"/>
              </a:spcAft>
              <a:buClrTx/>
              <a:buSzTx/>
              <a:buFontTx/>
              <a:buNone/>
              <a:tabLst/>
              <a:defRPr/>
            </a:pPr>
            <a:r>
              <a:rPr lang="en-US" baseline="0" dirty="0" smtClean="0"/>
              <a:t>It was suggested in the meeting on 9/23/22 that the CXL Logical devices collection associated with the 1 PCIe physical Device might have a property describing the possible number of LD’s for the collection.</a:t>
            </a:r>
          </a:p>
          <a:p>
            <a:pPr marL="0" marR="0" lvl="0" indent="0" algn="l" defTabSz="1447999" rtl="0" eaLnBrk="1" fontAlgn="auto" latinLnBrk="0" hangingPunct="1">
              <a:lnSpc>
                <a:spcPct val="100000"/>
              </a:lnSpc>
              <a:spcBef>
                <a:spcPts val="0"/>
              </a:spcBef>
              <a:spcAft>
                <a:spcPts val="0"/>
              </a:spcAft>
              <a:buClrTx/>
              <a:buSzTx/>
              <a:buFontTx/>
              <a:buNone/>
              <a:tabLst/>
              <a:defRPr/>
            </a:pPr>
            <a:r>
              <a:rPr lang="en-US" baseline="0" dirty="0" smtClean="0"/>
              <a:t>That property (Russ’ opinion) might better be found the ‘Fabric Adapter’ object and the CXL LD Collection might be better hosted off the Fabric Adapter device.  PCIe devices do not have Logical Devices.  CXL devices do.</a:t>
            </a:r>
          </a:p>
          <a:p>
            <a:pPr marL="0" marR="0" lvl="0" indent="0" algn="l" defTabSz="1447999"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109B2AD-DDE6-44D8-9AEA-DC6DC64CD694}" type="slidenum">
              <a:rPr lang="en-US" smtClean="0"/>
              <a:t>3</a:t>
            </a:fld>
            <a:endParaRPr lang="en-US"/>
          </a:p>
        </p:txBody>
      </p:sp>
    </p:spTree>
    <p:extLst>
      <p:ext uri="{BB962C8B-B14F-4D97-AF65-F5344CB8AC3E}">
        <p14:creationId xmlns:p14="http://schemas.microsoft.com/office/powerpoint/2010/main" val="2805497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Creating memory chunks under the MLD, and binding them to an LD creates the GREEN links and green outlined objects.</a:t>
            </a:r>
          </a:p>
          <a:p>
            <a:r>
              <a:rPr lang="en-US" baseline="0" dirty="0" smtClean="0"/>
              <a:t>Obviously, if the detailed Memory collection objects of the memory device (MLD) are not available, these links from Chunks to DIMM1 wouldn’t be there</a:t>
            </a:r>
            <a:r>
              <a:rPr lang="en-US" baseline="0" dirty="0" smtClean="0"/>
              <a:t>.</a:t>
            </a:r>
          </a:p>
          <a:p>
            <a:endParaRPr lang="en-US" baseline="0" dirty="0" smtClean="0"/>
          </a:p>
          <a:p>
            <a:r>
              <a:rPr lang="en-US" baseline="0" dirty="0" smtClean="0"/>
              <a:t>Since (Russ thinks) a CXL MLD cannot create a ‘chunk’ without binding it to an LD, this bubble diagram assumes that at least TWO Redfish calls have to be made to get to this picture:</a:t>
            </a:r>
          </a:p>
          <a:p>
            <a:pPr marL="457200" indent="-457200">
              <a:buAutoNum type="alphaLcParenR"/>
            </a:pPr>
            <a:r>
              <a:rPr lang="en-US" baseline="0" dirty="0" smtClean="0"/>
              <a:t>The </a:t>
            </a:r>
            <a:r>
              <a:rPr lang="en-US" baseline="0" dirty="0" err="1" smtClean="0"/>
              <a:t>memoryChunks</a:t>
            </a:r>
            <a:r>
              <a:rPr lang="en-US" baseline="0" dirty="0" smtClean="0"/>
              <a:t> must be created and the Redfish objects </a:t>
            </a:r>
            <a:r>
              <a:rPr lang="en-US" baseline="0" dirty="0" err="1" smtClean="0"/>
              <a:t>POSTed</a:t>
            </a:r>
            <a:r>
              <a:rPr lang="en-US" baseline="0" dirty="0" smtClean="0"/>
              <a:t> to the OFM</a:t>
            </a:r>
          </a:p>
          <a:p>
            <a:pPr marL="457200" indent="-457200">
              <a:buAutoNum type="alphaLcParenR"/>
            </a:pPr>
            <a:r>
              <a:rPr lang="en-US" baseline="0" dirty="0" smtClean="0"/>
              <a:t>The CXL LD’s must be bound to the appropriate chunk</a:t>
            </a:r>
          </a:p>
          <a:p>
            <a:pPr marL="0" indent="0">
              <a:buNone/>
            </a:pPr>
            <a:r>
              <a:rPr lang="en-US" baseline="0" dirty="0" smtClean="0"/>
              <a:t>These two Redfish object POSTs can be done (for Redfish) in either order, but since the MLD configuration is (apparently) done in  one step, Russ proposes the AGENT layer would make the one call to the CXL FM once it receives notice of both POSTs from the OFMF.  </a:t>
            </a:r>
          </a:p>
          <a:p>
            <a:pPr marL="0" indent="0">
              <a:buNone/>
            </a:pPr>
            <a:endParaRPr lang="en-US" baseline="0" dirty="0" smtClean="0"/>
          </a:p>
          <a:p>
            <a:pPr marL="0" indent="0">
              <a:buNone/>
            </a:pP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109B2AD-DDE6-44D8-9AEA-DC6DC64CD694}" type="slidenum">
              <a:rPr lang="en-US" smtClean="0"/>
              <a:t>4</a:t>
            </a:fld>
            <a:endParaRPr lang="en-US"/>
          </a:p>
        </p:txBody>
      </p:sp>
    </p:spTree>
    <p:extLst>
      <p:ext uri="{BB962C8B-B14F-4D97-AF65-F5344CB8AC3E}">
        <p14:creationId xmlns:p14="http://schemas.microsoft.com/office/powerpoint/2010/main" val="2207973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connection makes</a:t>
            </a:r>
            <a:r>
              <a:rPr lang="en-US" baseline="0" dirty="0" smtClean="0"/>
              <a:t> possible the </a:t>
            </a:r>
            <a:r>
              <a:rPr lang="en-US" baseline="0" dirty="0" smtClean="0">
                <a:solidFill>
                  <a:srgbClr val="00B0F0"/>
                </a:solidFill>
              </a:rPr>
              <a:t>‘CYAN’ </a:t>
            </a:r>
            <a:r>
              <a:rPr lang="en-US" baseline="0" dirty="0" smtClean="0"/>
              <a:t>object links, from the FM’s point of view.</a:t>
            </a:r>
          </a:p>
          <a:p>
            <a:r>
              <a:rPr lang="en-US" baseline="0" dirty="0" smtClean="0"/>
              <a:t>The remaining RED object links involve objects of which the FM would not know the details.</a:t>
            </a:r>
          </a:p>
          <a:p>
            <a:r>
              <a:rPr lang="en-US" baseline="0" dirty="0" smtClean="0"/>
              <a:t>These details are not needed by the OFM to create the Connection.</a:t>
            </a:r>
          </a:p>
          <a:p>
            <a:r>
              <a:rPr lang="en-US" baseline="0" dirty="0" smtClean="0"/>
              <a:t>The OFM / FM layers only need to know the mapping of the CXL Logical Device’s memory chunk to the hosts’ fabric adapter &amp; port to properly program the Host’s entry onto the fabric, the chunks’ adapter, and the switches in between in terms of routing tables and virtual hierarchies (in the case of CXL).</a:t>
            </a:r>
          </a:p>
          <a:p>
            <a:endParaRPr lang="en-US" baseline="0" dirty="0" smtClean="0"/>
          </a:p>
          <a:p>
            <a:r>
              <a:rPr lang="en-US" baseline="0" dirty="0" smtClean="0"/>
              <a:t>The local manager of CM1 is responsible for the RED object links, and possibly setup of configuration information in the remote CXL Logical Device via Host-visible controls.</a:t>
            </a:r>
          </a:p>
          <a:p>
            <a:r>
              <a:rPr lang="en-US" baseline="0" dirty="0" smtClean="0"/>
              <a:t>As long as such a binding isn’t shared with another host, the FM and the HOST  managers probably have nothing they need to exchange about the connection (using Redfish schema).</a:t>
            </a:r>
          </a:p>
          <a:p>
            <a:r>
              <a:rPr lang="en-US" baseline="0" dirty="0" smtClean="0"/>
              <a:t>However, the Host may need to program HDM decoders and other structures within the Host’s control so a Redfish model of remote CXL memory probably needs to be kept somewhere.  If kept on the OFM, it should look something like the above.</a:t>
            </a:r>
          </a:p>
          <a:p>
            <a:endParaRPr lang="en-US" baseline="0" dirty="0" smtClean="0"/>
          </a:p>
          <a:p>
            <a:r>
              <a:rPr lang="en-US" baseline="0" dirty="0" smtClean="0"/>
              <a:t>NOTE:  We show remote CXL memory as a different Memory Domain with a different </a:t>
            </a:r>
            <a:r>
              <a:rPr lang="en-US" baseline="0" dirty="0" err="1" smtClean="0"/>
              <a:t>MemoryChunk</a:t>
            </a:r>
            <a:r>
              <a:rPr lang="en-US" baseline="0" dirty="0" smtClean="0"/>
              <a:t> collection; there may be reasons to do it this way, or reasons to not do it this way, but we don’t believe Redfish has a reason to force a choice.  If the local manager of CM1 chose not to publish the internal resources (CPU1, DIMM1, Chunk1 and Domain1 of BROWN collections), separate memory and </a:t>
            </a:r>
            <a:r>
              <a:rPr lang="en-US" baseline="0" dirty="0" err="1" smtClean="0"/>
              <a:t>memoryDomain</a:t>
            </a:r>
            <a:r>
              <a:rPr lang="en-US" baseline="0" dirty="0" smtClean="0"/>
              <a:t> objects may be a useful way of isolating ‘public’ details and ‘private’ details of CM1.  </a:t>
            </a:r>
          </a:p>
          <a:p>
            <a:endParaRPr lang="en-US" baseline="0" dirty="0" smtClean="0"/>
          </a:p>
          <a:p>
            <a:r>
              <a:rPr lang="en-US" baseline="0" dirty="0" smtClean="0"/>
              <a:t>A significant problem illustrated herein is thus:  The CM1 local manager that publishes the BROWN inventory of objects and the FM that publishes the BLUE inventory of objects have to agree that the system CM1 and the associated CM1/</a:t>
            </a:r>
            <a:r>
              <a:rPr lang="en-US" baseline="0" dirty="0" err="1" smtClean="0"/>
              <a:t>FabricAdapters</a:t>
            </a:r>
            <a:r>
              <a:rPr lang="en-US" baseline="0" dirty="0" smtClean="0"/>
              <a:t>/1 are the same objects reported by each manager.  This is one good reason to do aggregation of resources from multiple managers in the Agent layer below the OFM.  The OFM is NOT chartered with resolving such ambiguities, as each fabric has different mechanisms available to do so.  </a:t>
            </a:r>
          </a:p>
          <a:p>
            <a:endParaRPr lang="en-US" baseline="0" dirty="0" smtClean="0"/>
          </a:p>
          <a:p>
            <a:r>
              <a:rPr lang="en-US" baseline="0" dirty="0" smtClean="0"/>
              <a:t>Validation of absolute identities of components, and authentication of permissions of the various managers needs to be enabled by Redfish schema so that such can be managed through the OFM if that is required.  </a:t>
            </a:r>
          </a:p>
          <a:p>
            <a:endParaRPr lang="en-US" baseline="0" dirty="0" smtClean="0"/>
          </a:p>
        </p:txBody>
      </p:sp>
      <p:sp>
        <p:nvSpPr>
          <p:cNvPr id="4" name="Slide Number Placeholder 3"/>
          <p:cNvSpPr>
            <a:spLocks noGrp="1"/>
          </p:cNvSpPr>
          <p:nvPr>
            <p:ph type="sldNum" sz="quarter" idx="10"/>
          </p:nvPr>
        </p:nvSpPr>
        <p:spPr/>
        <p:txBody>
          <a:bodyPr/>
          <a:lstStyle/>
          <a:p>
            <a:fld id="{7109B2AD-DDE6-44D8-9AEA-DC6DC64CD694}" type="slidenum">
              <a:rPr lang="en-US" smtClean="0"/>
              <a:t>5</a:t>
            </a:fld>
            <a:endParaRPr lang="en-US"/>
          </a:p>
        </p:txBody>
      </p:sp>
    </p:spTree>
    <p:extLst>
      <p:ext uri="{BB962C8B-B14F-4D97-AF65-F5344CB8AC3E}">
        <p14:creationId xmlns:p14="http://schemas.microsoft.com/office/powerpoint/2010/main" val="3830886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3888" y="1143000"/>
            <a:ext cx="5610225" cy="3086100"/>
          </a:xfrm>
        </p:spPr>
      </p:sp>
      <p:sp>
        <p:nvSpPr>
          <p:cNvPr id="3" name="Notes Placeholder 2"/>
          <p:cNvSpPr>
            <a:spLocks noGrp="1"/>
          </p:cNvSpPr>
          <p:nvPr>
            <p:ph type="body" idx="1"/>
          </p:nvPr>
        </p:nvSpPr>
        <p:spPr/>
        <p:txBody>
          <a:bodyPr/>
          <a:lstStyle/>
          <a:p>
            <a:r>
              <a:rPr lang="en-US" dirty="0"/>
              <a:t>SLD: can have multiple PCIe functions. Can have CXL and Non-CXL functions.</a:t>
            </a:r>
          </a:p>
          <a:p>
            <a:r>
              <a:rPr lang="en-US" dirty="0"/>
              <a:t>MLD: </a:t>
            </a:r>
            <a:r>
              <a:rPr lang="en-US" dirty="0" err="1"/>
              <a:t>upto</a:t>
            </a:r>
            <a:r>
              <a:rPr lang="en-US" dirty="0"/>
              <a:t> 16 hosts.</a:t>
            </a:r>
          </a:p>
          <a:p>
            <a:r>
              <a:rPr lang="en-US" dirty="0"/>
              <a:t>FM: initial config to determine devices out there, produce bindings so when host boots, can find the devices, also does allocation/re-allocation of memory dynamically. Also unbinding/re-binding within MLD. </a:t>
            </a:r>
          </a:p>
        </p:txBody>
      </p:sp>
      <p:sp>
        <p:nvSpPr>
          <p:cNvPr id="4" name="Slide Number Placeholder 3"/>
          <p:cNvSpPr>
            <a:spLocks noGrp="1"/>
          </p:cNvSpPr>
          <p:nvPr>
            <p:ph type="sldNum" sz="quarter" idx="5"/>
          </p:nvPr>
        </p:nvSpPr>
        <p:spPr/>
        <p:txBody>
          <a:bodyPr/>
          <a:lstStyle/>
          <a:p>
            <a:fld id="{AA9677D7-4026-4E50-AD10-7367BDAD3015}" type="slidenum">
              <a:rPr lang="en-US" smtClean="0"/>
              <a:t>7</a:t>
            </a:fld>
            <a:endParaRPr lang="en-US"/>
          </a:p>
        </p:txBody>
      </p:sp>
    </p:spTree>
    <p:extLst>
      <p:ext uri="{BB962C8B-B14F-4D97-AF65-F5344CB8AC3E}">
        <p14:creationId xmlns:p14="http://schemas.microsoft.com/office/powerpoint/2010/main" val="257360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46133"/>
            <a:ext cx="13716000" cy="3501813"/>
          </a:xfrm>
        </p:spPr>
        <p:txBody>
          <a:bodyPr anchor="b"/>
          <a:lstStyle>
            <a:lvl1pPr algn="ctr">
              <a:defRPr sz="8800"/>
            </a:lvl1pPr>
          </a:lstStyle>
          <a:p>
            <a:r>
              <a:rPr lang="en-US"/>
              <a:t>Click to edit Master title style</a:t>
            </a:r>
            <a:endParaRPr lang="en-US" dirty="0"/>
          </a:p>
        </p:txBody>
      </p:sp>
      <p:sp>
        <p:nvSpPr>
          <p:cNvPr id="3" name="Subtitle 2"/>
          <p:cNvSpPr>
            <a:spLocks noGrp="1"/>
          </p:cNvSpPr>
          <p:nvPr>
            <p:ph type="subTitle" idx="1"/>
          </p:nvPr>
        </p:nvSpPr>
        <p:spPr>
          <a:xfrm>
            <a:off x="2286000" y="5282989"/>
            <a:ext cx="137160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3C65C3-E076-445F-801F-42F66886CDE8}"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1120740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C65C3-E076-445F-801F-42F66886CDE8}"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161025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35517"/>
            <a:ext cx="394335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35517"/>
            <a:ext cx="1160145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C65C3-E076-445F-801F-42F66886CDE8}"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423361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C65C3-E076-445F-801F-42F66886CDE8}"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93738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07617"/>
            <a:ext cx="15773400" cy="4184014"/>
          </a:xfrm>
        </p:spPr>
        <p:txBody>
          <a:bodyPr anchor="b"/>
          <a:lstStyle>
            <a:lvl1pPr>
              <a:defRPr sz="8800"/>
            </a:lvl1pPr>
          </a:lstStyle>
          <a:p>
            <a:r>
              <a:rPr lang="en-US"/>
              <a:t>Click to edit Master title style</a:t>
            </a:r>
            <a:endParaRPr lang="en-US" dirty="0"/>
          </a:p>
        </p:txBody>
      </p:sp>
      <p:sp>
        <p:nvSpPr>
          <p:cNvPr id="3" name="Text Placeholder 2"/>
          <p:cNvSpPr>
            <a:spLocks noGrp="1"/>
          </p:cNvSpPr>
          <p:nvPr>
            <p:ph type="body" idx="1"/>
          </p:nvPr>
        </p:nvSpPr>
        <p:spPr>
          <a:xfrm>
            <a:off x="1247775" y="6731213"/>
            <a:ext cx="15773400" cy="2200274"/>
          </a:xfrm>
        </p:spPr>
        <p:txBody>
          <a:bodyPr/>
          <a:lstStyle>
            <a:lvl1pPr marL="0" indent="0">
              <a:buNone/>
              <a:defRPr sz="3520">
                <a:solidFill>
                  <a:schemeClr val="tx1">
                    <a:tint val="75000"/>
                  </a:schemeClr>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C65C3-E076-445F-801F-42F66886CDE8}"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406583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677584"/>
            <a:ext cx="777240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677584"/>
            <a:ext cx="777240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3C65C3-E076-445F-801F-42F66886CDE8}"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49087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35517"/>
            <a:ext cx="1577340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465706"/>
            <a:ext cx="7736681"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4" name="Content Placeholder 3"/>
          <p:cNvSpPr>
            <a:spLocks noGrp="1"/>
          </p:cNvSpPr>
          <p:nvPr>
            <p:ph sz="half" idx="2"/>
          </p:nvPr>
        </p:nvSpPr>
        <p:spPr>
          <a:xfrm>
            <a:off x="1259683" y="3674110"/>
            <a:ext cx="7736681"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465706"/>
            <a:ext cx="7774782"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6" name="Content Placeholder 5"/>
          <p:cNvSpPr>
            <a:spLocks noGrp="1"/>
          </p:cNvSpPr>
          <p:nvPr>
            <p:ph sz="quarter" idx="4"/>
          </p:nvPr>
        </p:nvSpPr>
        <p:spPr>
          <a:xfrm>
            <a:off x="9258300" y="3674110"/>
            <a:ext cx="77747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3C65C3-E076-445F-801F-42F66886CDE8}"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188850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3C65C3-E076-445F-801F-42F66886CDE8}"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420760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C65C3-E076-445F-801F-42F66886CDE8}"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294348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70560"/>
            <a:ext cx="5898356" cy="2346960"/>
          </a:xfrm>
        </p:spPr>
        <p:txBody>
          <a:bodyPr anchor="b"/>
          <a:lstStyle>
            <a:lvl1pPr>
              <a:defRPr sz="4693"/>
            </a:lvl1pPr>
          </a:lstStyle>
          <a:p>
            <a:r>
              <a:rPr lang="en-US"/>
              <a:t>Click to edit Master title style</a:t>
            </a:r>
            <a:endParaRPr lang="en-US" dirty="0"/>
          </a:p>
        </p:txBody>
      </p:sp>
      <p:sp>
        <p:nvSpPr>
          <p:cNvPr id="3" name="Content Placeholder 2"/>
          <p:cNvSpPr>
            <a:spLocks noGrp="1"/>
          </p:cNvSpPr>
          <p:nvPr>
            <p:ph idx="1"/>
          </p:nvPr>
        </p:nvSpPr>
        <p:spPr>
          <a:xfrm>
            <a:off x="7774782" y="1448224"/>
            <a:ext cx="9258300"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17520"/>
            <a:ext cx="5898356"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183C65C3-E076-445F-801F-42F66886CDE8}"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219673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70560"/>
            <a:ext cx="5898356" cy="2346960"/>
          </a:xfrm>
        </p:spPr>
        <p:txBody>
          <a:bodyPr anchor="b"/>
          <a:lstStyle>
            <a:lvl1pPr>
              <a:defRPr sz="4693"/>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48224"/>
            <a:ext cx="9258300"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a:t>Click icon to add picture</a:t>
            </a:r>
            <a:endParaRPr lang="en-US" dirty="0"/>
          </a:p>
        </p:txBody>
      </p:sp>
      <p:sp>
        <p:nvSpPr>
          <p:cNvPr id="4" name="Text Placeholder 3"/>
          <p:cNvSpPr>
            <a:spLocks noGrp="1"/>
          </p:cNvSpPr>
          <p:nvPr>
            <p:ph type="body" sz="half" idx="2"/>
          </p:nvPr>
        </p:nvSpPr>
        <p:spPr>
          <a:xfrm>
            <a:off x="1259683" y="3017520"/>
            <a:ext cx="5898356"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183C65C3-E076-445F-801F-42F66886CDE8}"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420195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35517"/>
            <a:ext cx="1577340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677584"/>
            <a:ext cx="1577340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322647"/>
            <a:ext cx="411480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183C65C3-E076-445F-801F-42F66886CDE8}" type="datetimeFigureOut">
              <a:rPr lang="en-US" smtClean="0"/>
              <a:t>9/20/2022</a:t>
            </a:fld>
            <a:endParaRPr lang="en-US"/>
          </a:p>
        </p:txBody>
      </p:sp>
      <p:sp>
        <p:nvSpPr>
          <p:cNvPr id="5" name="Footer Placeholder 4"/>
          <p:cNvSpPr>
            <a:spLocks noGrp="1"/>
          </p:cNvSpPr>
          <p:nvPr>
            <p:ph type="ftr" sz="quarter" idx="3"/>
          </p:nvPr>
        </p:nvSpPr>
        <p:spPr>
          <a:xfrm>
            <a:off x="6057900" y="9322647"/>
            <a:ext cx="617220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322647"/>
            <a:ext cx="411480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253AACA0-F1C4-4115-95FF-7313684B86D9}" type="slidenum">
              <a:rPr lang="en-US" smtClean="0"/>
              <a:t>‹#›</a:t>
            </a:fld>
            <a:endParaRPr lang="en-US"/>
          </a:p>
        </p:txBody>
      </p:sp>
    </p:spTree>
    <p:extLst>
      <p:ext uri="{BB962C8B-B14F-4D97-AF65-F5344CB8AC3E}">
        <p14:creationId xmlns:p14="http://schemas.microsoft.com/office/powerpoint/2010/main" val="32787846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2F7D11-9D0E-96BB-171E-36A73B839EC7}"/>
              </a:ext>
            </a:extLst>
          </p:cNvPr>
          <p:cNvSpPr>
            <a:spLocks noGrp="1"/>
          </p:cNvSpPr>
          <p:nvPr>
            <p:ph type="ctrTitle"/>
          </p:nvPr>
        </p:nvSpPr>
        <p:spPr/>
        <p:txBody>
          <a:bodyPr/>
          <a:lstStyle/>
          <a:p>
            <a:r>
              <a:rPr lang="en-US" dirty="0"/>
              <a:t>Redfish modeling of CXL resources</a:t>
            </a:r>
          </a:p>
        </p:txBody>
      </p:sp>
      <p:sp>
        <p:nvSpPr>
          <p:cNvPr id="3" name="Subtitle 2">
            <a:extLst>
              <a:ext uri="{FF2B5EF4-FFF2-40B4-BE49-F238E27FC236}">
                <a16:creationId xmlns="" xmlns:a16="http://schemas.microsoft.com/office/drawing/2014/main" id="{02559845-0A6D-5266-FF84-6CDBF346A5F5}"/>
              </a:ext>
            </a:extLst>
          </p:cNvPr>
          <p:cNvSpPr>
            <a:spLocks noGrp="1"/>
          </p:cNvSpPr>
          <p:nvPr>
            <p:ph type="subTitle" idx="1"/>
          </p:nvPr>
        </p:nvSpPr>
        <p:spPr/>
        <p:txBody>
          <a:bodyPr/>
          <a:lstStyle/>
          <a:p>
            <a:pPr marL="571500" indent="-571500">
              <a:buFontTx/>
              <a:buChar char="-"/>
            </a:pPr>
            <a:r>
              <a:rPr lang="en-US" dirty="0" smtClean="0"/>
              <a:t>Alternate proposal from</a:t>
            </a:r>
          </a:p>
          <a:p>
            <a:pPr marL="571500" indent="-571500">
              <a:buFontTx/>
              <a:buChar char="-"/>
            </a:pPr>
            <a:r>
              <a:rPr lang="en-US" dirty="0" smtClean="0"/>
              <a:t>Russ Herrell (HPE)</a:t>
            </a:r>
          </a:p>
          <a:p>
            <a:pPr marL="571500" indent="-571500">
              <a:buFontTx/>
              <a:buChar char="-"/>
            </a:pPr>
            <a:r>
              <a:rPr lang="en-US" dirty="0" smtClean="0"/>
              <a:t>John Mayfield (HPE)</a:t>
            </a:r>
            <a:endParaRPr lang="en-US" dirty="0"/>
          </a:p>
        </p:txBody>
      </p:sp>
    </p:spTree>
    <p:extLst>
      <p:ext uri="{BB962C8B-B14F-4D97-AF65-F5344CB8AC3E}">
        <p14:creationId xmlns:p14="http://schemas.microsoft.com/office/powerpoint/2010/main" val="1786903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 xmlns:a16="http://schemas.microsoft.com/office/drawing/2014/main" id="{2C6B57FF-EE25-8982-E7C8-C59A552480BE}"/>
              </a:ext>
            </a:extLst>
          </p:cNvPr>
          <p:cNvSpPr/>
          <p:nvPr/>
        </p:nvSpPr>
        <p:spPr>
          <a:xfrm>
            <a:off x="7573839" y="272223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47" name="Oval 46">
            <a:extLst>
              <a:ext uri="{FF2B5EF4-FFF2-40B4-BE49-F238E27FC236}">
                <a16:creationId xmlns="" xmlns:a16="http://schemas.microsoft.com/office/drawing/2014/main" id="{B5B765CC-9984-25BB-4ED0-EAF5A0FB8B36}"/>
              </a:ext>
            </a:extLst>
          </p:cNvPr>
          <p:cNvSpPr/>
          <p:nvPr/>
        </p:nvSpPr>
        <p:spPr>
          <a:xfrm>
            <a:off x="7813523" y="3324970"/>
            <a:ext cx="1397151" cy="539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Chassis2</a:t>
            </a:r>
          </a:p>
        </p:txBody>
      </p:sp>
      <p:sp>
        <p:nvSpPr>
          <p:cNvPr id="50" name="Oval 49">
            <a:extLst>
              <a:ext uri="{FF2B5EF4-FFF2-40B4-BE49-F238E27FC236}">
                <a16:creationId xmlns="" xmlns:a16="http://schemas.microsoft.com/office/drawing/2014/main" id="{669FBB4F-C0D7-DDA3-76B7-62D43B80023C}"/>
              </a:ext>
            </a:extLst>
          </p:cNvPr>
          <p:cNvSpPr/>
          <p:nvPr/>
        </p:nvSpPr>
        <p:spPr>
          <a:xfrm>
            <a:off x="9901135" y="7391693"/>
            <a:ext cx="1384931" cy="656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51" name="Oval 50">
            <a:extLst>
              <a:ext uri="{FF2B5EF4-FFF2-40B4-BE49-F238E27FC236}">
                <a16:creationId xmlns="" xmlns:a16="http://schemas.microsoft.com/office/drawing/2014/main" id="{D04FCB6E-F689-F11C-6E25-662BC9D0432D}"/>
              </a:ext>
            </a:extLst>
          </p:cNvPr>
          <p:cNvSpPr/>
          <p:nvPr/>
        </p:nvSpPr>
        <p:spPr>
          <a:xfrm>
            <a:off x="10230908" y="797281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53" name="Oval 52">
            <a:extLst>
              <a:ext uri="{FF2B5EF4-FFF2-40B4-BE49-F238E27FC236}">
                <a16:creationId xmlns="" xmlns:a16="http://schemas.microsoft.com/office/drawing/2014/main" id="{F8FDDB73-7A92-62A6-9F76-2572D33280EF}"/>
              </a:ext>
            </a:extLst>
          </p:cNvPr>
          <p:cNvSpPr/>
          <p:nvPr/>
        </p:nvSpPr>
        <p:spPr>
          <a:xfrm>
            <a:off x="5347202" y="461188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54" name="Oval 53">
            <a:extLst>
              <a:ext uri="{FF2B5EF4-FFF2-40B4-BE49-F238E27FC236}">
                <a16:creationId xmlns="" xmlns:a16="http://schemas.microsoft.com/office/drawing/2014/main" id="{DCB0E277-99E2-D8BF-525F-2662CBB820A1}"/>
              </a:ext>
            </a:extLst>
          </p:cNvPr>
          <p:cNvSpPr/>
          <p:nvPr/>
        </p:nvSpPr>
        <p:spPr>
          <a:xfrm>
            <a:off x="5697319" y="5313522"/>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55" name="Oval 54">
            <a:extLst>
              <a:ext uri="{FF2B5EF4-FFF2-40B4-BE49-F238E27FC236}">
                <a16:creationId xmlns="" xmlns:a16="http://schemas.microsoft.com/office/drawing/2014/main" id="{1595F400-763E-2E92-C820-B4F2CE7E2F82}"/>
              </a:ext>
            </a:extLst>
          </p:cNvPr>
          <p:cNvSpPr/>
          <p:nvPr/>
        </p:nvSpPr>
        <p:spPr>
          <a:xfrm>
            <a:off x="4424926" y="6411775"/>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56" name="Oval 55">
            <a:extLst>
              <a:ext uri="{FF2B5EF4-FFF2-40B4-BE49-F238E27FC236}">
                <a16:creationId xmlns="" xmlns:a16="http://schemas.microsoft.com/office/drawing/2014/main" id="{9C8C6E8A-6F10-E7EC-A3AF-26F6A59B1174}"/>
              </a:ext>
            </a:extLst>
          </p:cNvPr>
          <p:cNvSpPr/>
          <p:nvPr/>
        </p:nvSpPr>
        <p:spPr>
          <a:xfrm>
            <a:off x="4767500" y="704242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57" name="Connector: Curved 56">
            <a:extLst>
              <a:ext uri="{FF2B5EF4-FFF2-40B4-BE49-F238E27FC236}">
                <a16:creationId xmlns="" xmlns:a16="http://schemas.microsoft.com/office/drawing/2014/main" id="{9BCCB509-553A-0306-525A-644F56A0234E}"/>
              </a:ext>
            </a:extLst>
          </p:cNvPr>
          <p:cNvCxnSpPr>
            <a:cxnSpLocks/>
            <a:stCxn id="54" idx="3"/>
            <a:endCxn id="55" idx="0"/>
          </p:cNvCxnSpPr>
          <p:nvPr/>
        </p:nvCxnSpPr>
        <p:spPr>
          <a:xfrm rot="5400000">
            <a:off x="5191337" y="5771294"/>
            <a:ext cx="735902" cy="545057"/>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 xmlns:a16="http://schemas.microsoft.com/office/drawing/2014/main" id="{298A800E-0C9C-5B90-EE5F-16362D7B210B}"/>
              </a:ext>
            </a:extLst>
          </p:cNvPr>
          <p:cNvCxnSpPr>
            <a:cxnSpLocks/>
            <a:stCxn id="47" idx="3"/>
            <a:endCxn id="53" idx="0"/>
          </p:cNvCxnSpPr>
          <p:nvPr/>
        </p:nvCxnSpPr>
        <p:spPr>
          <a:xfrm rot="5400000">
            <a:off x="6700522" y="3294264"/>
            <a:ext cx="826125" cy="180910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 xmlns:a16="http://schemas.microsoft.com/office/drawing/2014/main" id="{99348480-39F2-203C-AF22-14335F4A7389}"/>
              </a:ext>
            </a:extLst>
          </p:cNvPr>
          <p:cNvSpPr/>
          <p:nvPr/>
        </p:nvSpPr>
        <p:spPr>
          <a:xfrm>
            <a:off x="7890139" y="4368728"/>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60" name="Oval 59">
            <a:extLst>
              <a:ext uri="{FF2B5EF4-FFF2-40B4-BE49-F238E27FC236}">
                <a16:creationId xmlns="" xmlns:a16="http://schemas.microsoft.com/office/drawing/2014/main" id="{7E45B52F-0678-A789-0A66-D3B5FB0C868A}"/>
              </a:ext>
            </a:extLst>
          </p:cNvPr>
          <p:cNvSpPr/>
          <p:nvPr/>
        </p:nvSpPr>
        <p:spPr>
          <a:xfrm>
            <a:off x="8397928" y="5058694"/>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cxnSp>
        <p:nvCxnSpPr>
          <p:cNvPr id="63" name="Connector: Curved 62">
            <a:extLst>
              <a:ext uri="{FF2B5EF4-FFF2-40B4-BE49-F238E27FC236}">
                <a16:creationId xmlns="" xmlns:a16="http://schemas.microsoft.com/office/drawing/2014/main" id="{3232A4BB-839F-35B2-3DC7-A7EC69DFDADB}"/>
              </a:ext>
            </a:extLst>
          </p:cNvPr>
          <p:cNvCxnSpPr>
            <a:cxnSpLocks/>
            <a:stCxn id="60" idx="4"/>
            <a:endCxn id="83" idx="0"/>
          </p:cNvCxnSpPr>
          <p:nvPr/>
        </p:nvCxnSpPr>
        <p:spPr>
          <a:xfrm rot="5400000">
            <a:off x="7218420" y="6523226"/>
            <a:ext cx="2678720" cy="598691"/>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 xmlns:a16="http://schemas.microsoft.com/office/drawing/2014/main" id="{CC88B2F3-3529-CCED-3409-27558A6BFB9E}"/>
              </a:ext>
            </a:extLst>
          </p:cNvPr>
          <p:cNvCxnSpPr>
            <a:stCxn id="60" idx="3"/>
            <a:endCxn id="54" idx="5"/>
          </p:cNvCxnSpPr>
          <p:nvPr/>
        </p:nvCxnSpPr>
        <p:spPr>
          <a:xfrm rot="5400000">
            <a:off x="7379410" y="4522854"/>
            <a:ext cx="254827" cy="2051209"/>
          </a:xfrm>
          <a:prstGeom prst="curvedConnector3">
            <a:avLst>
              <a:gd name="adj1" fmla="val 20896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 xmlns:a16="http://schemas.microsoft.com/office/drawing/2014/main" id="{EDE5057D-9135-579C-EA88-2F369BBF6A2E}"/>
              </a:ext>
            </a:extLst>
          </p:cNvPr>
          <p:cNvSpPr/>
          <p:nvPr/>
        </p:nvSpPr>
        <p:spPr>
          <a:xfrm>
            <a:off x="12375104" y="3566295"/>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67" name="Oval 66">
            <a:extLst>
              <a:ext uri="{FF2B5EF4-FFF2-40B4-BE49-F238E27FC236}">
                <a16:creationId xmlns="" xmlns:a16="http://schemas.microsoft.com/office/drawing/2014/main" id="{E9FE2045-FC10-9D61-F984-DE13F2AC0C6F}"/>
              </a:ext>
            </a:extLst>
          </p:cNvPr>
          <p:cNvSpPr/>
          <p:nvPr/>
        </p:nvSpPr>
        <p:spPr>
          <a:xfrm>
            <a:off x="12359089" y="5021408"/>
            <a:ext cx="1225316" cy="746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69" name="Connector: Curved 68">
            <a:extLst>
              <a:ext uri="{FF2B5EF4-FFF2-40B4-BE49-F238E27FC236}">
                <a16:creationId xmlns="" xmlns:a16="http://schemas.microsoft.com/office/drawing/2014/main" id="{BBB0B420-F688-59D0-B4FF-761FCAB75D0C}"/>
              </a:ext>
            </a:extLst>
          </p:cNvPr>
          <p:cNvCxnSpPr>
            <a:cxnSpLocks/>
            <a:stCxn id="102" idx="4"/>
            <a:endCxn id="67" idx="0"/>
          </p:cNvCxnSpPr>
          <p:nvPr/>
        </p:nvCxnSpPr>
        <p:spPr>
          <a:xfrm rot="5400000">
            <a:off x="12915824" y="4752809"/>
            <a:ext cx="324519" cy="21267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 xmlns:a16="http://schemas.microsoft.com/office/drawing/2014/main" id="{65A5BBDE-FEB8-A0A3-3C52-3C9DAA4981D5}"/>
              </a:ext>
            </a:extLst>
          </p:cNvPr>
          <p:cNvSpPr/>
          <p:nvPr/>
        </p:nvSpPr>
        <p:spPr>
          <a:xfrm>
            <a:off x="13756963" y="5977818"/>
            <a:ext cx="1619979" cy="82335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71" name="Oval 70">
            <a:extLst>
              <a:ext uri="{FF2B5EF4-FFF2-40B4-BE49-F238E27FC236}">
                <a16:creationId xmlns="" xmlns:a16="http://schemas.microsoft.com/office/drawing/2014/main" id="{E63F71DD-AD03-2631-2F36-D7D9208621EF}"/>
              </a:ext>
            </a:extLst>
          </p:cNvPr>
          <p:cNvSpPr/>
          <p:nvPr/>
        </p:nvSpPr>
        <p:spPr>
          <a:xfrm>
            <a:off x="14675043" y="6627472"/>
            <a:ext cx="661867" cy="3335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72" name="Connector: Curved 71">
            <a:extLst>
              <a:ext uri="{FF2B5EF4-FFF2-40B4-BE49-F238E27FC236}">
                <a16:creationId xmlns="" xmlns:a16="http://schemas.microsoft.com/office/drawing/2014/main" id="{ED5CF823-DE36-8DBE-2C0C-5A1E3D1040DD}"/>
              </a:ext>
            </a:extLst>
          </p:cNvPr>
          <p:cNvCxnSpPr>
            <a:cxnSpLocks/>
            <a:stCxn id="102" idx="5"/>
            <a:endCxn id="70" idx="0"/>
          </p:cNvCxnSpPr>
          <p:nvPr/>
        </p:nvCxnSpPr>
        <p:spPr>
          <a:xfrm rot="16200000" flipH="1">
            <a:off x="13366483" y="4777351"/>
            <a:ext cx="1343099" cy="105783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Connector: Curved 72">
            <a:extLst>
              <a:ext uri="{FF2B5EF4-FFF2-40B4-BE49-F238E27FC236}">
                <a16:creationId xmlns="" xmlns:a16="http://schemas.microsoft.com/office/drawing/2014/main" id="{A366BDCD-5614-0E8A-44BE-40B52A444E9B}"/>
              </a:ext>
            </a:extLst>
          </p:cNvPr>
          <p:cNvCxnSpPr>
            <a:cxnSpLocks/>
            <a:stCxn id="47" idx="6"/>
            <a:endCxn id="101" idx="2"/>
          </p:cNvCxnSpPr>
          <p:nvPr/>
        </p:nvCxnSpPr>
        <p:spPr>
          <a:xfrm>
            <a:off x="9210675" y="3594891"/>
            <a:ext cx="3164429" cy="42695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4" name="Connector: Curved 73">
            <a:extLst>
              <a:ext uri="{FF2B5EF4-FFF2-40B4-BE49-F238E27FC236}">
                <a16:creationId xmlns="" xmlns:a16="http://schemas.microsoft.com/office/drawing/2014/main" id="{38F5BC02-8F0A-18EB-026D-6A2729684C42}"/>
              </a:ext>
            </a:extLst>
          </p:cNvPr>
          <p:cNvCxnSpPr>
            <a:cxnSpLocks/>
            <a:stCxn id="47" idx="5"/>
            <a:endCxn id="50" idx="0"/>
          </p:cNvCxnSpPr>
          <p:nvPr/>
        </p:nvCxnSpPr>
        <p:spPr>
          <a:xfrm rot="16200000" flipH="1">
            <a:off x="7996868" y="4794959"/>
            <a:ext cx="3605934" cy="1587533"/>
          </a:xfrm>
          <a:prstGeom prst="curvedConnector3">
            <a:avLst>
              <a:gd name="adj1" fmla="val 15912"/>
            </a:avLst>
          </a:prstGeom>
          <a:ln w="19050">
            <a:tailEnd type="triangle"/>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 xmlns:a16="http://schemas.microsoft.com/office/drawing/2014/main" id="{0E8BBB06-1D88-D514-7ADB-F13FED2C8EAB}"/>
              </a:ext>
            </a:extLst>
          </p:cNvPr>
          <p:cNvCxnSpPr>
            <a:cxnSpLocks/>
            <a:stCxn id="60" idx="6"/>
            <a:endCxn id="68" idx="4"/>
          </p:cNvCxnSpPr>
          <p:nvPr/>
        </p:nvCxnSpPr>
        <p:spPr>
          <a:xfrm>
            <a:off x="9316321" y="5270953"/>
            <a:ext cx="3540194" cy="669418"/>
          </a:xfrm>
          <a:prstGeom prst="curvedConnector4">
            <a:avLst>
              <a:gd name="adj1" fmla="val 46822"/>
              <a:gd name="adj2" fmla="val 134149"/>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 xmlns:a16="http://schemas.microsoft.com/office/drawing/2014/main" id="{3712BDCF-BBF9-444E-19B6-99C73A8A7AE5}"/>
              </a:ext>
            </a:extLst>
          </p:cNvPr>
          <p:cNvCxnSpPr>
            <a:cxnSpLocks/>
            <a:stCxn id="60" idx="4"/>
            <a:endCxn id="51" idx="2"/>
          </p:cNvCxnSpPr>
          <p:nvPr/>
        </p:nvCxnSpPr>
        <p:spPr>
          <a:xfrm rot="16200000" flipH="1">
            <a:off x="8193086" y="6147251"/>
            <a:ext cx="2701861" cy="1373783"/>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7" name="Oval 96">
            <a:extLst>
              <a:ext uri="{FF2B5EF4-FFF2-40B4-BE49-F238E27FC236}">
                <a16:creationId xmlns="" xmlns:a16="http://schemas.microsoft.com/office/drawing/2014/main" id="{728A15C1-4203-F429-23F5-7B3446AFBCF2}"/>
              </a:ext>
            </a:extLst>
          </p:cNvPr>
          <p:cNvSpPr/>
          <p:nvPr/>
        </p:nvSpPr>
        <p:spPr>
          <a:xfrm>
            <a:off x="12375104" y="3570739"/>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1" name="Oval 100">
            <a:extLst>
              <a:ext uri="{FF2B5EF4-FFF2-40B4-BE49-F238E27FC236}">
                <a16:creationId xmlns="" xmlns:a16="http://schemas.microsoft.com/office/drawing/2014/main" id="{44E06ED3-2074-D516-F475-A606E603F296}"/>
              </a:ext>
            </a:extLst>
          </p:cNvPr>
          <p:cNvSpPr/>
          <p:nvPr/>
        </p:nvSpPr>
        <p:spPr>
          <a:xfrm>
            <a:off x="12375104" y="357073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2" name="Oval 101">
            <a:extLst>
              <a:ext uri="{FF2B5EF4-FFF2-40B4-BE49-F238E27FC236}">
                <a16:creationId xmlns="" xmlns:a16="http://schemas.microsoft.com/office/drawing/2014/main" id="{F20A3439-20AF-ADE9-274C-77330FA287F1}"/>
              </a:ext>
            </a:extLst>
          </p:cNvPr>
          <p:cNvSpPr/>
          <p:nvPr/>
        </p:nvSpPr>
        <p:spPr>
          <a:xfrm>
            <a:off x="12725222" y="4272373"/>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8" name="Oval 67">
            <a:extLst>
              <a:ext uri="{FF2B5EF4-FFF2-40B4-BE49-F238E27FC236}">
                <a16:creationId xmlns="" xmlns:a16="http://schemas.microsoft.com/office/drawing/2014/main" id="{2D2A4312-3D4D-4667-2476-6291ED5A1D7D}"/>
              </a:ext>
            </a:extLst>
          </p:cNvPr>
          <p:cNvSpPr/>
          <p:nvPr/>
        </p:nvSpPr>
        <p:spPr>
          <a:xfrm>
            <a:off x="12631516" y="5606794"/>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2</a:t>
            </a:r>
            <a:endParaRPr lang="en-GB" sz="1187" dirty="0">
              <a:solidFill>
                <a:schemeClr val="tx1"/>
              </a:solidFill>
            </a:endParaRPr>
          </a:p>
        </p:txBody>
      </p:sp>
      <p:cxnSp>
        <p:nvCxnSpPr>
          <p:cNvPr id="162" name="Connector: Curved 161">
            <a:extLst>
              <a:ext uri="{FF2B5EF4-FFF2-40B4-BE49-F238E27FC236}">
                <a16:creationId xmlns="" xmlns:a16="http://schemas.microsoft.com/office/drawing/2014/main" id="{E7C3B1D9-96D6-BEF1-421B-53C633240F29}"/>
              </a:ext>
            </a:extLst>
          </p:cNvPr>
          <p:cNvCxnSpPr>
            <a:cxnSpLocks/>
            <a:stCxn id="68" idx="4"/>
            <a:endCxn id="71" idx="4"/>
          </p:cNvCxnSpPr>
          <p:nvPr/>
        </p:nvCxnSpPr>
        <p:spPr>
          <a:xfrm rot="16200000" flipH="1">
            <a:off x="13420908" y="5375978"/>
            <a:ext cx="1020676" cy="2149462"/>
          </a:xfrm>
          <a:prstGeom prst="curvedConnector3">
            <a:avLst>
              <a:gd name="adj1" fmla="val 122397"/>
            </a:avLst>
          </a:prstGeom>
          <a:ln w="19050">
            <a:solidFill>
              <a:schemeClr val="tx1"/>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 xmlns:a16="http://schemas.microsoft.com/office/drawing/2014/main" id="{169211C5-E2AF-6880-2649-E30518A4AABA}"/>
              </a:ext>
            </a:extLst>
          </p:cNvPr>
          <p:cNvSpPr/>
          <p:nvPr/>
        </p:nvSpPr>
        <p:spPr>
          <a:xfrm>
            <a:off x="12269772" y="552077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3</a:t>
            </a:r>
            <a:endParaRPr lang="en-GB" sz="1187" dirty="0">
              <a:solidFill>
                <a:schemeClr val="tx1"/>
              </a:solidFill>
            </a:endParaRPr>
          </a:p>
        </p:txBody>
      </p:sp>
      <p:sp>
        <p:nvSpPr>
          <p:cNvPr id="43" name="Oval 42">
            <a:extLst>
              <a:ext uri="{FF2B5EF4-FFF2-40B4-BE49-F238E27FC236}">
                <a16:creationId xmlns="" xmlns:a16="http://schemas.microsoft.com/office/drawing/2014/main" id="{C1C5094E-78C0-A64A-19BB-2752E0E70158}"/>
              </a:ext>
            </a:extLst>
          </p:cNvPr>
          <p:cNvSpPr/>
          <p:nvPr/>
        </p:nvSpPr>
        <p:spPr>
          <a:xfrm>
            <a:off x="13992440" y="6571763"/>
            <a:ext cx="598301" cy="4147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2</a:t>
            </a:r>
          </a:p>
        </p:txBody>
      </p:sp>
      <p:cxnSp>
        <p:nvCxnSpPr>
          <p:cNvPr id="81" name="Connector: Curved 80">
            <a:extLst>
              <a:ext uri="{FF2B5EF4-FFF2-40B4-BE49-F238E27FC236}">
                <a16:creationId xmlns="" xmlns:a16="http://schemas.microsoft.com/office/drawing/2014/main" id="{A31C5CD6-39A7-25FE-42B6-FA5C0D28185A}"/>
              </a:ext>
            </a:extLst>
          </p:cNvPr>
          <p:cNvCxnSpPr>
            <a:cxnSpLocks/>
            <a:stCxn id="42" idx="4"/>
            <a:endCxn id="43" idx="2"/>
          </p:cNvCxnSpPr>
          <p:nvPr/>
        </p:nvCxnSpPr>
        <p:spPr>
          <a:xfrm rot="16200000" flipH="1">
            <a:off x="12781207" y="5567915"/>
            <a:ext cx="924795" cy="1497669"/>
          </a:xfrm>
          <a:prstGeom prst="curvedConnector2">
            <a:avLst/>
          </a:prstGeom>
          <a:ln w="19050">
            <a:solidFill>
              <a:schemeClr val="tx1"/>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6" name="Connector: Curved 85">
            <a:extLst>
              <a:ext uri="{FF2B5EF4-FFF2-40B4-BE49-F238E27FC236}">
                <a16:creationId xmlns="" xmlns:a16="http://schemas.microsoft.com/office/drawing/2014/main" id="{C67235EB-1EF4-C027-8642-3BEE3B834B76}"/>
              </a:ext>
            </a:extLst>
          </p:cNvPr>
          <p:cNvCxnSpPr>
            <a:cxnSpLocks/>
            <a:stCxn id="60" idx="6"/>
            <a:endCxn id="42" idx="4"/>
          </p:cNvCxnSpPr>
          <p:nvPr/>
        </p:nvCxnSpPr>
        <p:spPr>
          <a:xfrm>
            <a:off x="9316322" y="5270953"/>
            <a:ext cx="3178448" cy="583399"/>
          </a:xfrm>
          <a:prstGeom prst="curvedConnector4">
            <a:avLst>
              <a:gd name="adj1" fmla="val 46461"/>
              <a:gd name="adj2" fmla="val 142314"/>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Curved 65">
            <a:extLst>
              <a:ext uri="{FF2B5EF4-FFF2-40B4-BE49-F238E27FC236}">
                <a16:creationId xmlns="" xmlns:a16="http://schemas.microsoft.com/office/drawing/2014/main" id="{FCEAC9EA-2CA1-F02C-5E99-F076D3AA9AEB}"/>
              </a:ext>
            </a:extLst>
          </p:cNvPr>
          <p:cNvCxnSpPr>
            <a:cxnSpLocks/>
            <a:stCxn id="60" idx="5"/>
            <a:endCxn id="43" idx="3"/>
          </p:cNvCxnSpPr>
          <p:nvPr/>
        </p:nvCxnSpPr>
        <p:spPr>
          <a:xfrm rot="16200000" flipH="1">
            <a:off x="10878573" y="3724301"/>
            <a:ext cx="1504745" cy="4898232"/>
          </a:xfrm>
          <a:prstGeom prst="curvedConnector3">
            <a:avLst>
              <a:gd name="adj1" fmla="val 12044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9" name="Connector: Curved 78">
            <a:extLst>
              <a:ext uri="{FF2B5EF4-FFF2-40B4-BE49-F238E27FC236}">
                <a16:creationId xmlns="" xmlns:a16="http://schemas.microsoft.com/office/drawing/2014/main" id="{ADE454B9-D9F9-0781-9D3A-AC46619EB5BC}"/>
              </a:ext>
            </a:extLst>
          </p:cNvPr>
          <p:cNvCxnSpPr>
            <a:cxnSpLocks/>
            <a:stCxn id="60" idx="5"/>
            <a:endCxn id="71" idx="4"/>
          </p:cNvCxnSpPr>
          <p:nvPr/>
        </p:nvCxnSpPr>
        <p:spPr>
          <a:xfrm rot="16200000" flipH="1">
            <a:off x="11323901" y="3278972"/>
            <a:ext cx="1540005" cy="5824147"/>
          </a:xfrm>
          <a:prstGeom prst="curvedConnector3">
            <a:avLst>
              <a:gd name="adj1" fmla="val 11603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0" name="Connector: Curved 79">
            <a:extLst>
              <a:ext uri="{FF2B5EF4-FFF2-40B4-BE49-F238E27FC236}">
                <a16:creationId xmlns="" xmlns:a16="http://schemas.microsoft.com/office/drawing/2014/main" id="{7019C39D-9D36-BA9F-45E1-FD25FB411D40}"/>
              </a:ext>
            </a:extLst>
          </p:cNvPr>
          <p:cNvCxnSpPr>
            <a:cxnSpLocks/>
            <a:stCxn id="47" idx="4"/>
            <a:endCxn id="59" idx="0"/>
          </p:cNvCxnSpPr>
          <p:nvPr/>
        </p:nvCxnSpPr>
        <p:spPr>
          <a:xfrm rot="16200000" flipH="1">
            <a:off x="8380086" y="3996835"/>
            <a:ext cx="503907" cy="239867"/>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82" name="Title 1">
            <a:extLst>
              <a:ext uri="{FF2B5EF4-FFF2-40B4-BE49-F238E27FC236}">
                <a16:creationId xmlns="" xmlns:a16="http://schemas.microsoft.com/office/drawing/2014/main" id="{76A1BAC3-62F5-A604-C86D-5667E8EA1524}"/>
              </a:ext>
            </a:extLst>
          </p:cNvPr>
          <p:cNvSpPr txBox="1">
            <a:spLocks/>
          </p:cNvSpPr>
          <p:nvPr/>
        </p:nvSpPr>
        <p:spPr>
          <a:xfrm>
            <a:off x="821302" y="581786"/>
            <a:ext cx="16282475" cy="1091662"/>
          </a:xfrm>
          <a:prstGeom prst="rect">
            <a:avLst/>
          </a:prstGeom>
        </p:spPr>
        <p:txBody>
          <a:bodyPr vert="horz" lIns="98743" tIns="49372" rIns="98743" bIns="49372" rtlCol="0" anchor="ctr">
            <a:noAutofit/>
          </a:bodyPr>
          <a:lstStyle>
            <a:lvl1pPr algn="l" defTabSz="1680027" rtl="0" eaLnBrk="1" latinLnBrk="0" hangingPunct="1">
              <a:lnSpc>
                <a:spcPct val="90000"/>
              </a:lnSpc>
              <a:spcBef>
                <a:spcPct val="0"/>
              </a:spcBef>
              <a:buNone/>
              <a:defRPr sz="8084" kern="1200">
                <a:solidFill>
                  <a:schemeClr val="tx1"/>
                </a:solidFill>
                <a:latin typeface="+mj-lt"/>
                <a:ea typeface="+mj-ea"/>
                <a:cs typeface="+mj-cs"/>
              </a:defRPr>
            </a:lvl1pPr>
          </a:lstStyle>
          <a:p>
            <a:r>
              <a:rPr lang="en-US" sz="5399" dirty="0">
                <a:latin typeface="Calibri Light (Headings)"/>
                <a:cs typeface="Arial"/>
              </a:rPr>
              <a:t>Potential extension of Type 3 SLD to Type 3 MLD memory</a:t>
            </a:r>
            <a:endParaRPr lang="en-US" sz="5399" dirty="0">
              <a:latin typeface="Calibri Light (Headings)"/>
            </a:endParaRPr>
          </a:p>
        </p:txBody>
      </p:sp>
      <p:sp>
        <p:nvSpPr>
          <p:cNvPr id="83" name="Oval 82">
            <a:extLst>
              <a:ext uri="{FF2B5EF4-FFF2-40B4-BE49-F238E27FC236}">
                <a16:creationId xmlns="" xmlns:a16="http://schemas.microsoft.com/office/drawing/2014/main" id="{32E39E03-D990-84ED-45D3-8BBF45C37976}"/>
              </a:ext>
            </a:extLst>
          </p:cNvPr>
          <p:cNvSpPr/>
          <p:nvPr/>
        </p:nvSpPr>
        <p:spPr>
          <a:xfrm>
            <a:off x="7468094" y="8161933"/>
            <a:ext cx="1580683" cy="64190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84" name="Oval 83">
            <a:extLst>
              <a:ext uri="{FF2B5EF4-FFF2-40B4-BE49-F238E27FC236}">
                <a16:creationId xmlns="" xmlns:a16="http://schemas.microsoft.com/office/drawing/2014/main" id="{9AC1FB41-07DB-83F2-00A6-D1B6184C25BF}"/>
              </a:ext>
            </a:extLst>
          </p:cNvPr>
          <p:cNvSpPr/>
          <p:nvPr/>
        </p:nvSpPr>
        <p:spPr>
          <a:xfrm>
            <a:off x="7311591" y="8690357"/>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a:solidFill>
                  <a:schemeClr val="tx1"/>
                </a:solidFill>
              </a:rPr>
              <a:t>Chunk1</a:t>
            </a:r>
          </a:p>
        </p:txBody>
      </p:sp>
      <p:sp>
        <p:nvSpPr>
          <p:cNvPr id="87" name="Oval 86">
            <a:extLst>
              <a:ext uri="{FF2B5EF4-FFF2-40B4-BE49-F238E27FC236}">
                <a16:creationId xmlns="" xmlns:a16="http://schemas.microsoft.com/office/drawing/2014/main" id="{380325F5-32B3-2F65-651E-3CA668CF35E8}"/>
              </a:ext>
            </a:extLst>
          </p:cNvPr>
          <p:cNvSpPr/>
          <p:nvPr/>
        </p:nvSpPr>
        <p:spPr>
          <a:xfrm>
            <a:off x="8512099" y="8629411"/>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a:solidFill>
                  <a:schemeClr val="tx1"/>
                </a:solidFill>
              </a:rPr>
              <a:t>Chunk2</a:t>
            </a:r>
          </a:p>
        </p:txBody>
      </p:sp>
      <p:cxnSp>
        <p:nvCxnSpPr>
          <p:cNvPr id="88" name="Connector: Curved 87">
            <a:extLst>
              <a:ext uri="{FF2B5EF4-FFF2-40B4-BE49-F238E27FC236}">
                <a16:creationId xmlns="" xmlns:a16="http://schemas.microsoft.com/office/drawing/2014/main" id="{6391B410-D4C1-55FA-B135-02C47E9ECBE3}"/>
              </a:ext>
            </a:extLst>
          </p:cNvPr>
          <p:cNvCxnSpPr>
            <a:cxnSpLocks/>
            <a:stCxn id="84" idx="4"/>
            <a:endCxn id="51" idx="4"/>
          </p:cNvCxnSpPr>
          <p:nvPr/>
        </p:nvCxnSpPr>
        <p:spPr>
          <a:xfrm rot="5400000" flipH="1" flipV="1">
            <a:off x="8922455" y="7296447"/>
            <a:ext cx="717543" cy="2919317"/>
          </a:xfrm>
          <a:prstGeom prst="curvedConnector3">
            <a:avLst>
              <a:gd name="adj1" fmla="val -3440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0" name="Connector: Curved 89">
            <a:extLst>
              <a:ext uri="{FF2B5EF4-FFF2-40B4-BE49-F238E27FC236}">
                <a16:creationId xmlns="" xmlns:a16="http://schemas.microsoft.com/office/drawing/2014/main" id="{E3F9E214-2278-723E-C49A-2CC5DC33221F}"/>
              </a:ext>
            </a:extLst>
          </p:cNvPr>
          <p:cNvCxnSpPr>
            <a:cxnSpLocks/>
            <a:stCxn id="87" idx="4"/>
            <a:endCxn id="51" idx="4"/>
          </p:cNvCxnSpPr>
          <p:nvPr/>
        </p:nvCxnSpPr>
        <p:spPr>
          <a:xfrm rot="5400000" flipH="1" flipV="1">
            <a:off x="9553183" y="7866228"/>
            <a:ext cx="656598" cy="1718809"/>
          </a:xfrm>
          <a:prstGeom prst="curvedConnector3">
            <a:avLst>
              <a:gd name="adj1" fmla="val -3759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4" name="Connector: Curved 123">
            <a:extLst>
              <a:ext uri="{FF2B5EF4-FFF2-40B4-BE49-F238E27FC236}">
                <a16:creationId xmlns="" xmlns:a16="http://schemas.microsoft.com/office/drawing/2014/main" id="{379A0ADE-4B1C-9CF4-C8BA-58B597F86C28}"/>
              </a:ext>
            </a:extLst>
          </p:cNvPr>
          <p:cNvCxnSpPr>
            <a:cxnSpLocks/>
            <a:stCxn id="87" idx="6"/>
            <a:endCxn id="43" idx="3"/>
          </p:cNvCxnSpPr>
          <p:nvPr/>
        </p:nvCxnSpPr>
        <p:spPr>
          <a:xfrm flipV="1">
            <a:off x="9532053" y="6925791"/>
            <a:ext cx="4548008" cy="1915882"/>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9" name="Connector: Curved 128">
            <a:extLst>
              <a:ext uri="{FF2B5EF4-FFF2-40B4-BE49-F238E27FC236}">
                <a16:creationId xmlns="" xmlns:a16="http://schemas.microsoft.com/office/drawing/2014/main" id="{18F6CAEC-B3BF-BAF0-FFB6-53097F7CD90E}"/>
              </a:ext>
            </a:extLst>
          </p:cNvPr>
          <p:cNvCxnSpPr>
            <a:cxnSpLocks/>
          </p:cNvCxnSpPr>
          <p:nvPr/>
        </p:nvCxnSpPr>
        <p:spPr>
          <a:xfrm rot="5400000" flipH="1" flipV="1">
            <a:off x="10283893" y="4498725"/>
            <a:ext cx="2153824" cy="7078472"/>
          </a:xfrm>
          <a:prstGeom prst="curvedConnector3">
            <a:avLst>
              <a:gd name="adj1" fmla="val -2905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 xmlns:a16="http://schemas.microsoft.com/office/drawing/2014/main" id="{E63F71DD-AD03-2631-2F36-D7D9208621EF}"/>
              </a:ext>
            </a:extLst>
          </p:cNvPr>
          <p:cNvSpPr/>
          <p:nvPr/>
        </p:nvSpPr>
        <p:spPr>
          <a:xfrm>
            <a:off x="13366598" y="6216166"/>
            <a:ext cx="661867" cy="3335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FF</a:t>
            </a:r>
          </a:p>
        </p:txBody>
      </p:sp>
      <p:sp>
        <p:nvSpPr>
          <p:cNvPr id="49" name="Oval 48"/>
          <p:cNvSpPr/>
          <p:nvPr/>
        </p:nvSpPr>
        <p:spPr>
          <a:xfrm>
            <a:off x="13104692" y="5291708"/>
            <a:ext cx="1059672" cy="1410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 xmlns:a16="http://schemas.microsoft.com/office/drawing/2014/main" id="{2D2A4312-3D4D-4667-2476-6291ED5A1D7D}"/>
              </a:ext>
            </a:extLst>
          </p:cNvPr>
          <p:cNvSpPr/>
          <p:nvPr/>
        </p:nvSpPr>
        <p:spPr>
          <a:xfrm>
            <a:off x="13178182" y="5451965"/>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61" name="Connector: Curved 161">
            <a:extLst>
              <a:ext uri="{FF2B5EF4-FFF2-40B4-BE49-F238E27FC236}">
                <a16:creationId xmlns="" xmlns:a16="http://schemas.microsoft.com/office/drawing/2014/main" id="{E7C3B1D9-96D6-BEF1-421B-53C633240F29}"/>
              </a:ext>
            </a:extLst>
          </p:cNvPr>
          <p:cNvCxnSpPr>
            <a:cxnSpLocks/>
            <a:stCxn id="52" idx="4"/>
            <a:endCxn id="48" idx="0"/>
          </p:cNvCxnSpPr>
          <p:nvPr/>
        </p:nvCxnSpPr>
        <p:spPr>
          <a:xfrm rot="16200000" flipH="1">
            <a:off x="13335044" y="5853678"/>
            <a:ext cx="430624" cy="294351"/>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0134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805D3F-A733-2018-80AF-CFD777B227BE}"/>
              </a:ext>
            </a:extLst>
          </p:cNvPr>
          <p:cNvSpPr>
            <a:spLocks noGrp="1"/>
          </p:cNvSpPr>
          <p:nvPr>
            <p:ph type="title"/>
          </p:nvPr>
        </p:nvSpPr>
        <p:spPr>
          <a:xfrm>
            <a:off x="771417" y="669297"/>
            <a:ext cx="16527232" cy="730896"/>
          </a:xfrm>
        </p:spPr>
        <p:txBody>
          <a:bodyPr>
            <a:noAutofit/>
          </a:bodyPr>
          <a:lstStyle/>
          <a:p>
            <a:r>
              <a:rPr lang="en-US" sz="5399" dirty="0"/>
              <a:t>Time T0 : no binding yet, between Composable Module 1 and Composable Module </a:t>
            </a:r>
            <a:r>
              <a:rPr lang="en-US" sz="5399" dirty="0" smtClean="0"/>
              <a:t>2, No Memory Chunks defined</a:t>
            </a:r>
            <a:endParaRPr lang="en-US" sz="5399" dirty="0"/>
          </a:p>
        </p:txBody>
      </p:sp>
      <p:sp>
        <p:nvSpPr>
          <p:cNvPr id="4" name="Oval 3">
            <a:extLst>
              <a:ext uri="{FF2B5EF4-FFF2-40B4-BE49-F238E27FC236}">
                <a16:creationId xmlns="" xmlns:a16="http://schemas.microsoft.com/office/drawing/2014/main" id="{FC1784BE-A0B9-30BA-9C32-10D7378CCCB8}"/>
              </a:ext>
            </a:extLst>
          </p:cNvPr>
          <p:cNvSpPr/>
          <p:nvPr/>
        </p:nvSpPr>
        <p:spPr>
          <a:xfrm>
            <a:off x="9680667" y="3646565"/>
            <a:ext cx="146234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5" name="Oval 4">
            <a:extLst>
              <a:ext uri="{FF2B5EF4-FFF2-40B4-BE49-F238E27FC236}">
                <a16:creationId xmlns="" xmlns:a16="http://schemas.microsoft.com/office/drawing/2014/main" id="{A1D37227-35A8-91E6-2574-9162CC4F31FA}"/>
              </a:ext>
            </a:extLst>
          </p:cNvPr>
          <p:cNvSpPr/>
          <p:nvPr/>
        </p:nvSpPr>
        <p:spPr>
          <a:xfrm>
            <a:off x="9520437" y="4108424"/>
            <a:ext cx="1533531" cy="463817"/>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Chassis1</a:t>
            </a:r>
          </a:p>
        </p:txBody>
      </p:sp>
      <p:cxnSp>
        <p:nvCxnSpPr>
          <p:cNvPr id="6" name="Connector: Curved 5">
            <a:extLst>
              <a:ext uri="{FF2B5EF4-FFF2-40B4-BE49-F238E27FC236}">
                <a16:creationId xmlns="" xmlns:a16="http://schemas.microsoft.com/office/drawing/2014/main" id="{F377A58A-B504-0453-BBD3-F7B3D0C15CA6}"/>
              </a:ext>
            </a:extLst>
          </p:cNvPr>
          <p:cNvCxnSpPr>
            <a:cxnSpLocks/>
            <a:stCxn id="5" idx="2"/>
            <a:endCxn id="19" idx="6"/>
          </p:cNvCxnSpPr>
          <p:nvPr/>
        </p:nvCxnSpPr>
        <p:spPr>
          <a:xfrm rot="10800000">
            <a:off x="3812341" y="4320683"/>
            <a:ext cx="5708097" cy="19650"/>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 xmlns:a16="http://schemas.microsoft.com/office/drawing/2014/main" id="{3EEFFF30-63FA-A55E-A3A6-975E5690C2E5}"/>
              </a:ext>
            </a:extLst>
          </p:cNvPr>
          <p:cNvSpPr/>
          <p:nvPr/>
        </p:nvSpPr>
        <p:spPr>
          <a:xfrm>
            <a:off x="184182" y="4827036"/>
            <a:ext cx="1549798" cy="615778"/>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Processors</a:t>
            </a:r>
          </a:p>
        </p:txBody>
      </p:sp>
      <p:sp>
        <p:nvSpPr>
          <p:cNvPr id="8" name="Oval 7">
            <a:extLst>
              <a:ext uri="{FF2B5EF4-FFF2-40B4-BE49-F238E27FC236}">
                <a16:creationId xmlns="" xmlns:a16="http://schemas.microsoft.com/office/drawing/2014/main" id="{3988DEC0-4BD9-0445-3A1A-0194C86C8A80}"/>
              </a:ext>
            </a:extLst>
          </p:cNvPr>
          <p:cNvSpPr/>
          <p:nvPr/>
        </p:nvSpPr>
        <p:spPr>
          <a:xfrm>
            <a:off x="3504409" y="5471416"/>
            <a:ext cx="1326529" cy="4984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9" name="Oval 8">
            <a:extLst>
              <a:ext uri="{FF2B5EF4-FFF2-40B4-BE49-F238E27FC236}">
                <a16:creationId xmlns="" xmlns:a16="http://schemas.microsoft.com/office/drawing/2014/main" id="{DA9C489F-470A-B9BD-F70A-40480B42C1BE}"/>
              </a:ext>
            </a:extLst>
          </p:cNvPr>
          <p:cNvSpPr/>
          <p:nvPr/>
        </p:nvSpPr>
        <p:spPr>
          <a:xfrm>
            <a:off x="531898" y="5363361"/>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CPU1</a:t>
            </a:r>
          </a:p>
        </p:txBody>
      </p:sp>
      <p:sp>
        <p:nvSpPr>
          <p:cNvPr id="10" name="Oval 9">
            <a:extLst>
              <a:ext uri="{FF2B5EF4-FFF2-40B4-BE49-F238E27FC236}">
                <a16:creationId xmlns="" xmlns:a16="http://schemas.microsoft.com/office/drawing/2014/main" id="{A44CC5B9-947F-4642-728C-2FAB4FF73A0C}"/>
              </a:ext>
            </a:extLst>
          </p:cNvPr>
          <p:cNvSpPr/>
          <p:nvPr/>
        </p:nvSpPr>
        <p:spPr>
          <a:xfrm>
            <a:off x="3688799" y="5857475"/>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cxnSp>
        <p:nvCxnSpPr>
          <p:cNvPr id="11" name="Connector: Curved 10">
            <a:extLst>
              <a:ext uri="{FF2B5EF4-FFF2-40B4-BE49-F238E27FC236}">
                <a16:creationId xmlns="" xmlns:a16="http://schemas.microsoft.com/office/drawing/2014/main" id="{E8E539DE-5522-F4B0-E6DF-E7642C2AE0A2}"/>
              </a:ext>
            </a:extLst>
          </p:cNvPr>
          <p:cNvCxnSpPr>
            <a:cxnSpLocks/>
            <a:stCxn id="19" idx="4"/>
            <a:endCxn id="8" idx="0"/>
          </p:cNvCxnSpPr>
          <p:nvPr/>
        </p:nvCxnSpPr>
        <p:spPr>
          <a:xfrm rot="16200000" flipH="1">
            <a:off x="3243362" y="4547104"/>
            <a:ext cx="938478" cy="91014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Curved 11">
            <a:extLst>
              <a:ext uri="{FF2B5EF4-FFF2-40B4-BE49-F238E27FC236}">
                <a16:creationId xmlns="" xmlns:a16="http://schemas.microsoft.com/office/drawing/2014/main" id="{ABEC16E7-4855-5913-4B62-4E2683805BF8}"/>
              </a:ext>
            </a:extLst>
          </p:cNvPr>
          <p:cNvCxnSpPr>
            <a:cxnSpLocks/>
            <a:stCxn id="19" idx="3"/>
            <a:endCxn id="7" idx="0"/>
          </p:cNvCxnSpPr>
          <p:nvPr/>
        </p:nvCxnSpPr>
        <p:spPr>
          <a:xfrm rot="5400000">
            <a:off x="1734025" y="3695832"/>
            <a:ext cx="356263" cy="190614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 xmlns:a16="http://schemas.microsoft.com/office/drawing/2014/main" id="{075DDC69-17D4-D1A5-367D-44EC2850889A}"/>
              </a:ext>
            </a:extLst>
          </p:cNvPr>
          <p:cNvSpPr/>
          <p:nvPr/>
        </p:nvSpPr>
        <p:spPr>
          <a:xfrm>
            <a:off x="4981230" y="6964292"/>
            <a:ext cx="1065725" cy="539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14" name="Oval 13">
            <a:extLst>
              <a:ext uri="{FF2B5EF4-FFF2-40B4-BE49-F238E27FC236}">
                <a16:creationId xmlns="" xmlns:a16="http://schemas.microsoft.com/office/drawing/2014/main" id="{A9008756-AEA7-0EAA-AF39-4671BD6524AB}"/>
              </a:ext>
            </a:extLst>
          </p:cNvPr>
          <p:cNvSpPr/>
          <p:nvPr/>
        </p:nvSpPr>
        <p:spPr>
          <a:xfrm>
            <a:off x="5077346" y="7353298"/>
            <a:ext cx="93639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5" name="Connector: Curved 14">
            <a:extLst>
              <a:ext uri="{FF2B5EF4-FFF2-40B4-BE49-F238E27FC236}">
                <a16:creationId xmlns="" xmlns:a16="http://schemas.microsoft.com/office/drawing/2014/main" id="{12247581-E0BF-63D9-4339-795149E65193}"/>
              </a:ext>
            </a:extLst>
          </p:cNvPr>
          <p:cNvCxnSpPr>
            <a:cxnSpLocks/>
            <a:stCxn id="22" idx="4"/>
            <a:endCxn id="13" idx="0"/>
          </p:cNvCxnSpPr>
          <p:nvPr/>
        </p:nvCxnSpPr>
        <p:spPr>
          <a:xfrm rot="5400000">
            <a:off x="5136311" y="6562463"/>
            <a:ext cx="779611" cy="2404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 xmlns:a16="http://schemas.microsoft.com/office/drawing/2014/main" id="{8D531B46-E554-DFBD-B57F-F0B9F9DD12FB}"/>
              </a:ext>
            </a:extLst>
          </p:cNvPr>
          <p:cNvSpPr/>
          <p:nvPr/>
        </p:nvSpPr>
        <p:spPr>
          <a:xfrm>
            <a:off x="7637715" y="1874925"/>
            <a:ext cx="114488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Root</a:t>
            </a:r>
          </a:p>
        </p:txBody>
      </p:sp>
      <p:cxnSp>
        <p:nvCxnSpPr>
          <p:cNvPr id="17" name="Connector: Curved 16">
            <a:extLst>
              <a:ext uri="{FF2B5EF4-FFF2-40B4-BE49-F238E27FC236}">
                <a16:creationId xmlns="" xmlns:a16="http://schemas.microsoft.com/office/drawing/2014/main" id="{C8C6530C-37E7-7BD2-B691-3AAF25649097}"/>
              </a:ext>
            </a:extLst>
          </p:cNvPr>
          <p:cNvCxnSpPr>
            <a:cxnSpLocks/>
            <a:stCxn id="16" idx="4"/>
            <a:endCxn id="4" idx="0"/>
          </p:cNvCxnSpPr>
          <p:nvPr/>
        </p:nvCxnSpPr>
        <p:spPr>
          <a:xfrm rot="16200000" flipH="1">
            <a:off x="8637434" y="1872165"/>
            <a:ext cx="1347123" cy="220168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 xmlns:a16="http://schemas.microsoft.com/office/drawing/2014/main" id="{62357FFE-E682-9C65-5452-ACDBB7190FBA}"/>
              </a:ext>
            </a:extLst>
          </p:cNvPr>
          <p:cNvSpPr/>
          <p:nvPr/>
        </p:nvSpPr>
        <p:spPr>
          <a:xfrm>
            <a:off x="2657748" y="3752028"/>
            <a:ext cx="1350833" cy="483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Systems</a:t>
            </a:r>
          </a:p>
        </p:txBody>
      </p:sp>
      <p:sp>
        <p:nvSpPr>
          <p:cNvPr id="19" name="Oval 18">
            <a:extLst>
              <a:ext uri="{FF2B5EF4-FFF2-40B4-BE49-F238E27FC236}">
                <a16:creationId xmlns="" xmlns:a16="http://schemas.microsoft.com/office/drawing/2014/main" id="{0B04B3D8-D5D4-30AB-E6C6-800FBC1685BA}"/>
              </a:ext>
            </a:extLst>
          </p:cNvPr>
          <p:cNvSpPr/>
          <p:nvPr/>
        </p:nvSpPr>
        <p:spPr>
          <a:xfrm>
            <a:off x="2702733" y="4108424"/>
            <a:ext cx="1109607"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CM1</a:t>
            </a:r>
          </a:p>
        </p:txBody>
      </p:sp>
      <p:cxnSp>
        <p:nvCxnSpPr>
          <p:cNvPr id="20" name="Connector: Curved 19">
            <a:extLst>
              <a:ext uri="{FF2B5EF4-FFF2-40B4-BE49-F238E27FC236}">
                <a16:creationId xmlns="" xmlns:a16="http://schemas.microsoft.com/office/drawing/2014/main" id="{84FBC11F-7A60-50FC-80DA-664A7AFC27E0}"/>
              </a:ext>
            </a:extLst>
          </p:cNvPr>
          <p:cNvCxnSpPr>
            <a:cxnSpLocks/>
            <a:stCxn id="16" idx="4"/>
            <a:endCxn id="18" idx="0"/>
          </p:cNvCxnSpPr>
          <p:nvPr/>
        </p:nvCxnSpPr>
        <p:spPr>
          <a:xfrm rot="5400000">
            <a:off x="5045369" y="587239"/>
            <a:ext cx="1452586" cy="4876993"/>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 xmlns:a16="http://schemas.microsoft.com/office/drawing/2014/main" id="{2D3072AC-59A2-EF26-4A7A-1693B9A1F88D}"/>
              </a:ext>
            </a:extLst>
          </p:cNvPr>
          <p:cNvSpPr/>
          <p:nvPr/>
        </p:nvSpPr>
        <p:spPr>
          <a:xfrm>
            <a:off x="4902318" y="5303938"/>
            <a:ext cx="1308187" cy="58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Fabric adapter</a:t>
            </a:r>
          </a:p>
        </p:txBody>
      </p:sp>
      <p:sp>
        <p:nvSpPr>
          <p:cNvPr id="22" name="Oval 21">
            <a:extLst>
              <a:ext uri="{FF2B5EF4-FFF2-40B4-BE49-F238E27FC236}">
                <a16:creationId xmlns="" xmlns:a16="http://schemas.microsoft.com/office/drawing/2014/main" id="{29711EA7-61E3-D9D6-F4DD-409CF7032FA3}"/>
              </a:ext>
            </a:extLst>
          </p:cNvPr>
          <p:cNvSpPr/>
          <p:nvPr/>
        </p:nvSpPr>
        <p:spPr>
          <a:xfrm>
            <a:off x="5005276" y="5795561"/>
            <a:ext cx="1065725"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Adapter1</a:t>
            </a:r>
          </a:p>
        </p:txBody>
      </p:sp>
      <p:cxnSp>
        <p:nvCxnSpPr>
          <p:cNvPr id="23" name="Connector: Curved 22">
            <a:extLst>
              <a:ext uri="{FF2B5EF4-FFF2-40B4-BE49-F238E27FC236}">
                <a16:creationId xmlns="" xmlns:a16="http://schemas.microsoft.com/office/drawing/2014/main" id="{ABC03CF8-4735-15A7-E5EA-B81E9456C3C5}"/>
              </a:ext>
            </a:extLst>
          </p:cNvPr>
          <p:cNvCxnSpPr>
            <a:cxnSpLocks/>
            <a:stCxn id="19" idx="5"/>
            <a:endCxn id="21" idx="0"/>
          </p:cNvCxnSpPr>
          <p:nvPr/>
        </p:nvCxnSpPr>
        <p:spPr>
          <a:xfrm rot="16200000" flipH="1">
            <a:off x="4186547" y="3934064"/>
            <a:ext cx="833166" cy="190657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 xmlns:a16="http://schemas.microsoft.com/office/drawing/2014/main" id="{00F41C80-59B7-65B0-6A0C-CD91D698328C}"/>
              </a:ext>
            </a:extLst>
          </p:cNvPr>
          <p:cNvSpPr/>
          <p:nvPr/>
        </p:nvSpPr>
        <p:spPr>
          <a:xfrm>
            <a:off x="1747811" y="5363364"/>
            <a:ext cx="1433363" cy="60647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MemoryDomains</a:t>
            </a:r>
          </a:p>
        </p:txBody>
      </p:sp>
      <p:sp>
        <p:nvSpPr>
          <p:cNvPr id="25" name="Oval 24">
            <a:extLst>
              <a:ext uri="{FF2B5EF4-FFF2-40B4-BE49-F238E27FC236}">
                <a16:creationId xmlns="" xmlns:a16="http://schemas.microsoft.com/office/drawing/2014/main" id="{30133E52-3C5C-0805-03A5-07918FC694CA}"/>
              </a:ext>
            </a:extLst>
          </p:cNvPr>
          <p:cNvSpPr/>
          <p:nvPr/>
        </p:nvSpPr>
        <p:spPr>
          <a:xfrm>
            <a:off x="1832109" y="5898158"/>
            <a:ext cx="1252518"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Domain1</a:t>
            </a:r>
          </a:p>
        </p:txBody>
      </p:sp>
      <p:cxnSp>
        <p:nvCxnSpPr>
          <p:cNvPr id="26" name="Connector: Curved 25">
            <a:extLst>
              <a:ext uri="{FF2B5EF4-FFF2-40B4-BE49-F238E27FC236}">
                <a16:creationId xmlns="" xmlns:a16="http://schemas.microsoft.com/office/drawing/2014/main" id="{18D9FF53-00A9-78F8-5E42-426C900191C3}"/>
              </a:ext>
            </a:extLst>
          </p:cNvPr>
          <p:cNvCxnSpPr>
            <a:cxnSpLocks/>
            <a:stCxn id="19" idx="4"/>
            <a:endCxn id="24" idx="0"/>
          </p:cNvCxnSpPr>
          <p:nvPr/>
        </p:nvCxnSpPr>
        <p:spPr>
          <a:xfrm rot="5400000">
            <a:off x="2445803" y="4551634"/>
            <a:ext cx="830420" cy="793041"/>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 xmlns:a16="http://schemas.microsoft.com/office/drawing/2014/main" id="{8E733B2C-3DF1-D961-6278-06F15373EABA}"/>
              </a:ext>
            </a:extLst>
          </p:cNvPr>
          <p:cNvSpPr/>
          <p:nvPr/>
        </p:nvSpPr>
        <p:spPr>
          <a:xfrm>
            <a:off x="2682423" y="7112412"/>
            <a:ext cx="1350434" cy="52611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a:p>
            <a:pPr algn="ctr"/>
            <a:r>
              <a:rPr lang="en-GB" sz="1584" dirty="0"/>
              <a:t>Chunk</a:t>
            </a:r>
          </a:p>
        </p:txBody>
      </p:sp>
      <p:sp>
        <p:nvSpPr>
          <p:cNvPr id="28" name="Oval 27">
            <a:extLst>
              <a:ext uri="{FF2B5EF4-FFF2-40B4-BE49-F238E27FC236}">
                <a16:creationId xmlns="" xmlns:a16="http://schemas.microsoft.com/office/drawing/2014/main" id="{9F1CA479-A2CA-5304-469A-9D43E9C698E1}"/>
              </a:ext>
            </a:extLst>
          </p:cNvPr>
          <p:cNvSpPr/>
          <p:nvPr/>
        </p:nvSpPr>
        <p:spPr>
          <a:xfrm>
            <a:off x="2786063" y="7595474"/>
            <a:ext cx="1252518"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Chunk1</a:t>
            </a:r>
          </a:p>
        </p:txBody>
      </p:sp>
      <p:cxnSp>
        <p:nvCxnSpPr>
          <p:cNvPr id="29" name="Connector: Curved 28">
            <a:extLst>
              <a:ext uri="{FF2B5EF4-FFF2-40B4-BE49-F238E27FC236}">
                <a16:creationId xmlns="" xmlns:a16="http://schemas.microsoft.com/office/drawing/2014/main" id="{9DE42341-029A-A17C-726B-DBC5250482B3}"/>
              </a:ext>
            </a:extLst>
          </p:cNvPr>
          <p:cNvCxnSpPr>
            <a:cxnSpLocks/>
            <a:stCxn id="25" idx="4"/>
            <a:endCxn id="27" idx="0"/>
          </p:cNvCxnSpPr>
          <p:nvPr/>
        </p:nvCxnSpPr>
        <p:spPr>
          <a:xfrm rot="16200000" flipH="1">
            <a:off x="2495440" y="6250201"/>
            <a:ext cx="825137" cy="89927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 xmlns:a16="http://schemas.microsoft.com/office/drawing/2014/main" id="{F3617BD3-B451-2919-220D-99A4E2A8A9FF}"/>
              </a:ext>
            </a:extLst>
          </p:cNvPr>
          <p:cNvCxnSpPr>
            <a:cxnSpLocks/>
            <a:stCxn id="10" idx="4"/>
            <a:endCxn id="28" idx="6"/>
          </p:cNvCxnSpPr>
          <p:nvPr/>
        </p:nvCxnSpPr>
        <p:spPr>
          <a:xfrm rot="5400000">
            <a:off x="3364660" y="6955910"/>
            <a:ext cx="1508041" cy="160196"/>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 xmlns:a16="http://schemas.microsoft.com/office/drawing/2014/main" id="{6D758FE1-2DFB-4D6A-C48E-83DEC455A99E}"/>
              </a:ext>
            </a:extLst>
          </p:cNvPr>
          <p:cNvCxnSpPr>
            <a:cxnSpLocks/>
            <a:stCxn id="10" idx="2"/>
            <a:endCxn id="25" idx="6"/>
          </p:cNvCxnSpPr>
          <p:nvPr/>
        </p:nvCxnSpPr>
        <p:spPr>
          <a:xfrm rot="10800000" flipV="1">
            <a:off x="3084624" y="6069734"/>
            <a:ext cx="604176" cy="22983"/>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 xmlns:a16="http://schemas.microsoft.com/office/drawing/2014/main" id="{8C2DE170-7730-AE5A-FC27-09035A560E44}"/>
              </a:ext>
            </a:extLst>
          </p:cNvPr>
          <p:cNvSpPr/>
          <p:nvPr/>
        </p:nvSpPr>
        <p:spPr>
          <a:xfrm>
            <a:off x="7909085" y="4598616"/>
            <a:ext cx="1350833"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Fabrics</a:t>
            </a:r>
          </a:p>
        </p:txBody>
      </p:sp>
      <p:sp>
        <p:nvSpPr>
          <p:cNvPr id="82" name="Oval 81">
            <a:extLst>
              <a:ext uri="{FF2B5EF4-FFF2-40B4-BE49-F238E27FC236}">
                <a16:creationId xmlns="" xmlns:a16="http://schemas.microsoft.com/office/drawing/2014/main" id="{49423B4D-0BC7-62CF-7FCB-46B5C7AC06E1}"/>
              </a:ext>
            </a:extLst>
          </p:cNvPr>
          <p:cNvSpPr/>
          <p:nvPr/>
        </p:nvSpPr>
        <p:spPr>
          <a:xfrm>
            <a:off x="7931555" y="5060477"/>
            <a:ext cx="1350833" cy="349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CXL</a:t>
            </a:r>
          </a:p>
        </p:txBody>
      </p:sp>
      <p:cxnSp>
        <p:nvCxnSpPr>
          <p:cNvPr id="83" name="Connector: Curved 82">
            <a:extLst>
              <a:ext uri="{FF2B5EF4-FFF2-40B4-BE49-F238E27FC236}">
                <a16:creationId xmlns="" xmlns:a16="http://schemas.microsoft.com/office/drawing/2014/main" id="{07CFBCC9-C1D3-6C8D-F6AE-FD3A9A352987}"/>
              </a:ext>
            </a:extLst>
          </p:cNvPr>
          <p:cNvCxnSpPr>
            <a:cxnSpLocks/>
            <a:stCxn id="16" idx="4"/>
            <a:endCxn id="81" idx="0"/>
          </p:cNvCxnSpPr>
          <p:nvPr/>
        </p:nvCxnSpPr>
        <p:spPr>
          <a:xfrm rot="16200000" flipH="1">
            <a:off x="7247742" y="3261859"/>
            <a:ext cx="2299174" cy="374343"/>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6" name="Oval 85">
            <a:extLst>
              <a:ext uri="{FF2B5EF4-FFF2-40B4-BE49-F238E27FC236}">
                <a16:creationId xmlns="" xmlns:a16="http://schemas.microsoft.com/office/drawing/2014/main" id="{4DEFD698-E12C-AA8C-CE4E-23A07DC9FA0F}"/>
              </a:ext>
            </a:extLst>
          </p:cNvPr>
          <p:cNvSpPr/>
          <p:nvPr/>
        </p:nvSpPr>
        <p:spPr>
          <a:xfrm>
            <a:off x="8044760" y="6815383"/>
            <a:ext cx="147567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Switches</a:t>
            </a:r>
          </a:p>
        </p:txBody>
      </p:sp>
      <p:sp>
        <p:nvSpPr>
          <p:cNvPr id="87" name="Oval 86">
            <a:extLst>
              <a:ext uri="{FF2B5EF4-FFF2-40B4-BE49-F238E27FC236}">
                <a16:creationId xmlns="" xmlns:a16="http://schemas.microsoft.com/office/drawing/2014/main" id="{11F3E7F8-77A1-26ED-2423-850F8D5221FD}"/>
              </a:ext>
            </a:extLst>
          </p:cNvPr>
          <p:cNvSpPr/>
          <p:nvPr/>
        </p:nvSpPr>
        <p:spPr>
          <a:xfrm>
            <a:off x="8067237" y="7277243"/>
            <a:ext cx="1350833" cy="349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CXL</a:t>
            </a:r>
          </a:p>
        </p:txBody>
      </p:sp>
      <p:sp>
        <p:nvSpPr>
          <p:cNvPr id="100" name="Oval 99">
            <a:extLst>
              <a:ext uri="{FF2B5EF4-FFF2-40B4-BE49-F238E27FC236}">
                <a16:creationId xmlns="" xmlns:a16="http://schemas.microsoft.com/office/drawing/2014/main" id="{99153525-D553-D763-6CA6-E247D5611DA5}"/>
              </a:ext>
            </a:extLst>
          </p:cNvPr>
          <p:cNvSpPr/>
          <p:nvPr/>
        </p:nvSpPr>
        <p:spPr>
          <a:xfrm>
            <a:off x="7951990" y="8080539"/>
            <a:ext cx="147567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Ports</a:t>
            </a:r>
          </a:p>
        </p:txBody>
      </p:sp>
      <p:sp>
        <p:nvSpPr>
          <p:cNvPr id="101" name="Oval 100">
            <a:extLst>
              <a:ext uri="{FF2B5EF4-FFF2-40B4-BE49-F238E27FC236}">
                <a16:creationId xmlns="" xmlns:a16="http://schemas.microsoft.com/office/drawing/2014/main" id="{9DA66BE0-7D08-1079-0D26-BC920DA645BA}"/>
              </a:ext>
            </a:extLst>
          </p:cNvPr>
          <p:cNvSpPr/>
          <p:nvPr/>
        </p:nvSpPr>
        <p:spPr>
          <a:xfrm>
            <a:off x="7980536" y="8479583"/>
            <a:ext cx="7517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U1</a:t>
            </a:r>
          </a:p>
        </p:txBody>
      </p:sp>
      <p:sp>
        <p:nvSpPr>
          <p:cNvPr id="102" name="Oval 101">
            <a:extLst>
              <a:ext uri="{FF2B5EF4-FFF2-40B4-BE49-F238E27FC236}">
                <a16:creationId xmlns="" xmlns:a16="http://schemas.microsoft.com/office/drawing/2014/main" id="{323F15AC-FFBF-0CFB-626F-C517C5147173}"/>
              </a:ext>
            </a:extLst>
          </p:cNvPr>
          <p:cNvSpPr/>
          <p:nvPr/>
        </p:nvSpPr>
        <p:spPr>
          <a:xfrm>
            <a:off x="8884041" y="8328175"/>
            <a:ext cx="7517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D1</a:t>
            </a:r>
          </a:p>
        </p:txBody>
      </p:sp>
      <p:cxnSp>
        <p:nvCxnSpPr>
          <p:cNvPr id="103" name="Connector: Curved 102">
            <a:extLst>
              <a:ext uri="{FF2B5EF4-FFF2-40B4-BE49-F238E27FC236}">
                <a16:creationId xmlns="" xmlns:a16="http://schemas.microsoft.com/office/drawing/2014/main" id="{5DA50646-255B-95C6-0C43-EA64C9648B8F}"/>
              </a:ext>
            </a:extLst>
          </p:cNvPr>
          <p:cNvCxnSpPr>
            <a:cxnSpLocks/>
            <a:stCxn id="82" idx="4"/>
            <a:endCxn id="86" idx="0"/>
          </p:cNvCxnSpPr>
          <p:nvPr/>
        </p:nvCxnSpPr>
        <p:spPr>
          <a:xfrm rot="16200000" flipH="1">
            <a:off x="7991886" y="6024671"/>
            <a:ext cx="1405798" cy="17562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06" name="Connector: Curved 105">
            <a:extLst>
              <a:ext uri="{FF2B5EF4-FFF2-40B4-BE49-F238E27FC236}">
                <a16:creationId xmlns="" xmlns:a16="http://schemas.microsoft.com/office/drawing/2014/main" id="{71BC57F4-E50D-6880-E3E3-029FF7530FCE}"/>
              </a:ext>
            </a:extLst>
          </p:cNvPr>
          <p:cNvCxnSpPr>
            <a:cxnSpLocks/>
            <a:stCxn id="87" idx="4"/>
            <a:endCxn id="100" idx="0"/>
          </p:cNvCxnSpPr>
          <p:nvPr/>
        </p:nvCxnSpPr>
        <p:spPr>
          <a:xfrm rot="5400000">
            <a:off x="8489147" y="7827032"/>
            <a:ext cx="454188" cy="5282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 xmlns:a16="http://schemas.microsoft.com/office/drawing/2014/main" id="{F144C45D-242F-C224-70E6-17DE05F8BBE1}"/>
              </a:ext>
            </a:extLst>
          </p:cNvPr>
          <p:cNvSpPr/>
          <p:nvPr/>
        </p:nvSpPr>
        <p:spPr>
          <a:xfrm>
            <a:off x="13362106" y="7100259"/>
            <a:ext cx="1271318" cy="496368"/>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116" name="Oval 115">
            <a:extLst>
              <a:ext uri="{FF2B5EF4-FFF2-40B4-BE49-F238E27FC236}">
                <a16:creationId xmlns="" xmlns:a16="http://schemas.microsoft.com/office/drawing/2014/main" id="{3B928A83-967E-C770-270E-9A068ECCF48F}"/>
              </a:ext>
            </a:extLst>
          </p:cNvPr>
          <p:cNvSpPr/>
          <p:nvPr/>
        </p:nvSpPr>
        <p:spPr>
          <a:xfrm>
            <a:off x="13578569" y="7463967"/>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117" name="Oval 116">
            <a:extLst>
              <a:ext uri="{FF2B5EF4-FFF2-40B4-BE49-F238E27FC236}">
                <a16:creationId xmlns="" xmlns:a16="http://schemas.microsoft.com/office/drawing/2014/main" id="{90AB3B51-5E84-EF2A-4A38-A9249FCFD2D0}"/>
              </a:ext>
            </a:extLst>
          </p:cNvPr>
          <p:cNvSpPr/>
          <p:nvPr/>
        </p:nvSpPr>
        <p:spPr>
          <a:xfrm>
            <a:off x="9667833" y="5440817"/>
            <a:ext cx="1475179" cy="62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118" name="Oval 117">
            <a:extLst>
              <a:ext uri="{FF2B5EF4-FFF2-40B4-BE49-F238E27FC236}">
                <a16:creationId xmlns="" xmlns:a16="http://schemas.microsoft.com/office/drawing/2014/main" id="{70E36EA4-8343-4962-90A4-5428DEDB9036}"/>
              </a:ext>
            </a:extLst>
          </p:cNvPr>
          <p:cNvSpPr/>
          <p:nvPr/>
        </p:nvSpPr>
        <p:spPr>
          <a:xfrm>
            <a:off x="10034287" y="5985549"/>
            <a:ext cx="695252" cy="3048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19" name="Oval 118">
            <a:extLst>
              <a:ext uri="{FF2B5EF4-FFF2-40B4-BE49-F238E27FC236}">
                <a16:creationId xmlns="" xmlns:a16="http://schemas.microsoft.com/office/drawing/2014/main" id="{8BCD356F-632F-178B-0D8F-B84F9A41528D}"/>
              </a:ext>
            </a:extLst>
          </p:cNvPr>
          <p:cNvSpPr/>
          <p:nvPr/>
        </p:nvSpPr>
        <p:spPr>
          <a:xfrm>
            <a:off x="10172109" y="7220357"/>
            <a:ext cx="917437"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120" name="Oval 119">
            <a:extLst>
              <a:ext uri="{FF2B5EF4-FFF2-40B4-BE49-F238E27FC236}">
                <a16:creationId xmlns="" xmlns:a16="http://schemas.microsoft.com/office/drawing/2014/main" id="{4B312ECF-ACAF-858E-3671-76E97D2476C1}"/>
              </a:ext>
            </a:extLst>
          </p:cNvPr>
          <p:cNvSpPr/>
          <p:nvPr/>
        </p:nvSpPr>
        <p:spPr>
          <a:xfrm>
            <a:off x="10457788" y="7657881"/>
            <a:ext cx="543502" cy="3187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121" name="Connector: Curved 120">
            <a:extLst>
              <a:ext uri="{FF2B5EF4-FFF2-40B4-BE49-F238E27FC236}">
                <a16:creationId xmlns="" xmlns:a16="http://schemas.microsoft.com/office/drawing/2014/main" id="{2EF72F34-6B2B-E920-0A5A-CE1DDCE9AB95}"/>
              </a:ext>
            </a:extLst>
          </p:cNvPr>
          <p:cNvCxnSpPr>
            <a:cxnSpLocks/>
            <a:stCxn id="118" idx="3"/>
            <a:endCxn id="119" idx="0"/>
          </p:cNvCxnSpPr>
          <p:nvPr/>
        </p:nvCxnSpPr>
        <p:spPr>
          <a:xfrm rot="16200000" flipH="1">
            <a:off x="9896146" y="6485678"/>
            <a:ext cx="974641" cy="494720"/>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22" name="Connector: Curved 121">
            <a:extLst>
              <a:ext uri="{FF2B5EF4-FFF2-40B4-BE49-F238E27FC236}">
                <a16:creationId xmlns="" xmlns:a16="http://schemas.microsoft.com/office/drawing/2014/main" id="{3C571721-7A66-DCED-2727-5F1672EF94BD}"/>
              </a:ext>
            </a:extLst>
          </p:cNvPr>
          <p:cNvCxnSpPr>
            <a:cxnSpLocks/>
            <a:stCxn id="5" idx="4"/>
            <a:endCxn id="117" idx="0"/>
          </p:cNvCxnSpPr>
          <p:nvPr/>
        </p:nvCxnSpPr>
        <p:spPr>
          <a:xfrm rot="16200000" flipH="1">
            <a:off x="9912025" y="4947421"/>
            <a:ext cx="868576" cy="118220"/>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123" name="Oval 122">
            <a:extLst>
              <a:ext uri="{FF2B5EF4-FFF2-40B4-BE49-F238E27FC236}">
                <a16:creationId xmlns="" xmlns:a16="http://schemas.microsoft.com/office/drawing/2014/main" id="{B0F89822-53A2-54E1-8238-E89792E38A11}"/>
              </a:ext>
            </a:extLst>
          </p:cNvPr>
          <p:cNvSpPr/>
          <p:nvPr/>
        </p:nvSpPr>
        <p:spPr>
          <a:xfrm>
            <a:off x="11147598" y="5196267"/>
            <a:ext cx="1462087" cy="62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124" name="Oval 123">
            <a:extLst>
              <a:ext uri="{FF2B5EF4-FFF2-40B4-BE49-F238E27FC236}">
                <a16:creationId xmlns="" xmlns:a16="http://schemas.microsoft.com/office/drawing/2014/main" id="{C4FC49B5-CDF0-7B74-C866-64D35CE11340}"/>
              </a:ext>
            </a:extLst>
          </p:cNvPr>
          <p:cNvSpPr/>
          <p:nvPr/>
        </p:nvSpPr>
        <p:spPr>
          <a:xfrm>
            <a:off x="11519611" y="5780557"/>
            <a:ext cx="800287" cy="3829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cxnSp>
        <p:nvCxnSpPr>
          <p:cNvPr id="126" name="Connector: Curved 125">
            <a:extLst>
              <a:ext uri="{FF2B5EF4-FFF2-40B4-BE49-F238E27FC236}">
                <a16:creationId xmlns="" xmlns:a16="http://schemas.microsoft.com/office/drawing/2014/main" id="{A7607B80-78FA-6DF0-386E-3105879C611B}"/>
              </a:ext>
            </a:extLst>
          </p:cNvPr>
          <p:cNvCxnSpPr>
            <a:cxnSpLocks/>
            <a:stCxn id="124" idx="4"/>
          </p:cNvCxnSpPr>
          <p:nvPr/>
        </p:nvCxnSpPr>
        <p:spPr>
          <a:xfrm rot="16200000" flipH="1">
            <a:off x="11442463" y="6640796"/>
            <a:ext cx="1115225" cy="160647"/>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27" name="Connector: Curved 126">
            <a:extLst>
              <a:ext uri="{FF2B5EF4-FFF2-40B4-BE49-F238E27FC236}">
                <a16:creationId xmlns="" xmlns:a16="http://schemas.microsoft.com/office/drawing/2014/main" id="{B5C3F7E6-38FB-F8EB-8180-A9E7D1A4090A}"/>
              </a:ext>
            </a:extLst>
          </p:cNvPr>
          <p:cNvCxnSpPr>
            <a:cxnSpLocks/>
            <a:stCxn id="124" idx="3"/>
            <a:endCxn id="118" idx="5"/>
          </p:cNvCxnSpPr>
          <p:nvPr/>
        </p:nvCxnSpPr>
        <p:spPr>
          <a:xfrm rot="5400000">
            <a:off x="11063120" y="5672030"/>
            <a:ext cx="138291" cy="1009084"/>
          </a:xfrm>
          <a:prstGeom prst="curvedConnector3">
            <a:avLst>
              <a:gd name="adj1" fmla="val 28811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8" name="Oval 127">
            <a:extLst>
              <a:ext uri="{FF2B5EF4-FFF2-40B4-BE49-F238E27FC236}">
                <a16:creationId xmlns="" xmlns:a16="http://schemas.microsoft.com/office/drawing/2014/main" id="{3BD99EC8-0E48-8B63-9C37-99DEFBB7CC89}"/>
              </a:ext>
            </a:extLst>
          </p:cNvPr>
          <p:cNvSpPr/>
          <p:nvPr/>
        </p:nvSpPr>
        <p:spPr>
          <a:xfrm>
            <a:off x="13909934" y="4149442"/>
            <a:ext cx="1350833" cy="563328"/>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30" name="Oval 129">
            <a:extLst>
              <a:ext uri="{FF2B5EF4-FFF2-40B4-BE49-F238E27FC236}">
                <a16:creationId xmlns="" xmlns:a16="http://schemas.microsoft.com/office/drawing/2014/main" id="{2DB8511F-EC58-56F9-AD29-DD71E65FECE1}"/>
              </a:ext>
            </a:extLst>
          </p:cNvPr>
          <p:cNvSpPr/>
          <p:nvPr/>
        </p:nvSpPr>
        <p:spPr>
          <a:xfrm>
            <a:off x="13744852" y="5172340"/>
            <a:ext cx="1152287" cy="64590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131" name="Connector: Curved 130">
            <a:extLst>
              <a:ext uri="{FF2B5EF4-FFF2-40B4-BE49-F238E27FC236}">
                <a16:creationId xmlns="" xmlns:a16="http://schemas.microsoft.com/office/drawing/2014/main" id="{E57BC59F-1F94-E88A-2D48-50DB967B0B15}"/>
              </a:ext>
            </a:extLst>
          </p:cNvPr>
          <p:cNvCxnSpPr>
            <a:cxnSpLocks/>
            <a:stCxn id="144" idx="3"/>
            <a:endCxn id="130" idx="0"/>
          </p:cNvCxnSpPr>
          <p:nvPr/>
        </p:nvCxnSpPr>
        <p:spPr>
          <a:xfrm rot="5400000">
            <a:off x="14219911" y="5022782"/>
            <a:ext cx="250645" cy="4847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2" name="Oval 131">
            <a:extLst>
              <a:ext uri="{FF2B5EF4-FFF2-40B4-BE49-F238E27FC236}">
                <a16:creationId xmlns="" xmlns:a16="http://schemas.microsoft.com/office/drawing/2014/main" id="{B590F3F2-621E-F4C8-87A4-DC8253063888}"/>
              </a:ext>
            </a:extLst>
          </p:cNvPr>
          <p:cNvSpPr/>
          <p:nvPr/>
        </p:nvSpPr>
        <p:spPr>
          <a:xfrm>
            <a:off x="15005905" y="5582512"/>
            <a:ext cx="1497868" cy="58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133" name="Oval 132">
            <a:extLst>
              <a:ext uri="{FF2B5EF4-FFF2-40B4-BE49-F238E27FC236}">
                <a16:creationId xmlns="" xmlns:a16="http://schemas.microsoft.com/office/drawing/2014/main" id="{67D30AEA-EB63-E724-4E70-78AEE9905426}"/>
              </a:ext>
            </a:extLst>
          </p:cNvPr>
          <p:cNvSpPr/>
          <p:nvPr/>
        </p:nvSpPr>
        <p:spPr>
          <a:xfrm>
            <a:off x="14872018" y="5893122"/>
            <a:ext cx="535538" cy="3762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tx1"/>
                </a:solidFill>
              </a:rPr>
              <a:t>FF</a:t>
            </a:r>
            <a:endParaRPr lang="en-GB" sz="1187" dirty="0">
              <a:solidFill>
                <a:schemeClr val="tx1"/>
              </a:solidFill>
            </a:endParaRPr>
          </a:p>
        </p:txBody>
      </p:sp>
      <p:cxnSp>
        <p:nvCxnSpPr>
          <p:cNvPr id="134" name="Connector: Curved 133">
            <a:extLst>
              <a:ext uri="{FF2B5EF4-FFF2-40B4-BE49-F238E27FC236}">
                <a16:creationId xmlns="" xmlns:a16="http://schemas.microsoft.com/office/drawing/2014/main" id="{B484CD53-2E8B-78EF-137C-03C462E36551}"/>
              </a:ext>
            </a:extLst>
          </p:cNvPr>
          <p:cNvCxnSpPr>
            <a:cxnSpLocks/>
            <a:stCxn id="144" idx="5"/>
            <a:endCxn id="132" idx="0"/>
          </p:cNvCxnSpPr>
          <p:nvPr/>
        </p:nvCxnSpPr>
        <p:spPr>
          <a:xfrm rot="16200000" flipH="1">
            <a:off x="14995900" y="4823576"/>
            <a:ext cx="660819" cy="85705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35" name="Connector: Curved 134">
            <a:extLst>
              <a:ext uri="{FF2B5EF4-FFF2-40B4-BE49-F238E27FC236}">
                <a16:creationId xmlns="" xmlns:a16="http://schemas.microsoft.com/office/drawing/2014/main" id="{B47ED835-20B4-E4ED-F537-398267F0588A}"/>
              </a:ext>
            </a:extLst>
          </p:cNvPr>
          <p:cNvCxnSpPr>
            <a:cxnSpLocks/>
            <a:stCxn id="5" idx="6"/>
            <a:endCxn id="128" idx="2"/>
          </p:cNvCxnSpPr>
          <p:nvPr/>
        </p:nvCxnSpPr>
        <p:spPr>
          <a:xfrm>
            <a:off x="11053965" y="4340332"/>
            <a:ext cx="2855966" cy="90774"/>
          </a:xfrm>
          <a:prstGeom prst="curvedConnector3">
            <a:avLst>
              <a:gd name="adj1" fmla="val 50000"/>
            </a:avLst>
          </a:prstGeom>
          <a:ln w="1905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36" name="Connector: Curved 135">
            <a:extLst>
              <a:ext uri="{FF2B5EF4-FFF2-40B4-BE49-F238E27FC236}">
                <a16:creationId xmlns="" xmlns:a16="http://schemas.microsoft.com/office/drawing/2014/main" id="{2FDBAB2D-7A59-F1F6-3573-31FF74B91491}"/>
              </a:ext>
            </a:extLst>
          </p:cNvPr>
          <p:cNvCxnSpPr>
            <a:cxnSpLocks/>
            <a:stCxn id="5" idx="5"/>
            <a:endCxn id="123" idx="0"/>
          </p:cNvCxnSpPr>
          <p:nvPr/>
        </p:nvCxnSpPr>
        <p:spPr>
          <a:xfrm rot="16200000" flipH="1">
            <a:off x="11008041" y="4325663"/>
            <a:ext cx="691951" cy="1049257"/>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38" name="Connector: Curved 137">
            <a:extLst>
              <a:ext uri="{FF2B5EF4-FFF2-40B4-BE49-F238E27FC236}">
                <a16:creationId xmlns="" xmlns:a16="http://schemas.microsoft.com/office/drawing/2014/main" id="{6556FBA9-59C7-2393-4AAF-D79A0A38C0E9}"/>
              </a:ext>
            </a:extLst>
          </p:cNvPr>
          <p:cNvCxnSpPr>
            <a:cxnSpLocks/>
            <a:stCxn id="124" idx="6"/>
            <a:endCxn id="145" idx="4"/>
          </p:cNvCxnSpPr>
          <p:nvPr/>
        </p:nvCxnSpPr>
        <p:spPr>
          <a:xfrm>
            <a:off x="12319898" y="5972035"/>
            <a:ext cx="1787939" cy="1878"/>
          </a:xfrm>
          <a:prstGeom prst="curvedConnector4">
            <a:avLst>
              <a:gd name="adj1" fmla="val 43708"/>
              <a:gd name="adj2" fmla="val 12272524"/>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9" name="Connector: Curved 138">
            <a:extLst>
              <a:ext uri="{FF2B5EF4-FFF2-40B4-BE49-F238E27FC236}">
                <a16:creationId xmlns="" xmlns:a16="http://schemas.microsoft.com/office/drawing/2014/main" id="{C9A796C9-79C2-C4EB-1F18-61650A367AF3}"/>
              </a:ext>
            </a:extLst>
          </p:cNvPr>
          <p:cNvCxnSpPr>
            <a:cxnSpLocks/>
            <a:stCxn id="124" idx="5"/>
            <a:endCxn id="116" idx="2"/>
          </p:cNvCxnSpPr>
          <p:nvPr/>
        </p:nvCxnSpPr>
        <p:spPr>
          <a:xfrm rot="16200000" flipH="1">
            <a:off x="12106237" y="6203890"/>
            <a:ext cx="1568799" cy="1375875"/>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 xmlns:a16="http://schemas.microsoft.com/office/drawing/2014/main" id="{8419F912-F998-086E-6B4B-54FD39958939}"/>
              </a:ext>
            </a:extLst>
          </p:cNvPr>
          <p:cNvSpPr/>
          <p:nvPr/>
        </p:nvSpPr>
        <p:spPr>
          <a:xfrm>
            <a:off x="14260051" y="4616203"/>
            <a:ext cx="747149" cy="357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45" name="Oval 144">
            <a:extLst>
              <a:ext uri="{FF2B5EF4-FFF2-40B4-BE49-F238E27FC236}">
                <a16:creationId xmlns="" xmlns:a16="http://schemas.microsoft.com/office/drawing/2014/main" id="{4E77B561-CE3B-91BB-26BF-2907F8211D3F}"/>
              </a:ext>
            </a:extLst>
          </p:cNvPr>
          <p:cNvSpPr/>
          <p:nvPr/>
        </p:nvSpPr>
        <p:spPr>
          <a:xfrm>
            <a:off x="13882838" y="564033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46" name="Connector: Curved 145">
            <a:extLst>
              <a:ext uri="{FF2B5EF4-FFF2-40B4-BE49-F238E27FC236}">
                <a16:creationId xmlns="" xmlns:a16="http://schemas.microsoft.com/office/drawing/2014/main" id="{C91F184F-8C0A-37BD-8273-EA5828D928F7}"/>
              </a:ext>
            </a:extLst>
          </p:cNvPr>
          <p:cNvCxnSpPr>
            <a:cxnSpLocks/>
            <a:stCxn id="145" idx="4"/>
            <a:endCxn id="133" idx="3"/>
          </p:cNvCxnSpPr>
          <p:nvPr/>
        </p:nvCxnSpPr>
        <p:spPr>
          <a:xfrm rot="16200000" flipH="1">
            <a:off x="14408981" y="5672768"/>
            <a:ext cx="240320" cy="842609"/>
          </a:xfrm>
          <a:prstGeom prst="curvedConnector3">
            <a:avLst>
              <a:gd name="adj1" fmla="val 218048"/>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7" name="Connector: Curved 146">
            <a:extLst>
              <a:ext uri="{FF2B5EF4-FFF2-40B4-BE49-F238E27FC236}">
                <a16:creationId xmlns="" xmlns:a16="http://schemas.microsoft.com/office/drawing/2014/main" id="{929E655E-B0CE-4884-1863-95400ECA2162}"/>
              </a:ext>
            </a:extLst>
          </p:cNvPr>
          <p:cNvCxnSpPr>
            <a:cxnSpLocks/>
            <a:stCxn id="5" idx="6"/>
            <a:endCxn id="115" idx="0"/>
          </p:cNvCxnSpPr>
          <p:nvPr/>
        </p:nvCxnSpPr>
        <p:spPr>
          <a:xfrm>
            <a:off x="11053968" y="4340336"/>
            <a:ext cx="2943797" cy="275992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75" name="Connector: Curved 274">
            <a:extLst>
              <a:ext uri="{FF2B5EF4-FFF2-40B4-BE49-F238E27FC236}">
                <a16:creationId xmlns="" xmlns:a16="http://schemas.microsoft.com/office/drawing/2014/main" id="{6C0887E9-CCF7-AB0F-3D10-89BAD3E17CFC}"/>
              </a:ext>
            </a:extLst>
          </p:cNvPr>
          <p:cNvCxnSpPr>
            <a:cxnSpLocks/>
            <a:stCxn id="101" idx="2"/>
            <a:endCxn id="14" idx="4"/>
          </p:cNvCxnSpPr>
          <p:nvPr/>
        </p:nvCxnSpPr>
        <p:spPr>
          <a:xfrm rot="10800000">
            <a:off x="5545544" y="7777816"/>
            <a:ext cx="2434992" cy="914027"/>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78" name="Connector: Curved 277">
            <a:extLst>
              <a:ext uri="{FF2B5EF4-FFF2-40B4-BE49-F238E27FC236}">
                <a16:creationId xmlns="" xmlns:a16="http://schemas.microsoft.com/office/drawing/2014/main" id="{8623603A-DC0D-D15E-DE3A-AE9AE7B66AC0}"/>
              </a:ext>
            </a:extLst>
          </p:cNvPr>
          <p:cNvCxnSpPr>
            <a:cxnSpLocks/>
            <a:stCxn id="120" idx="3"/>
            <a:endCxn id="102" idx="5"/>
          </p:cNvCxnSpPr>
          <p:nvPr/>
        </p:nvCxnSpPr>
        <p:spPr>
          <a:xfrm rot="5400000">
            <a:off x="9651265" y="7804406"/>
            <a:ext cx="760554" cy="1011681"/>
          </a:xfrm>
          <a:prstGeom prst="curvedConnector3">
            <a:avLst>
              <a:gd name="adj1" fmla="val 13823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93" name="Oval 292">
            <a:extLst>
              <a:ext uri="{FF2B5EF4-FFF2-40B4-BE49-F238E27FC236}">
                <a16:creationId xmlns="" xmlns:a16="http://schemas.microsoft.com/office/drawing/2014/main" id="{D76A5C88-FD84-1213-3492-28AE43048ECF}"/>
              </a:ext>
            </a:extLst>
          </p:cNvPr>
          <p:cNvSpPr/>
          <p:nvPr/>
        </p:nvSpPr>
        <p:spPr>
          <a:xfrm>
            <a:off x="11413248" y="7278735"/>
            <a:ext cx="1317168" cy="542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74" name="Oval 73">
            <a:extLst>
              <a:ext uri="{FF2B5EF4-FFF2-40B4-BE49-F238E27FC236}">
                <a16:creationId xmlns="" xmlns:a16="http://schemas.microsoft.com/office/drawing/2014/main" id="{8C2DE170-7730-AE5A-FC27-09035A560E44}"/>
              </a:ext>
            </a:extLst>
          </p:cNvPr>
          <p:cNvSpPr/>
          <p:nvPr/>
        </p:nvSpPr>
        <p:spPr>
          <a:xfrm>
            <a:off x="6631075" y="5428656"/>
            <a:ext cx="1681458"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endpoints</a:t>
            </a:r>
          </a:p>
        </p:txBody>
      </p:sp>
      <p:sp>
        <p:nvSpPr>
          <p:cNvPr id="75" name="Oval 74">
            <a:extLst>
              <a:ext uri="{FF2B5EF4-FFF2-40B4-BE49-F238E27FC236}">
                <a16:creationId xmlns="" xmlns:a16="http://schemas.microsoft.com/office/drawing/2014/main" id="{70E36EA4-8343-4962-90A4-5428DEDB9036}"/>
              </a:ext>
            </a:extLst>
          </p:cNvPr>
          <p:cNvSpPr/>
          <p:nvPr/>
        </p:nvSpPr>
        <p:spPr>
          <a:xfrm>
            <a:off x="6642284" y="5799600"/>
            <a:ext cx="695252" cy="3048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76" name="Oval 75">
            <a:extLst>
              <a:ext uri="{FF2B5EF4-FFF2-40B4-BE49-F238E27FC236}">
                <a16:creationId xmlns="" xmlns:a16="http://schemas.microsoft.com/office/drawing/2014/main" id="{70E36EA4-8343-4962-90A4-5428DEDB9036}"/>
              </a:ext>
            </a:extLst>
          </p:cNvPr>
          <p:cNvSpPr/>
          <p:nvPr/>
        </p:nvSpPr>
        <p:spPr>
          <a:xfrm>
            <a:off x="7254520" y="5874356"/>
            <a:ext cx="695252" cy="3048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2</a:t>
            </a:r>
          </a:p>
        </p:txBody>
      </p:sp>
      <p:cxnSp>
        <p:nvCxnSpPr>
          <p:cNvPr id="77" name="Connector: Curved 102">
            <a:extLst>
              <a:ext uri="{FF2B5EF4-FFF2-40B4-BE49-F238E27FC236}">
                <a16:creationId xmlns="" xmlns:a16="http://schemas.microsoft.com/office/drawing/2014/main" id="{5DA50646-255B-95C6-0C43-EA64C9648B8F}"/>
              </a:ext>
            </a:extLst>
          </p:cNvPr>
          <p:cNvCxnSpPr>
            <a:cxnSpLocks/>
            <a:stCxn id="81" idx="2"/>
            <a:endCxn id="74" idx="0"/>
          </p:cNvCxnSpPr>
          <p:nvPr/>
        </p:nvCxnSpPr>
        <p:spPr>
          <a:xfrm rot="10800000" flipV="1">
            <a:off x="7471805" y="4880280"/>
            <a:ext cx="437281" cy="54837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Connector: Curved 126">
            <a:extLst>
              <a:ext uri="{FF2B5EF4-FFF2-40B4-BE49-F238E27FC236}">
                <a16:creationId xmlns="" xmlns:a16="http://schemas.microsoft.com/office/drawing/2014/main" id="{B5C3F7E6-38FB-F8EB-8180-A9E7D1A4090A}"/>
              </a:ext>
            </a:extLst>
          </p:cNvPr>
          <p:cNvCxnSpPr>
            <a:cxnSpLocks/>
            <a:stCxn id="75" idx="4"/>
            <a:endCxn id="22" idx="5"/>
          </p:cNvCxnSpPr>
          <p:nvPr/>
        </p:nvCxnSpPr>
        <p:spPr>
          <a:xfrm rot="5400000">
            <a:off x="6440776" y="5578561"/>
            <a:ext cx="23289" cy="1074981"/>
          </a:xfrm>
          <a:prstGeom prst="curvedConnector3">
            <a:avLst>
              <a:gd name="adj1" fmla="val 132626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4" name="Connector: Curved 126">
            <a:extLst>
              <a:ext uri="{FF2B5EF4-FFF2-40B4-BE49-F238E27FC236}">
                <a16:creationId xmlns="" xmlns:a16="http://schemas.microsoft.com/office/drawing/2014/main" id="{B5C3F7E6-38FB-F8EB-8180-A9E7D1A4090A}"/>
              </a:ext>
            </a:extLst>
          </p:cNvPr>
          <p:cNvCxnSpPr>
            <a:cxnSpLocks/>
            <a:stCxn id="118" idx="3"/>
            <a:endCxn id="76" idx="4"/>
          </p:cNvCxnSpPr>
          <p:nvPr/>
        </p:nvCxnSpPr>
        <p:spPr>
          <a:xfrm rot="5400000" flipH="1">
            <a:off x="8835847" y="4945462"/>
            <a:ext cx="66555" cy="2533958"/>
          </a:xfrm>
          <a:prstGeom prst="curvedConnector3">
            <a:avLst>
              <a:gd name="adj1" fmla="val -410545"/>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88" name="Oval 87"/>
          <p:cNvSpPr/>
          <p:nvPr/>
        </p:nvSpPr>
        <p:spPr>
          <a:xfrm>
            <a:off x="-204511" y="3235131"/>
            <a:ext cx="6563162" cy="41403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282387" y="3752028"/>
            <a:ext cx="7584403" cy="5152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3318402" y="3724127"/>
            <a:ext cx="2262524" cy="460404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 xmlns:a16="http://schemas.microsoft.com/office/drawing/2014/main" id="{67D30AEA-EB63-E724-4E70-78AEE9905426}"/>
              </a:ext>
            </a:extLst>
          </p:cNvPr>
          <p:cNvSpPr/>
          <p:nvPr/>
        </p:nvSpPr>
        <p:spPr>
          <a:xfrm>
            <a:off x="16062498" y="5899345"/>
            <a:ext cx="449997" cy="33357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bg1">
                    <a:lumMod val="65000"/>
                  </a:schemeClr>
                </a:solidFill>
              </a:rPr>
              <a:t>2</a:t>
            </a:r>
            <a:endParaRPr lang="en-GB" sz="1187" dirty="0">
              <a:solidFill>
                <a:schemeClr val="bg1">
                  <a:lumMod val="65000"/>
                </a:schemeClr>
              </a:solidFill>
            </a:endParaRPr>
          </a:p>
        </p:txBody>
      </p:sp>
      <p:sp>
        <p:nvSpPr>
          <p:cNvPr id="85" name="Oval 84">
            <a:extLst>
              <a:ext uri="{FF2B5EF4-FFF2-40B4-BE49-F238E27FC236}">
                <a16:creationId xmlns="" xmlns:a16="http://schemas.microsoft.com/office/drawing/2014/main" id="{67D30AEA-EB63-E724-4E70-78AEE9905426}"/>
              </a:ext>
            </a:extLst>
          </p:cNvPr>
          <p:cNvSpPr/>
          <p:nvPr/>
        </p:nvSpPr>
        <p:spPr>
          <a:xfrm>
            <a:off x="15648333" y="6017891"/>
            <a:ext cx="449997" cy="33357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bg1">
                    <a:lumMod val="65000"/>
                  </a:schemeClr>
                </a:solidFill>
              </a:rPr>
              <a:t>1</a:t>
            </a:r>
            <a:endParaRPr lang="en-GB" sz="1187" dirty="0">
              <a:solidFill>
                <a:schemeClr val="bg1">
                  <a:lumMod val="65000"/>
                </a:schemeClr>
              </a:solidFill>
            </a:endParaRPr>
          </a:p>
        </p:txBody>
      </p:sp>
      <p:sp>
        <p:nvSpPr>
          <p:cNvPr id="92" name="Oval 91">
            <a:extLst>
              <a:ext uri="{FF2B5EF4-FFF2-40B4-BE49-F238E27FC236}">
                <a16:creationId xmlns="" xmlns:a16="http://schemas.microsoft.com/office/drawing/2014/main" id="{4E77B561-CE3B-91BB-26BF-2907F8211D3F}"/>
              </a:ext>
            </a:extLst>
          </p:cNvPr>
          <p:cNvSpPr/>
          <p:nvPr/>
        </p:nvSpPr>
        <p:spPr>
          <a:xfrm>
            <a:off x="14185580" y="5688897"/>
            <a:ext cx="449997" cy="33357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bg1">
                    <a:lumMod val="65000"/>
                  </a:schemeClr>
                </a:solidFill>
              </a:rPr>
              <a:t>2</a:t>
            </a:r>
            <a:endParaRPr lang="en-GB" sz="1187" dirty="0">
              <a:solidFill>
                <a:schemeClr val="bg1">
                  <a:lumMod val="65000"/>
                </a:schemeClr>
              </a:solidFill>
            </a:endParaRPr>
          </a:p>
        </p:txBody>
      </p:sp>
      <p:sp>
        <p:nvSpPr>
          <p:cNvPr id="93" name="Oval 92">
            <a:extLst>
              <a:ext uri="{FF2B5EF4-FFF2-40B4-BE49-F238E27FC236}">
                <a16:creationId xmlns="" xmlns:a16="http://schemas.microsoft.com/office/drawing/2014/main" id="{4E77B561-CE3B-91BB-26BF-2907F8211D3F}"/>
              </a:ext>
            </a:extLst>
          </p:cNvPr>
          <p:cNvSpPr/>
          <p:nvPr/>
        </p:nvSpPr>
        <p:spPr>
          <a:xfrm>
            <a:off x="14543501" y="5562395"/>
            <a:ext cx="449997" cy="33357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bg1">
                    <a:lumMod val="65000"/>
                  </a:schemeClr>
                </a:solidFill>
              </a:rPr>
              <a:t>3</a:t>
            </a:r>
            <a:endParaRPr lang="en-GB" sz="1187" dirty="0">
              <a:solidFill>
                <a:schemeClr val="bg1">
                  <a:lumMod val="65000"/>
                </a:schemeClr>
              </a:solidFill>
            </a:endParaRPr>
          </a:p>
        </p:txBody>
      </p:sp>
      <p:cxnSp>
        <p:nvCxnSpPr>
          <p:cNvPr id="94" name="Connector: Curved 145">
            <a:extLst>
              <a:ext uri="{FF2B5EF4-FFF2-40B4-BE49-F238E27FC236}">
                <a16:creationId xmlns="" xmlns:a16="http://schemas.microsoft.com/office/drawing/2014/main" id="{C91F184F-8C0A-37BD-8273-EA5828D928F7}"/>
              </a:ext>
            </a:extLst>
          </p:cNvPr>
          <p:cNvCxnSpPr>
            <a:cxnSpLocks/>
            <a:stCxn id="92" idx="4"/>
            <a:endCxn id="85" idx="4"/>
          </p:cNvCxnSpPr>
          <p:nvPr/>
        </p:nvCxnSpPr>
        <p:spPr>
          <a:xfrm rot="16200000" flipH="1">
            <a:off x="14977458" y="5455594"/>
            <a:ext cx="328994" cy="1462753"/>
          </a:xfrm>
          <a:prstGeom prst="curvedConnector3">
            <a:avLst>
              <a:gd name="adj1" fmla="val 169485"/>
            </a:avLst>
          </a:prstGeom>
          <a:ln w="19050">
            <a:solidFill>
              <a:schemeClr val="bg1">
                <a:lumMod val="50000"/>
              </a:schemeClr>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5" name="Connector: Curved 145">
            <a:extLst>
              <a:ext uri="{FF2B5EF4-FFF2-40B4-BE49-F238E27FC236}">
                <a16:creationId xmlns="" xmlns:a16="http://schemas.microsoft.com/office/drawing/2014/main" id="{C91F184F-8C0A-37BD-8273-EA5828D928F7}"/>
              </a:ext>
            </a:extLst>
          </p:cNvPr>
          <p:cNvCxnSpPr>
            <a:cxnSpLocks/>
            <a:stCxn id="93" idx="4"/>
            <a:endCxn id="91" idx="4"/>
          </p:cNvCxnSpPr>
          <p:nvPr/>
        </p:nvCxnSpPr>
        <p:spPr>
          <a:xfrm rot="16200000" flipH="1">
            <a:off x="15359523" y="5304948"/>
            <a:ext cx="336950" cy="1518997"/>
          </a:xfrm>
          <a:prstGeom prst="curvedConnector3">
            <a:avLst>
              <a:gd name="adj1" fmla="val 296946"/>
            </a:avLst>
          </a:prstGeom>
          <a:ln w="19050">
            <a:solidFill>
              <a:schemeClr val="bg1">
                <a:lumMod val="50000"/>
              </a:schemeClr>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9534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805D3F-A733-2018-80AF-CFD777B227BE}"/>
              </a:ext>
            </a:extLst>
          </p:cNvPr>
          <p:cNvSpPr>
            <a:spLocks noGrp="1"/>
          </p:cNvSpPr>
          <p:nvPr>
            <p:ph type="title"/>
          </p:nvPr>
        </p:nvSpPr>
        <p:spPr>
          <a:xfrm>
            <a:off x="925626" y="555076"/>
            <a:ext cx="16613436" cy="730896"/>
          </a:xfrm>
        </p:spPr>
        <p:txBody>
          <a:bodyPr>
            <a:noAutofit/>
          </a:bodyPr>
          <a:lstStyle/>
          <a:p>
            <a:r>
              <a:rPr lang="en-US" sz="5200" dirty="0"/>
              <a:t>Time </a:t>
            </a:r>
            <a:r>
              <a:rPr lang="en-US" sz="5200" dirty="0" smtClean="0"/>
              <a:t>T1 </a:t>
            </a:r>
            <a:r>
              <a:rPr lang="en-US" sz="5200" dirty="0"/>
              <a:t>: </a:t>
            </a:r>
            <a:r>
              <a:rPr lang="en-US" sz="5200" dirty="0" smtClean="0"/>
              <a:t>post-creation of memory Chunks and LD’s</a:t>
            </a:r>
            <a:endParaRPr lang="en-US" sz="5200" dirty="0"/>
          </a:p>
        </p:txBody>
      </p:sp>
      <p:sp>
        <p:nvSpPr>
          <p:cNvPr id="4" name="Oval 3">
            <a:extLst>
              <a:ext uri="{FF2B5EF4-FFF2-40B4-BE49-F238E27FC236}">
                <a16:creationId xmlns="" xmlns:a16="http://schemas.microsoft.com/office/drawing/2014/main" id="{FC1784BE-A0B9-30BA-9C32-10D7378CCCB8}"/>
              </a:ext>
            </a:extLst>
          </p:cNvPr>
          <p:cNvSpPr/>
          <p:nvPr/>
        </p:nvSpPr>
        <p:spPr>
          <a:xfrm>
            <a:off x="11464895" y="2815087"/>
            <a:ext cx="1350833"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5" name="Oval 4">
            <a:extLst>
              <a:ext uri="{FF2B5EF4-FFF2-40B4-BE49-F238E27FC236}">
                <a16:creationId xmlns="" xmlns:a16="http://schemas.microsoft.com/office/drawing/2014/main" id="{A1D37227-35A8-91E6-2574-9162CC4F31FA}"/>
              </a:ext>
            </a:extLst>
          </p:cNvPr>
          <p:cNvSpPr/>
          <p:nvPr/>
        </p:nvSpPr>
        <p:spPr>
          <a:xfrm>
            <a:off x="11487362" y="3276945"/>
            <a:ext cx="1475179" cy="4023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Chassis1</a:t>
            </a:r>
          </a:p>
        </p:txBody>
      </p:sp>
      <p:cxnSp>
        <p:nvCxnSpPr>
          <p:cNvPr id="6" name="Connector: Curved 5">
            <a:extLst>
              <a:ext uri="{FF2B5EF4-FFF2-40B4-BE49-F238E27FC236}">
                <a16:creationId xmlns="" xmlns:a16="http://schemas.microsoft.com/office/drawing/2014/main" id="{F377A58A-B504-0453-BBD3-F7B3D0C15CA6}"/>
              </a:ext>
            </a:extLst>
          </p:cNvPr>
          <p:cNvCxnSpPr>
            <a:cxnSpLocks/>
            <a:stCxn id="5" idx="2"/>
            <a:endCxn id="19" idx="6"/>
          </p:cNvCxnSpPr>
          <p:nvPr/>
        </p:nvCxnSpPr>
        <p:spPr>
          <a:xfrm rot="10800000">
            <a:off x="4338827" y="3222816"/>
            <a:ext cx="7148534" cy="255325"/>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 xmlns:a16="http://schemas.microsoft.com/office/drawing/2014/main" id="{3EEFFF30-63FA-A55E-A3A6-975E5690C2E5}"/>
              </a:ext>
            </a:extLst>
          </p:cNvPr>
          <p:cNvSpPr/>
          <p:nvPr/>
        </p:nvSpPr>
        <p:spPr>
          <a:xfrm>
            <a:off x="101067" y="4231852"/>
            <a:ext cx="1519837" cy="615778"/>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Processors</a:t>
            </a:r>
          </a:p>
        </p:txBody>
      </p:sp>
      <p:sp>
        <p:nvSpPr>
          <p:cNvPr id="8" name="Oval 7">
            <a:extLst>
              <a:ext uri="{FF2B5EF4-FFF2-40B4-BE49-F238E27FC236}">
                <a16:creationId xmlns="" xmlns:a16="http://schemas.microsoft.com/office/drawing/2014/main" id="{3988DEC0-4BD9-0445-3A1A-0194C86C8A80}"/>
              </a:ext>
            </a:extLst>
          </p:cNvPr>
          <p:cNvSpPr/>
          <p:nvPr/>
        </p:nvSpPr>
        <p:spPr>
          <a:xfrm>
            <a:off x="3581015" y="5047617"/>
            <a:ext cx="1326529" cy="4984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9" name="Oval 8">
            <a:extLst>
              <a:ext uri="{FF2B5EF4-FFF2-40B4-BE49-F238E27FC236}">
                <a16:creationId xmlns="" xmlns:a16="http://schemas.microsoft.com/office/drawing/2014/main" id="{DA9C489F-470A-B9BD-F70A-40480B42C1BE}"/>
              </a:ext>
            </a:extLst>
          </p:cNvPr>
          <p:cNvSpPr/>
          <p:nvPr/>
        </p:nvSpPr>
        <p:spPr>
          <a:xfrm>
            <a:off x="268560" y="4681638"/>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CPU1</a:t>
            </a:r>
          </a:p>
        </p:txBody>
      </p:sp>
      <p:sp>
        <p:nvSpPr>
          <p:cNvPr id="10" name="Oval 9">
            <a:extLst>
              <a:ext uri="{FF2B5EF4-FFF2-40B4-BE49-F238E27FC236}">
                <a16:creationId xmlns="" xmlns:a16="http://schemas.microsoft.com/office/drawing/2014/main" id="{A44CC5B9-947F-4642-728C-2FAB4FF73A0C}"/>
              </a:ext>
            </a:extLst>
          </p:cNvPr>
          <p:cNvSpPr/>
          <p:nvPr/>
        </p:nvSpPr>
        <p:spPr>
          <a:xfrm>
            <a:off x="3505495" y="5402064"/>
            <a:ext cx="857762" cy="3849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cxnSp>
        <p:nvCxnSpPr>
          <p:cNvPr id="11" name="Connector: Curved 10">
            <a:extLst>
              <a:ext uri="{FF2B5EF4-FFF2-40B4-BE49-F238E27FC236}">
                <a16:creationId xmlns="" xmlns:a16="http://schemas.microsoft.com/office/drawing/2014/main" id="{E8E539DE-5522-F4B0-E6DF-E7642C2AE0A2}"/>
              </a:ext>
            </a:extLst>
          </p:cNvPr>
          <p:cNvCxnSpPr>
            <a:cxnSpLocks/>
            <a:stCxn id="19" idx="4"/>
            <a:endCxn id="8" idx="0"/>
          </p:cNvCxnSpPr>
          <p:nvPr/>
        </p:nvCxnSpPr>
        <p:spPr>
          <a:xfrm rot="16200000" flipH="1">
            <a:off x="3207881" y="4011220"/>
            <a:ext cx="1612543" cy="460257"/>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Curved 11">
            <a:extLst>
              <a:ext uri="{FF2B5EF4-FFF2-40B4-BE49-F238E27FC236}">
                <a16:creationId xmlns="" xmlns:a16="http://schemas.microsoft.com/office/drawing/2014/main" id="{ABEC16E7-4855-5913-4B62-4E2683805BF8}"/>
              </a:ext>
            </a:extLst>
          </p:cNvPr>
          <p:cNvCxnSpPr>
            <a:cxnSpLocks/>
            <a:stCxn id="19" idx="3"/>
            <a:endCxn id="7" idx="0"/>
          </p:cNvCxnSpPr>
          <p:nvPr/>
        </p:nvCxnSpPr>
        <p:spPr>
          <a:xfrm rot="5400000">
            <a:off x="1696883" y="2537015"/>
            <a:ext cx="858945" cy="253073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 xmlns:a16="http://schemas.microsoft.com/office/drawing/2014/main" id="{075DDC69-17D4-D1A5-367D-44EC2850889A}"/>
              </a:ext>
            </a:extLst>
          </p:cNvPr>
          <p:cNvSpPr/>
          <p:nvPr/>
        </p:nvSpPr>
        <p:spPr>
          <a:xfrm>
            <a:off x="5101893" y="5866423"/>
            <a:ext cx="1065725" cy="539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14" name="Oval 13">
            <a:extLst>
              <a:ext uri="{FF2B5EF4-FFF2-40B4-BE49-F238E27FC236}">
                <a16:creationId xmlns="" xmlns:a16="http://schemas.microsoft.com/office/drawing/2014/main" id="{A9008756-AEA7-0EAA-AF39-4671BD6524AB}"/>
              </a:ext>
            </a:extLst>
          </p:cNvPr>
          <p:cNvSpPr/>
          <p:nvPr/>
        </p:nvSpPr>
        <p:spPr>
          <a:xfrm>
            <a:off x="5198009" y="6255428"/>
            <a:ext cx="93639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5" name="Connector: Curved 14">
            <a:extLst>
              <a:ext uri="{FF2B5EF4-FFF2-40B4-BE49-F238E27FC236}">
                <a16:creationId xmlns="" xmlns:a16="http://schemas.microsoft.com/office/drawing/2014/main" id="{12247581-E0BF-63D9-4339-795149E65193}"/>
              </a:ext>
            </a:extLst>
          </p:cNvPr>
          <p:cNvCxnSpPr>
            <a:cxnSpLocks/>
            <a:stCxn id="22" idx="4"/>
            <a:endCxn id="13" idx="0"/>
          </p:cNvCxnSpPr>
          <p:nvPr/>
        </p:nvCxnSpPr>
        <p:spPr>
          <a:xfrm rot="5400000">
            <a:off x="5256977" y="5464594"/>
            <a:ext cx="779618" cy="2404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 xmlns:a16="http://schemas.microsoft.com/office/drawing/2014/main" id="{8D531B46-E554-DFBD-B57F-F0B9F9DD12FB}"/>
              </a:ext>
            </a:extLst>
          </p:cNvPr>
          <p:cNvSpPr/>
          <p:nvPr/>
        </p:nvSpPr>
        <p:spPr>
          <a:xfrm>
            <a:off x="6531236" y="1285972"/>
            <a:ext cx="114488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Root</a:t>
            </a:r>
          </a:p>
        </p:txBody>
      </p:sp>
      <p:cxnSp>
        <p:nvCxnSpPr>
          <p:cNvPr id="17" name="Connector: Curved 16">
            <a:extLst>
              <a:ext uri="{FF2B5EF4-FFF2-40B4-BE49-F238E27FC236}">
                <a16:creationId xmlns="" xmlns:a16="http://schemas.microsoft.com/office/drawing/2014/main" id="{C8C6530C-37E7-7BD2-B691-3AAF25649097}"/>
              </a:ext>
            </a:extLst>
          </p:cNvPr>
          <p:cNvCxnSpPr>
            <a:cxnSpLocks/>
            <a:stCxn id="16" idx="4"/>
            <a:endCxn id="4" idx="0"/>
          </p:cNvCxnSpPr>
          <p:nvPr/>
        </p:nvCxnSpPr>
        <p:spPr>
          <a:xfrm rot="16200000" flipH="1">
            <a:off x="9069692" y="-255526"/>
            <a:ext cx="1104598" cy="503663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 xmlns:a16="http://schemas.microsoft.com/office/drawing/2014/main" id="{62357FFE-E682-9C65-5452-ACDBB7190FBA}"/>
              </a:ext>
            </a:extLst>
          </p:cNvPr>
          <p:cNvSpPr/>
          <p:nvPr/>
        </p:nvSpPr>
        <p:spPr>
          <a:xfrm>
            <a:off x="3184238" y="2654162"/>
            <a:ext cx="1350833" cy="483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Systems</a:t>
            </a:r>
          </a:p>
        </p:txBody>
      </p:sp>
      <p:sp>
        <p:nvSpPr>
          <p:cNvPr id="19" name="Oval 18">
            <a:extLst>
              <a:ext uri="{FF2B5EF4-FFF2-40B4-BE49-F238E27FC236}">
                <a16:creationId xmlns="" xmlns:a16="http://schemas.microsoft.com/office/drawing/2014/main" id="{0B04B3D8-D5D4-30AB-E6C6-800FBC1685BA}"/>
              </a:ext>
            </a:extLst>
          </p:cNvPr>
          <p:cNvSpPr/>
          <p:nvPr/>
        </p:nvSpPr>
        <p:spPr>
          <a:xfrm>
            <a:off x="3229223" y="3010558"/>
            <a:ext cx="1109607"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CM1</a:t>
            </a:r>
          </a:p>
        </p:txBody>
      </p:sp>
      <p:cxnSp>
        <p:nvCxnSpPr>
          <p:cNvPr id="20" name="Connector: Curved 19">
            <a:extLst>
              <a:ext uri="{FF2B5EF4-FFF2-40B4-BE49-F238E27FC236}">
                <a16:creationId xmlns="" xmlns:a16="http://schemas.microsoft.com/office/drawing/2014/main" id="{84FBC11F-7A60-50FC-80DA-664A7AFC27E0}"/>
              </a:ext>
            </a:extLst>
          </p:cNvPr>
          <p:cNvCxnSpPr>
            <a:cxnSpLocks/>
            <a:stCxn id="16" idx="4"/>
            <a:endCxn id="18" idx="0"/>
          </p:cNvCxnSpPr>
          <p:nvPr/>
        </p:nvCxnSpPr>
        <p:spPr>
          <a:xfrm rot="5400000">
            <a:off x="5009831" y="560313"/>
            <a:ext cx="943674" cy="324402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 xmlns:a16="http://schemas.microsoft.com/office/drawing/2014/main" id="{2D3072AC-59A2-EF26-4A7A-1693B9A1F88D}"/>
              </a:ext>
            </a:extLst>
          </p:cNvPr>
          <p:cNvSpPr/>
          <p:nvPr/>
        </p:nvSpPr>
        <p:spPr>
          <a:xfrm>
            <a:off x="5022981" y="4206068"/>
            <a:ext cx="1308187" cy="58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Fabric adapter</a:t>
            </a:r>
          </a:p>
        </p:txBody>
      </p:sp>
      <p:sp>
        <p:nvSpPr>
          <p:cNvPr id="22" name="Oval 21">
            <a:extLst>
              <a:ext uri="{FF2B5EF4-FFF2-40B4-BE49-F238E27FC236}">
                <a16:creationId xmlns="" xmlns:a16="http://schemas.microsoft.com/office/drawing/2014/main" id="{29711EA7-61E3-D9D6-F4DD-409CF7032FA3}"/>
              </a:ext>
            </a:extLst>
          </p:cNvPr>
          <p:cNvSpPr/>
          <p:nvPr/>
        </p:nvSpPr>
        <p:spPr>
          <a:xfrm>
            <a:off x="5125939" y="4697691"/>
            <a:ext cx="1065725"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Adapter1</a:t>
            </a:r>
          </a:p>
        </p:txBody>
      </p:sp>
      <p:cxnSp>
        <p:nvCxnSpPr>
          <p:cNvPr id="23" name="Connector: Curved 22">
            <a:extLst>
              <a:ext uri="{FF2B5EF4-FFF2-40B4-BE49-F238E27FC236}">
                <a16:creationId xmlns="" xmlns:a16="http://schemas.microsoft.com/office/drawing/2014/main" id="{ABC03CF8-4735-15A7-E5EA-B81E9456C3C5}"/>
              </a:ext>
            </a:extLst>
          </p:cNvPr>
          <p:cNvCxnSpPr>
            <a:cxnSpLocks/>
            <a:stCxn id="19" idx="5"/>
            <a:endCxn id="21" idx="0"/>
          </p:cNvCxnSpPr>
          <p:nvPr/>
        </p:nvCxnSpPr>
        <p:spPr>
          <a:xfrm rot="16200000" flipH="1">
            <a:off x="4510121" y="3039115"/>
            <a:ext cx="833163" cy="1500747"/>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 xmlns:a16="http://schemas.microsoft.com/office/drawing/2014/main" id="{00F41C80-59B7-65B0-6A0C-CD91D698328C}"/>
              </a:ext>
            </a:extLst>
          </p:cNvPr>
          <p:cNvSpPr/>
          <p:nvPr/>
        </p:nvSpPr>
        <p:spPr>
          <a:xfrm>
            <a:off x="1664399" y="4290498"/>
            <a:ext cx="1519837" cy="55713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a:p>
            <a:pPr algn="ctr"/>
            <a:r>
              <a:rPr lang="en-GB" sz="1584" dirty="0"/>
              <a:t>Domains</a:t>
            </a:r>
          </a:p>
        </p:txBody>
      </p:sp>
      <p:sp>
        <p:nvSpPr>
          <p:cNvPr id="25" name="Oval 24">
            <a:extLst>
              <a:ext uri="{FF2B5EF4-FFF2-40B4-BE49-F238E27FC236}">
                <a16:creationId xmlns="" xmlns:a16="http://schemas.microsoft.com/office/drawing/2014/main" id="{30133E52-3C5C-0805-03A5-07918FC694CA}"/>
              </a:ext>
            </a:extLst>
          </p:cNvPr>
          <p:cNvSpPr/>
          <p:nvPr/>
        </p:nvSpPr>
        <p:spPr>
          <a:xfrm>
            <a:off x="1746214" y="4776600"/>
            <a:ext cx="1252518"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Domain1</a:t>
            </a:r>
          </a:p>
        </p:txBody>
      </p:sp>
      <p:cxnSp>
        <p:nvCxnSpPr>
          <p:cNvPr id="26" name="Connector: Curved 25">
            <a:extLst>
              <a:ext uri="{FF2B5EF4-FFF2-40B4-BE49-F238E27FC236}">
                <a16:creationId xmlns="" xmlns:a16="http://schemas.microsoft.com/office/drawing/2014/main" id="{18D9FF53-00A9-78F8-5E42-426C900191C3}"/>
              </a:ext>
            </a:extLst>
          </p:cNvPr>
          <p:cNvCxnSpPr>
            <a:cxnSpLocks/>
            <a:stCxn id="19" idx="4"/>
            <a:endCxn id="24" idx="0"/>
          </p:cNvCxnSpPr>
          <p:nvPr/>
        </p:nvCxnSpPr>
        <p:spPr>
          <a:xfrm rot="5400000">
            <a:off x="2676463" y="3182935"/>
            <a:ext cx="855420" cy="135970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 xmlns:a16="http://schemas.microsoft.com/office/drawing/2014/main" id="{8E733B2C-3DF1-D961-6278-06F15373EABA}"/>
              </a:ext>
            </a:extLst>
          </p:cNvPr>
          <p:cNvSpPr/>
          <p:nvPr/>
        </p:nvSpPr>
        <p:spPr>
          <a:xfrm>
            <a:off x="1493099" y="5677054"/>
            <a:ext cx="1350434" cy="52611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a:p>
            <a:pPr algn="ctr"/>
            <a:r>
              <a:rPr lang="en-GB" sz="1584" dirty="0"/>
              <a:t>Chunk</a:t>
            </a:r>
          </a:p>
        </p:txBody>
      </p:sp>
      <p:sp>
        <p:nvSpPr>
          <p:cNvPr id="28" name="Oval 27">
            <a:extLst>
              <a:ext uri="{FF2B5EF4-FFF2-40B4-BE49-F238E27FC236}">
                <a16:creationId xmlns="" xmlns:a16="http://schemas.microsoft.com/office/drawing/2014/main" id="{9F1CA479-A2CA-5304-469A-9D43E9C698E1}"/>
              </a:ext>
            </a:extLst>
          </p:cNvPr>
          <p:cNvSpPr/>
          <p:nvPr/>
        </p:nvSpPr>
        <p:spPr>
          <a:xfrm>
            <a:off x="2393254" y="5977165"/>
            <a:ext cx="843573" cy="4074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Chunk1</a:t>
            </a:r>
          </a:p>
        </p:txBody>
      </p:sp>
      <p:cxnSp>
        <p:nvCxnSpPr>
          <p:cNvPr id="29" name="Connector: Curved 28">
            <a:extLst>
              <a:ext uri="{FF2B5EF4-FFF2-40B4-BE49-F238E27FC236}">
                <a16:creationId xmlns="" xmlns:a16="http://schemas.microsoft.com/office/drawing/2014/main" id="{9DE42341-029A-A17C-726B-DBC5250482B3}"/>
              </a:ext>
            </a:extLst>
          </p:cNvPr>
          <p:cNvCxnSpPr>
            <a:cxnSpLocks/>
            <a:stCxn id="25" idx="4"/>
            <a:endCxn id="27" idx="0"/>
          </p:cNvCxnSpPr>
          <p:nvPr/>
        </p:nvCxnSpPr>
        <p:spPr>
          <a:xfrm rot="5400000">
            <a:off x="2014727" y="5319304"/>
            <a:ext cx="511338" cy="204157"/>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 xmlns:a16="http://schemas.microsoft.com/office/drawing/2014/main" id="{F3617BD3-B451-2919-220D-99A4E2A8A9FF}"/>
              </a:ext>
            </a:extLst>
          </p:cNvPr>
          <p:cNvCxnSpPr>
            <a:cxnSpLocks/>
            <a:stCxn id="10" idx="3"/>
            <a:endCxn id="28" idx="6"/>
          </p:cNvCxnSpPr>
          <p:nvPr/>
        </p:nvCxnSpPr>
        <p:spPr>
          <a:xfrm rot="5400000">
            <a:off x="3208848" y="5758608"/>
            <a:ext cx="450244" cy="394285"/>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 xmlns:a16="http://schemas.microsoft.com/office/drawing/2014/main" id="{6D758FE1-2DFB-4D6A-C48E-83DEC455A99E}"/>
              </a:ext>
            </a:extLst>
          </p:cNvPr>
          <p:cNvCxnSpPr>
            <a:cxnSpLocks/>
            <a:stCxn id="10" idx="2"/>
            <a:endCxn id="25" idx="5"/>
          </p:cNvCxnSpPr>
          <p:nvPr/>
        </p:nvCxnSpPr>
        <p:spPr>
          <a:xfrm rot="10800000">
            <a:off x="2815305" y="5108736"/>
            <a:ext cx="690190" cy="485797"/>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 xmlns:a16="http://schemas.microsoft.com/office/drawing/2014/main" id="{8C2DE170-7730-AE5A-FC27-09035A560E44}"/>
              </a:ext>
            </a:extLst>
          </p:cNvPr>
          <p:cNvSpPr/>
          <p:nvPr/>
        </p:nvSpPr>
        <p:spPr>
          <a:xfrm>
            <a:off x="7170449" y="3500750"/>
            <a:ext cx="1350833"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Fabrics</a:t>
            </a:r>
          </a:p>
        </p:txBody>
      </p:sp>
      <p:sp>
        <p:nvSpPr>
          <p:cNvPr id="82" name="Oval 81">
            <a:extLst>
              <a:ext uri="{FF2B5EF4-FFF2-40B4-BE49-F238E27FC236}">
                <a16:creationId xmlns="" xmlns:a16="http://schemas.microsoft.com/office/drawing/2014/main" id="{49423B4D-0BC7-62CF-7FCB-46B5C7AC06E1}"/>
              </a:ext>
            </a:extLst>
          </p:cNvPr>
          <p:cNvSpPr/>
          <p:nvPr/>
        </p:nvSpPr>
        <p:spPr>
          <a:xfrm>
            <a:off x="7192919" y="3962612"/>
            <a:ext cx="1350833" cy="349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CXL</a:t>
            </a:r>
          </a:p>
        </p:txBody>
      </p:sp>
      <p:cxnSp>
        <p:nvCxnSpPr>
          <p:cNvPr id="83" name="Connector: Curved 82">
            <a:extLst>
              <a:ext uri="{FF2B5EF4-FFF2-40B4-BE49-F238E27FC236}">
                <a16:creationId xmlns="" xmlns:a16="http://schemas.microsoft.com/office/drawing/2014/main" id="{07CFBCC9-C1D3-6C8D-F6AE-FD3A9A352987}"/>
              </a:ext>
            </a:extLst>
          </p:cNvPr>
          <p:cNvCxnSpPr>
            <a:cxnSpLocks/>
            <a:stCxn id="16" idx="4"/>
            <a:endCxn id="81" idx="0"/>
          </p:cNvCxnSpPr>
          <p:nvPr/>
        </p:nvCxnSpPr>
        <p:spPr>
          <a:xfrm rot="16200000" flipH="1">
            <a:off x="6579641" y="2234527"/>
            <a:ext cx="1790262" cy="74218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6" name="Oval 85">
            <a:extLst>
              <a:ext uri="{FF2B5EF4-FFF2-40B4-BE49-F238E27FC236}">
                <a16:creationId xmlns="" xmlns:a16="http://schemas.microsoft.com/office/drawing/2014/main" id="{4DEFD698-E12C-AA8C-CE4E-23A07DC9FA0F}"/>
              </a:ext>
            </a:extLst>
          </p:cNvPr>
          <p:cNvSpPr/>
          <p:nvPr/>
        </p:nvSpPr>
        <p:spPr>
          <a:xfrm>
            <a:off x="5912071" y="7185762"/>
            <a:ext cx="147567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Switches</a:t>
            </a:r>
          </a:p>
        </p:txBody>
      </p:sp>
      <p:sp>
        <p:nvSpPr>
          <p:cNvPr id="87" name="Oval 86">
            <a:extLst>
              <a:ext uri="{FF2B5EF4-FFF2-40B4-BE49-F238E27FC236}">
                <a16:creationId xmlns="" xmlns:a16="http://schemas.microsoft.com/office/drawing/2014/main" id="{11F3E7F8-77A1-26ED-2423-850F8D5221FD}"/>
              </a:ext>
            </a:extLst>
          </p:cNvPr>
          <p:cNvSpPr/>
          <p:nvPr/>
        </p:nvSpPr>
        <p:spPr>
          <a:xfrm>
            <a:off x="5934549" y="7647622"/>
            <a:ext cx="1350833" cy="349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CXL</a:t>
            </a:r>
          </a:p>
        </p:txBody>
      </p:sp>
      <p:sp>
        <p:nvSpPr>
          <p:cNvPr id="100" name="Oval 99">
            <a:extLst>
              <a:ext uri="{FF2B5EF4-FFF2-40B4-BE49-F238E27FC236}">
                <a16:creationId xmlns="" xmlns:a16="http://schemas.microsoft.com/office/drawing/2014/main" id="{99153525-D553-D763-6CA6-E247D5611DA5}"/>
              </a:ext>
            </a:extLst>
          </p:cNvPr>
          <p:cNvSpPr/>
          <p:nvPr/>
        </p:nvSpPr>
        <p:spPr>
          <a:xfrm>
            <a:off x="5819302" y="8450917"/>
            <a:ext cx="147567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Ports</a:t>
            </a:r>
          </a:p>
        </p:txBody>
      </p:sp>
      <p:sp>
        <p:nvSpPr>
          <p:cNvPr id="101" name="Oval 100">
            <a:extLst>
              <a:ext uri="{FF2B5EF4-FFF2-40B4-BE49-F238E27FC236}">
                <a16:creationId xmlns="" xmlns:a16="http://schemas.microsoft.com/office/drawing/2014/main" id="{9DA66BE0-7D08-1079-0D26-BC920DA645BA}"/>
              </a:ext>
            </a:extLst>
          </p:cNvPr>
          <p:cNvSpPr/>
          <p:nvPr/>
        </p:nvSpPr>
        <p:spPr>
          <a:xfrm>
            <a:off x="5847847" y="8849961"/>
            <a:ext cx="7517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U1</a:t>
            </a:r>
          </a:p>
        </p:txBody>
      </p:sp>
      <p:sp>
        <p:nvSpPr>
          <p:cNvPr id="102" name="Oval 101">
            <a:extLst>
              <a:ext uri="{FF2B5EF4-FFF2-40B4-BE49-F238E27FC236}">
                <a16:creationId xmlns="" xmlns:a16="http://schemas.microsoft.com/office/drawing/2014/main" id="{323F15AC-FFBF-0CFB-626F-C517C5147173}"/>
              </a:ext>
            </a:extLst>
          </p:cNvPr>
          <p:cNvSpPr/>
          <p:nvPr/>
        </p:nvSpPr>
        <p:spPr>
          <a:xfrm>
            <a:off x="6751353" y="8698555"/>
            <a:ext cx="7517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D1</a:t>
            </a:r>
          </a:p>
        </p:txBody>
      </p:sp>
      <p:cxnSp>
        <p:nvCxnSpPr>
          <p:cNvPr id="103" name="Connector: Curved 102">
            <a:extLst>
              <a:ext uri="{FF2B5EF4-FFF2-40B4-BE49-F238E27FC236}">
                <a16:creationId xmlns="" xmlns:a16="http://schemas.microsoft.com/office/drawing/2014/main" id="{5DA50646-255B-95C6-0C43-EA64C9648B8F}"/>
              </a:ext>
            </a:extLst>
          </p:cNvPr>
          <p:cNvCxnSpPr>
            <a:cxnSpLocks/>
            <a:stCxn id="82" idx="4"/>
            <a:endCxn id="86" idx="0"/>
          </p:cNvCxnSpPr>
          <p:nvPr/>
        </p:nvCxnSpPr>
        <p:spPr>
          <a:xfrm rot="5400000">
            <a:off x="5822103" y="5139527"/>
            <a:ext cx="2874044" cy="121842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06" name="Connector: Curved 105">
            <a:extLst>
              <a:ext uri="{FF2B5EF4-FFF2-40B4-BE49-F238E27FC236}">
                <a16:creationId xmlns="" xmlns:a16="http://schemas.microsoft.com/office/drawing/2014/main" id="{71BC57F4-E50D-6880-E3E3-029FF7530FCE}"/>
              </a:ext>
            </a:extLst>
          </p:cNvPr>
          <p:cNvCxnSpPr>
            <a:cxnSpLocks/>
            <a:stCxn id="87" idx="4"/>
            <a:endCxn id="100" idx="0"/>
          </p:cNvCxnSpPr>
          <p:nvPr/>
        </p:nvCxnSpPr>
        <p:spPr>
          <a:xfrm rot="5400000">
            <a:off x="6356456" y="8197413"/>
            <a:ext cx="454192" cy="5281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 xmlns:a16="http://schemas.microsoft.com/office/drawing/2014/main" id="{F144C45D-242F-C224-70E6-17DE05F8BBE1}"/>
              </a:ext>
            </a:extLst>
          </p:cNvPr>
          <p:cNvSpPr/>
          <p:nvPr/>
        </p:nvSpPr>
        <p:spPr>
          <a:xfrm>
            <a:off x="15142786" y="6298515"/>
            <a:ext cx="1271318" cy="496368"/>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116" name="Oval 115">
            <a:extLst>
              <a:ext uri="{FF2B5EF4-FFF2-40B4-BE49-F238E27FC236}">
                <a16:creationId xmlns="" xmlns:a16="http://schemas.microsoft.com/office/drawing/2014/main" id="{3B928A83-967E-C770-270E-9A068ECCF48F}"/>
              </a:ext>
            </a:extLst>
          </p:cNvPr>
          <p:cNvSpPr/>
          <p:nvPr/>
        </p:nvSpPr>
        <p:spPr>
          <a:xfrm>
            <a:off x="15362797" y="6632489"/>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117" name="Oval 116">
            <a:extLst>
              <a:ext uri="{FF2B5EF4-FFF2-40B4-BE49-F238E27FC236}">
                <a16:creationId xmlns="" xmlns:a16="http://schemas.microsoft.com/office/drawing/2014/main" id="{90AB3B51-5E84-EF2A-4A38-A9249FCFD2D0}"/>
              </a:ext>
            </a:extLst>
          </p:cNvPr>
          <p:cNvSpPr/>
          <p:nvPr/>
        </p:nvSpPr>
        <p:spPr>
          <a:xfrm>
            <a:off x="11398595" y="4617778"/>
            <a:ext cx="1475179" cy="62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118" name="Oval 117">
            <a:extLst>
              <a:ext uri="{FF2B5EF4-FFF2-40B4-BE49-F238E27FC236}">
                <a16:creationId xmlns="" xmlns:a16="http://schemas.microsoft.com/office/drawing/2014/main" id="{70E36EA4-8343-4962-90A4-5428DEDB9036}"/>
              </a:ext>
            </a:extLst>
          </p:cNvPr>
          <p:cNvSpPr/>
          <p:nvPr/>
        </p:nvSpPr>
        <p:spPr>
          <a:xfrm>
            <a:off x="11818515" y="5154071"/>
            <a:ext cx="695252" cy="3048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19" name="Oval 118">
            <a:extLst>
              <a:ext uri="{FF2B5EF4-FFF2-40B4-BE49-F238E27FC236}">
                <a16:creationId xmlns="" xmlns:a16="http://schemas.microsoft.com/office/drawing/2014/main" id="{8BCD356F-632F-178B-0D8F-B84F9A41528D}"/>
              </a:ext>
            </a:extLst>
          </p:cNvPr>
          <p:cNvSpPr/>
          <p:nvPr/>
        </p:nvSpPr>
        <p:spPr>
          <a:xfrm>
            <a:off x="11956337" y="6388878"/>
            <a:ext cx="917437"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120" name="Oval 119">
            <a:extLst>
              <a:ext uri="{FF2B5EF4-FFF2-40B4-BE49-F238E27FC236}">
                <a16:creationId xmlns="" xmlns:a16="http://schemas.microsoft.com/office/drawing/2014/main" id="{4B312ECF-ACAF-858E-3671-76E97D2476C1}"/>
              </a:ext>
            </a:extLst>
          </p:cNvPr>
          <p:cNvSpPr/>
          <p:nvPr/>
        </p:nvSpPr>
        <p:spPr>
          <a:xfrm>
            <a:off x="12242017" y="6826403"/>
            <a:ext cx="543502" cy="3187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121" name="Connector: Curved 120">
            <a:extLst>
              <a:ext uri="{FF2B5EF4-FFF2-40B4-BE49-F238E27FC236}">
                <a16:creationId xmlns="" xmlns:a16="http://schemas.microsoft.com/office/drawing/2014/main" id="{2EF72F34-6B2B-E920-0A5A-CE1DDCE9AB95}"/>
              </a:ext>
            </a:extLst>
          </p:cNvPr>
          <p:cNvCxnSpPr>
            <a:cxnSpLocks/>
            <a:stCxn id="118" idx="3"/>
            <a:endCxn id="119" idx="0"/>
          </p:cNvCxnSpPr>
          <p:nvPr/>
        </p:nvCxnSpPr>
        <p:spPr>
          <a:xfrm rot="16200000" flipH="1">
            <a:off x="11680375" y="5654200"/>
            <a:ext cx="974641" cy="494720"/>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22" name="Connector: Curved 121">
            <a:extLst>
              <a:ext uri="{FF2B5EF4-FFF2-40B4-BE49-F238E27FC236}">
                <a16:creationId xmlns="" xmlns:a16="http://schemas.microsoft.com/office/drawing/2014/main" id="{3C571721-7A66-DCED-2727-5F1672EF94BD}"/>
              </a:ext>
            </a:extLst>
          </p:cNvPr>
          <p:cNvCxnSpPr>
            <a:cxnSpLocks/>
            <a:stCxn id="5" idx="4"/>
          </p:cNvCxnSpPr>
          <p:nvPr/>
        </p:nvCxnSpPr>
        <p:spPr>
          <a:xfrm rot="5400000">
            <a:off x="11742303" y="4126689"/>
            <a:ext cx="930000" cy="3530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123" name="Oval 122">
            <a:extLst>
              <a:ext uri="{FF2B5EF4-FFF2-40B4-BE49-F238E27FC236}">
                <a16:creationId xmlns="" xmlns:a16="http://schemas.microsoft.com/office/drawing/2014/main" id="{B0F89822-53A2-54E1-8238-E89792E38A11}"/>
              </a:ext>
            </a:extLst>
          </p:cNvPr>
          <p:cNvSpPr/>
          <p:nvPr/>
        </p:nvSpPr>
        <p:spPr>
          <a:xfrm>
            <a:off x="12931826" y="4364789"/>
            <a:ext cx="1462087" cy="62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124" name="Oval 123">
            <a:extLst>
              <a:ext uri="{FF2B5EF4-FFF2-40B4-BE49-F238E27FC236}">
                <a16:creationId xmlns="" xmlns:a16="http://schemas.microsoft.com/office/drawing/2014/main" id="{C4FC49B5-CDF0-7B74-C866-64D35CE11340}"/>
              </a:ext>
            </a:extLst>
          </p:cNvPr>
          <p:cNvSpPr/>
          <p:nvPr/>
        </p:nvSpPr>
        <p:spPr>
          <a:xfrm>
            <a:off x="13324625" y="4949072"/>
            <a:ext cx="800287" cy="3829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cxnSp>
        <p:nvCxnSpPr>
          <p:cNvPr id="126" name="Connector: Curved 125">
            <a:extLst>
              <a:ext uri="{FF2B5EF4-FFF2-40B4-BE49-F238E27FC236}">
                <a16:creationId xmlns="" xmlns:a16="http://schemas.microsoft.com/office/drawing/2014/main" id="{A7607B80-78FA-6DF0-386E-3105879C611B}"/>
              </a:ext>
            </a:extLst>
          </p:cNvPr>
          <p:cNvCxnSpPr>
            <a:cxnSpLocks/>
            <a:stCxn id="124" idx="4"/>
            <a:endCxn id="152" idx="0"/>
          </p:cNvCxnSpPr>
          <p:nvPr/>
        </p:nvCxnSpPr>
        <p:spPr>
          <a:xfrm rot="16200000" flipH="1">
            <a:off x="12819749" y="6237047"/>
            <a:ext cx="1955405" cy="14536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27" name="Connector: Curved 126">
            <a:extLst>
              <a:ext uri="{FF2B5EF4-FFF2-40B4-BE49-F238E27FC236}">
                <a16:creationId xmlns="" xmlns:a16="http://schemas.microsoft.com/office/drawing/2014/main" id="{B5C3F7E6-38FB-F8EB-8180-A9E7D1A4090A}"/>
              </a:ext>
            </a:extLst>
          </p:cNvPr>
          <p:cNvCxnSpPr>
            <a:cxnSpLocks/>
            <a:stCxn id="124" idx="3"/>
            <a:endCxn id="118" idx="5"/>
          </p:cNvCxnSpPr>
          <p:nvPr/>
        </p:nvCxnSpPr>
        <p:spPr>
          <a:xfrm rot="5400000">
            <a:off x="12857740" y="4830155"/>
            <a:ext cx="138295" cy="1029874"/>
          </a:xfrm>
          <a:prstGeom prst="curvedConnector3">
            <a:avLst>
              <a:gd name="adj1" fmla="val 297576"/>
            </a:avLst>
          </a:prstGeom>
          <a:ln w="19050">
            <a:solidFill>
              <a:schemeClr val="tx1"/>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8" name="Oval 127">
            <a:extLst>
              <a:ext uri="{FF2B5EF4-FFF2-40B4-BE49-F238E27FC236}">
                <a16:creationId xmlns="" xmlns:a16="http://schemas.microsoft.com/office/drawing/2014/main" id="{3BD99EC8-0E48-8B63-9C37-99DEFBB7CC89}"/>
              </a:ext>
            </a:extLst>
          </p:cNvPr>
          <p:cNvSpPr/>
          <p:nvPr/>
        </p:nvSpPr>
        <p:spPr>
          <a:xfrm>
            <a:off x="15694162" y="3317964"/>
            <a:ext cx="1350833" cy="563328"/>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30" name="Oval 129">
            <a:extLst>
              <a:ext uri="{FF2B5EF4-FFF2-40B4-BE49-F238E27FC236}">
                <a16:creationId xmlns="" xmlns:a16="http://schemas.microsoft.com/office/drawing/2014/main" id="{2DB8511F-EC58-56F9-AD29-DD71E65FECE1}"/>
              </a:ext>
            </a:extLst>
          </p:cNvPr>
          <p:cNvSpPr/>
          <p:nvPr/>
        </p:nvSpPr>
        <p:spPr>
          <a:xfrm>
            <a:off x="15529079" y="4340862"/>
            <a:ext cx="1152287" cy="64590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131" name="Connector: Curved 130">
            <a:extLst>
              <a:ext uri="{FF2B5EF4-FFF2-40B4-BE49-F238E27FC236}">
                <a16:creationId xmlns="" xmlns:a16="http://schemas.microsoft.com/office/drawing/2014/main" id="{E57BC59F-1F94-E88A-2D48-50DB967B0B15}"/>
              </a:ext>
            </a:extLst>
          </p:cNvPr>
          <p:cNvCxnSpPr>
            <a:cxnSpLocks/>
            <a:stCxn id="144" idx="3"/>
            <a:endCxn id="130" idx="0"/>
          </p:cNvCxnSpPr>
          <p:nvPr/>
        </p:nvCxnSpPr>
        <p:spPr>
          <a:xfrm rot="5400000">
            <a:off x="16004139" y="4191304"/>
            <a:ext cx="250645" cy="4847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2" name="Oval 131">
            <a:extLst>
              <a:ext uri="{FF2B5EF4-FFF2-40B4-BE49-F238E27FC236}">
                <a16:creationId xmlns="" xmlns:a16="http://schemas.microsoft.com/office/drawing/2014/main" id="{B590F3F2-621E-F4C8-87A4-DC8253063888}"/>
              </a:ext>
            </a:extLst>
          </p:cNvPr>
          <p:cNvSpPr/>
          <p:nvPr/>
        </p:nvSpPr>
        <p:spPr>
          <a:xfrm>
            <a:off x="16790132" y="4751034"/>
            <a:ext cx="1497868" cy="58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133" name="Oval 132">
            <a:extLst>
              <a:ext uri="{FF2B5EF4-FFF2-40B4-BE49-F238E27FC236}">
                <a16:creationId xmlns="" xmlns:a16="http://schemas.microsoft.com/office/drawing/2014/main" id="{67D30AEA-EB63-E724-4E70-78AEE9905426}"/>
              </a:ext>
            </a:extLst>
          </p:cNvPr>
          <p:cNvSpPr/>
          <p:nvPr/>
        </p:nvSpPr>
        <p:spPr>
          <a:xfrm>
            <a:off x="17204597" y="5260955"/>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34" name="Connector: Curved 133">
            <a:extLst>
              <a:ext uri="{FF2B5EF4-FFF2-40B4-BE49-F238E27FC236}">
                <a16:creationId xmlns="" xmlns:a16="http://schemas.microsoft.com/office/drawing/2014/main" id="{B484CD53-2E8B-78EF-137C-03C462E36551}"/>
              </a:ext>
            </a:extLst>
          </p:cNvPr>
          <p:cNvCxnSpPr>
            <a:cxnSpLocks/>
            <a:stCxn id="144" idx="5"/>
            <a:endCxn id="132" idx="0"/>
          </p:cNvCxnSpPr>
          <p:nvPr/>
        </p:nvCxnSpPr>
        <p:spPr>
          <a:xfrm rot="16200000" flipH="1">
            <a:off x="16780128" y="3992099"/>
            <a:ext cx="660819" cy="85705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35" name="Connector: Curved 134">
            <a:extLst>
              <a:ext uri="{FF2B5EF4-FFF2-40B4-BE49-F238E27FC236}">
                <a16:creationId xmlns="" xmlns:a16="http://schemas.microsoft.com/office/drawing/2014/main" id="{B47ED835-20B4-E4ED-F537-398267F0588A}"/>
              </a:ext>
            </a:extLst>
          </p:cNvPr>
          <p:cNvCxnSpPr>
            <a:cxnSpLocks/>
            <a:stCxn id="5" idx="6"/>
            <a:endCxn id="128" idx="2"/>
          </p:cNvCxnSpPr>
          <p:nvPr/>
        </p:nvCxnSpPr>
        <p:spPr>
          <a:xfrm>
            <a:off x="12962540" y="3478145"/>
            <a:ext cx="2731620" cy="12148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36" name="Connector: Curved 135">
            <a:extLst>
              <a:ext uri="{FF2B5EF4-FFF2-40B4-BE49-F238E27FC236}">
                <a16:creationId xmlns="" xmlns:a16="http://schemas.microsoft.com/office/drawing/2014/main" id="{2FDBAB2D-7A59-F1F6-3573-31FF74B91491}"/>
              </a:ext>
            </a:extLst>
          </p:cNvPr>
          <p:cNvCxnSpPr>
            <a:cxnSpLocks/>
            <a:stCxn id="5" idx="5"/>
            <a:endCxn id="123" idx="0"/>
          </p:cNvCxnSpPr>
          <p:nvPr/>
        </p:nvCxnSpPr>
        <p:spPr>
          <a:xfrm rot="16200000" flipH="1">
            <a:off x="12832500" y="3534415"/>
            <a:ext cx="744380" cy="91636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37" name="Connector: Curved 136">
            <a:extLst>
              <a:ext uri="{FF2B5EF4-FFF2-40B4-BE49-F238E27FC236}">
                <a16:creationId xmlns="" xmlns:a16="http://schemas.microsoft.com/office/drawing/2014/main" id="{FCBE1F75-E04A-4761-F257-3D640644B49F}"/>
              </a:ext>
            </a:extLst>
          </p:cNvPr>
          <p:cNvCxnSpPr>
            <a:cxnSpLocks/>
            <a:stCxn id="124" idx="5"/>
            <a:endCxn id="133" idx="3"/>
          </p:cNvCxnSpPr>
          <p:nvPr/>
        </p:nvCxnSpPr>
        <p:spPr>
          <a:xfrm rot="16200000" flipH="1">
            <a:off x="15504237" y="3779420"/>
            <a:ext cx="269736" cy="3262785"/>
          </a:xfrm>
          <a:prstGeom prst="curvedConnector3">
            <a:avLst>
              <a:gd name="adj1" fmla="val 202860"/>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8" name="Connector: Curved 137">
            <a:extLst>
              <a:ext uri="{FF2B5EF4-FFF2-40B4-BE49-F238E27FC236}">
                <a16:creationId xmlns="" xmlns:a16="http://schemas.microsoft.com/office/drawing/2014/main" id="{6556FBA9-59C7-2393-4AAF-D79A0A38C0E9}"/>
              </a:ext>
            </a:extLst>
          </p:cNvPr>
          <p:cNvCxnSpPr>
            <a:cxnSpLocks/>
            <a:stCxn id="124" idx="6"/>
            <a:endCxn id="145" idx="4"/>
          </p:cNvCxnSpPr>
          <p:nvPr/>
        </p:nvCxnSpPr>
        <p:spPr>
          <a:xfrm flipV="1">
            <a:off x="14124912" y="5048243"/>
            <a:ext cx="1527417" cy="92307"/>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9" name="Connector: Curved 138">
            <a:extLst>
              <a:ext uri="{FF2B5EF4-FFF2-40B4-BE49-F238E27FC236}">
                <a16:creationId xmlns="" xmlns:a16="http://schemas.microsoft.com/office/drawing/2014/main" id="{C9A796C9-79C2-C4EB-1F18-61650A367AF3}"/>
              </a:ext>
            </a:extLst>
          </p:cNvPr>
          <p:cNvCxnSpPr>
            <a:cxnSpLocks/>
            <a:stCxn id="124" idx="5"/>
            <a:endCxn id="116" idx="2"/>
          </p:cNvCxnSpPr>
          <p:nvPr/>
        </p:nvCxnSpPr>
        <p:spPr>
          <a:xfrm rot="16200000" flipH="1">
            <a:off x="13900854" y="5382804"/>
            <a:ext cx="1568803" cy="1355084"/>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 xmlns:a16="http://schemas.microsoft.com/office/drawing/2014/main" id="{8419F912-F998-086E-6B4B-54FD39958939}"/>
              </a:ext>
            </a:extLst>
          </p:cNvPr>
          <p:cNvSpPr/>
          <p:nvPr/>
        </p:nvSpPr>
        <p:spPr>
          <a:xfrm>
            <a:off x="16044278" y="3784725"/>
            <a:ext cx="747149" cy="357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45" name="Oval 144">
            <a:extLst>
              <a:ext uri="{FF2B5EF4-FFF2-40B4-BE49-F238E27FC236}">
                <a16:creationId xmlns="" xmlns:a16="http://schemas.microsoft.com/office/drawing/2014/main" id="{4E77B561-CE3B-91BB-26BF-2907F8211D3F}"/>
              </a:ext>
            </a:extLst>
          </p:cNvPr>
          <p:cNvSpPr/>
          <p:nvPr/>
        </p:nvSpPr>
        <p:spPr>
          <a:xfrm>
            <a:off x="15427330" y="471466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46" name="Connector: Curved 145">
            <a:extLst>
              <a:ext uri="{FF2B5EF4-FFF2-40B4-BE49-F238E27FC236}">
                <a16:creationId xmlns="" xmlns:a16="http://schemas.microsoft.com/office/drawing/2014/main" id="{C91F184F-8C0A-37BD-8273-EA5828D928F7}"/>
              </a:ext>
            </a:extLst>
          </p:cNvPr>
          <p:cNvCxnSpPr>
            <a:cxnSpLocks/>
            <a:stCxn id="99" idx="4"/>
            <a:endCxn id="133" idx="3"/>
          </p:cNvCxnSpPr>
          <p:nvPr/>
        </p:nvCxnSpPr>
        <p:spPr>
          <a:xfrm rot="16200000" flipH="1">
            <a:off x="16505304" y="4780486"/>
            <a:ext cx="403727" cy="1126662"/>
          </a:xfrm>
          <a:prstGeom prst="curvedConnector3">
            <a:avLst>
              <a:gd name="adj1" fmla="val 168722"/>
            </a:avLst>
          </a:prstGeom>
          <a:ln w="19050">
            <a:solidFill>
              <a:schemeClr val="tx1"/>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7" name="Connector: Curved 146">
            <a:extLst>
              <a:ext uri="{FF2B5EF4-FFF2-40B4-BE49-F238E27FC236}">
                <a16:creationId xmlns="" xmlns:a16="http://schemas.microsoft.com/office/drawing/2014/main" id="{929E655E-B0CE-4884-1863-95400ECA2162}"/>
              </a:ext>
            </a:extLst>
          </p:cNvPr>
          <p:cNvCxnSpPr>
            <a:cxnSpLocks/>
            <a:stCxn id="5" idx="6"/>
            <a:endCxn id="115" idx="0"/>
          </p:cNvCxnSpPr>
          <p:nvPr/>
        </p:nvCxnSpPr>
        <p:spPr>
          <a:xfrm>
            <a:off x="12962541" y="3478142"/>
            <a:ext cx="2815904" cy="2820373"/>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75" name="Connector: Curved 274">
            <a:extLst>
              <a:ext uri="{FF2B5EF4-FFF2-40B4-BE49-F238E27FC236}">
                <a16:creationId xmlns="" xmlns:a16="http://schemas.microsoft.com/office/drawing/2014/main" id="{6C0887E9-CCF7-AB0F-3D10-89BAD3E17CFC}"/>
              </a:ext>
            </a:extLst>
          </p:cNvPr>
          <p:cNvCxnSpPr>
            <a:cxnSpLocks/>
            <a:stCxn id="101" idx="2"/>
            <a:endCxn id="14" idx="4"/>
          </p:cNvCxnSpPr>
          <p:nvPr/>
        </p:nvCxnSpPr>
        <p:spPr>
          <a:xfrm rot="10800000">
            <a:off x="5666208" y="6679944"/>
            <a:ext cx="181641" cy="2382275"/>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78" name="Connector: Curved 277">
            <a:extLst>
              <a:ext uri="{FF2B5EF4-FFF2-40B4-BE49-F238E27FC236}">
                <a16:creationId xmlns="" xmlns:a16="http://schemas.microsoft.com/office/drawing/2014/main" id="{8623603A-DC0D-D15E-DE3A-AE9AE7B66AC0}"/>
              </a:ext>
            </a:extLst>
          </p:cNvPr>
          <p:cNvCxnSpPr>
            <a:cxnSpLocks/>
            <a:stCxn id="120" idx="3"/>
            <a:endCxn id="102" idx="5"/>
          </p:cNvCxnSpPr>
          <p:nvPr/>
        </p:nvCxnSpPr>
        <p:spPr>
          <a:xfrm rot="5400000">
            <a:off x="8876105" y="5615395"/>
            <a:ext cx="1962414" cy="4928599"/>
          </a:xfrm>
          <a:prstGeom prst="curvedConnector3">
            <a:avLst>
              <a:gd name="adj1" fmla="val 115747"/>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9" name="Oval 128">
            <a:extLst>
              <a:ext uri="{FF2B5EF4-FFF2-40B4-BE49-F238E27FC236}">
                <a16:creationId xmlns="" xmlns:a16="http://schemas.microsoft.com/office/drawing/2014/main" id="{ABE8B6F9-BF75-1907-483C-915A81F59B0D}"/>
              </a:ext>
            </a:extLst>
          </p:cNvPr>
          <p:cNvSpPr/>
          <p:nvPr/>
        </p:nvSpPr>
        <p:spPr>
          <a:xfrm>
            <a:off x="7539436" y="5929275"/>
            <a:ext cx="1632534" cy="648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Endpoints</a:t>
            </a:r>
          </a:p>
        </p:txBody>
      </p:sp>
      <p:sp>
        <p:nvSpPr>
          <p:cNvPr id="140" name="Oval 139">
            <a:extLst>
              <a:ext uri="{FF2B5EF4-FFF2-40B4-BE49-F238E27FC236}">
                <a16:creationId xmlns="" xmlns:a16="http://schemas.microsoft.com/office/drawing/2014/main" id="{E32D4078-4296-CC70-E69D-0F20E02DE24C}"/>
              </a:ext>
            </a:extLst>
          </p:cNvPr>
          <p:cNvSpPr/>
          <p:nvPr/>
        </p:nvSpPr>
        <p:spPr>
          <a:xfrm>
            <a:off x="7467241" y="6371018"/>
            <a:ext cx="825700" cy="4757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I1</a:t>
            </a:r>
          </a:p>
        </p:txBody>
      </p:sp>
      <p:sp>
        <p:nvSpPr>
          <p:cNvPr id="141" name="Oval 140">
            <a:extLst>
              <a:ext uri="{FF2B5EF4-FFF2-40B4-BE49-F238E27FC236}">
                <a16:creationId xmlns="" xmlns:a16="http://schemas.microsoft.com/office/drawing/2014/main" id="{6EA3F39D-310F-E0E1-F935-6CC0F354AFF9}"/>
              </a:ext>
            </a:extLst>
          </p:cNvPr>
          <p:cNvSpPr/>
          <p:nvPr/>
        </p:nvSpPr>
        <p:spPr>
          <a:xfrm>
            <a:off x="9495776" y="7749090"/>
            <a:ext cx="1902819" cy="609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Connections</a:t>
            </a:r>
          </a:p>
        </p:txBody>
      </p:sp>
      <p:sp>
        <p:nvSpPr>
          <p:cNvPr id="143" name="Oval 142">
            <a:extLst>
              <a:ext uri="{FF2B5EF4-FFF2-40B4-BE49-F238E27FC236}">
                <a16:creationId xmlns="" xmlns:a16="http://schemas.microsoft.com/office/drawing/2014/main" id="{2075E3D7-0B6E-7995-0A25-1E27EA94557E}"/>
              </a:ext>
            </a:extLst>
          </p:cNvPr>
          <p:cNvSpPr/>
          <p:nvPr/>
        </p:nvSpPr>
        <p:spPr>
          <a:xfrm>
            <a:off x="8423606" y="6398542"/>
            <a:ext cx="825700" cy="4757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T1</a:t>
            </a:r>
          </a:p>
        </p:txBody>
      </p:sp>
      <p:sp>
        <p:nvSpPr>
          <p:cNvPr id="152" name="Oval 151">
            <a:extLst>
              <a:ext uri="{FF2B5EF4-FFF2-40B4-BE49-F238E27FC236}">
                <a16:creationId xmlns="" xmlns:a16="http://schemas.microsoft.com/office/drawing/2014/main" id="{0A1AF9E0-FB06-467E-0187-9BCB654C6C52}"/>
              </a:ext>
            </a:extLst>
          </p:cNvPr>
          <p:cNvSpPr/>
          <p:nvPr/>
        </p:nvSpPr>
        <p:spPr>
          <a:xfrm>
            <a:off x="13211550" y="7287433"/>
            <a:ext cx="1317168" cy="542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153" name="Oval 152">
            <a:extLst>
              <a:ext uri="{FF2B5EF4-FFF2-40B4-BE49-F238E27FC236}">
                <a16:creationId xmlns="" xmlns:a16="http://schemas.microsoft.com/office/drawing/2014/main" id="{CE45D0B8-442F-1584-1383-47DA679EA619}"/>
              </a:ext>
            </a:extLst>
          </p:cNvPr>
          <p:cNvSpPr/>
          <p:nvPr/>
        </p:nvSpPr>
        <p:spPr>
          <a:xfrm>
            <a:off x="12957653" y="7663753"/>
            <a:ext cx="1017417" cy="47645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a:solidFill>
                  <a:schemeClr val="tx1"/>
                </a:solidFill>
              </a:rPr>
              <a:t>Chunk1</a:t>
            </a:r>
          </a:p>
        </p:txBody>
      </p:sp>
      <p:cxnSp>
        <p:nvCxnSpPr>
          <p:cNvPr id="154" name="Connector: Curved 153">
            <a:extLst>
              <a:ext uri="{FF2B5EF4-FFF2-40B4-BE49-F238E27FC236}">
                <a16:creationId xmlns="" xmlns:a16="http://schemas.microsoft.com/office/drawing/2014/main" id="{9803BD9A-4172-E871-A8F4-FBA06E49157F}"/>
              </a:ext>
            </a:extLst>
          </p:cNvPr>
          <p:cNvCxnSpPr>
            <a:cxnSpLocks/>
            <a:stCxn id="153" idx="5"/>
            <a:endCxn id="116" idx="4"/>
          </p:cNvCxnSpPr>
          <p:nvPr/>
        </p:nvCxnSpPr>
        <p:spPr>
          <a:xfrm rot="5400000" flipH="1" flipV="1">
            <a:off x="14342711" y="6540368"/>
            <a:ext cx="1013423" cy="2046700"/>
          </a:xfrm>
          <a:prstGeom prst="curvedConnector3">
            <a:avLst>
              <a:gd name="adj1" fmla="val -29442"/>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6" name="Connector: Curved 155">
            <a:extLst>
              <a:ext uri="{FF2B5EF4-FFF2-40B4-BE49-F238E27FC236}">
                <a16:creationId xmlns="" xmlns:a16="http://schemas.microsoft.com/office/drawing/2014/main" id="{2DB9E7F2-3C75-6092-5C8B-9899D1D6B691}"/>
              </a:ext>
            </a:extLst>
          </p:cNvPr>
          <p:cNvCxnSpPr>
            <a:cxnSpLocks/>
            <a:stCxn id="82" idx="4"/>
            <a:endCxn id="129" idx="0"/>
          </p:cNvCxnSpPr>
          <p:nvPr/>
        </p:nvCxnSpPr>
        <p:spPr>
          <a:xfrm rot="16200000" flipH="1">
            <a:off x="7303240" y="4876811"/>
            <a:ext cx="1617556" cy="487371"/>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57" name="Connector: Curved 156">
            <a:extLst>
              <a:ext uri="{FF2B5EF4-FFF2-40B4-BE49-F238E27FC236}">
                <a16:creationId xmlns="" xmlns:a16="http://schemas.microsoft.com/office/drawing/2014/main" id="{4C149102-D3BC-AF52-0283-8A6114E22CF9}"/>
              </a:ext>
            </a:extLst>
          </p:cNvPr>
          <p:cNvCxnSpPr>
            <a:cxnSpLocks/>
            <a:stCxn id="82" idx="4"/>
            <a:endCxn id="141" idx="0"/>
          </p:cNvCxnSpPr>
          <p:nvPr/>
        </p:nvCxnSpPr>
        <p:spPr>
          <a:xfrm rot="16200000" flipH="1">
            <a:off x="7439076" y="4740980"/>
            <a:ext cx="3437370" cy="2578850"/>
          </a:xfrm>
          <a:prstGeom prst="curvedConnector3">
            <a:avLst>
              <a:gd name="adj1" fmla="val 2210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0" name="Connector: Curved 159">
            <a:extLst>
              <a:ext uri="{FF2B5EF4-FFF2-40B4-BE49-F238E27FC236}">
                <a16:creationId xmlns="" xmlns:a16="http://schemas.microsoft.com/office/drawing/2014/main" id="{A82BEE40-9C01-8096-303B-642353574789}"/>
              </a:ext>
            </a:extLst>
          </p:cNvPr>
          <p:cNvCxnSpPr>
            <a:cxnSpLocks/>
            <a:stCxn id="143" idx="6"/>
            <a:endCxn id="118" idx="2"/>
          </p:cNvCxnSpPr>
          <p:nvPr/>
        </p:nvCxnSpPr>
        <p:spPr>
          <a:xfrm flipV="1">
            <a:off x="9249305" y="5306478"/>
            <a:ext cx="2569212" cy="1329920"/>
          </a:xfrm>
          <a:prstGeom prst="curvedConnector3">
            <a:avLst>
              <a:gd name="adj1" fmla="val 50000"/>
            </a:avLst>
          </a:prstGeom>
          <a:ln w="19050">
            <a:solidFill>
              <a:schemeClr val="tx1"/>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96" name="Connector: Curved 195">
            <a:extLst>
              <a:ext uri="{FF2B5EF4-FFF2-40B4-BE49-F238E27FC236}">
                <a16:creationId xmlns="" xmlns:a16="http://schemas.microsoft.com/office/drawing/2014/main" id="{A2D322DA-95A6-2DEA-C6F3-017A5A21A6E7}"/>
              </a:ext>
            </a:extLst>
          </p:cNvPr>
          <p:cNvCxnSpPr>
            <a:cxnSpLocks/>
            <a:stCxn id="143" idx="6"/>
            <a:endCxn id="153" idx="2"/>
          </p:cNvCxnSpPr>
          <p:nvPr/>
        </p:nvCxnSpPr>
        <p:spPr>
          <a:xfrm>
            <a:off x="9249306" y="6636396"/>
            <a:ext cx="3708347" cy="1265582"/>
          </a:xfrm>
          <a:prstGeom prst="curvedConnector3">
            <a:avLst>
              <a:gd name="adj1" fmla="val 63231"/>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3" name="Oval 92">
            <a:extLst>
              <a:ext uri="{FF2B5EF4-FFF2-40B4-BE49-F238E27FC236}">
                <a16:creationId xmlns="" xmlns:a16="http://schemas.microsoft.com/office/drawing/2014/main" id="{67D30AEA-EB63-E724-4E70-78AEE9905426}"/>
              </a:ext>
            </a:extLst>
          </p:cNvPr>
          <p:cNvSpPr/>
          <p:nvPr/>
        </p:nvSpPr>
        <p:spPr>
          <a:xfrm>
            <a:off x="17779611" y="5165240"/>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tx1"/>
                </a:solidFill>
              </a:rPr>
              <a:t>2</a:t>
            </a:r>
            <a:endParaRPr lang="en-GB" sz="1187" dirty="0">
              <a:solidFill>
                <a:schemeClr val="tx1"/>
              </a:solidFill>
            </a:endParaRPr>
          </a:p>
        </p:txBody>
      </p:sp>
      <p:cxnSp>
        <p:nvCxnSpPr>
          <p:cNvPr id="94" name="Connector: Curved 297">
            <a:extLst>
              <a:ext uri="{FF2B5EF4-FFF2-40B4-BE49-F238E27FC236}">
                <a16:creationId xmlns="" xmlns:a16="http://schemas.microsoft.com/office/drawing/2014/main" id="{4429A74B-18D9-9A64-A2F3-8C8A92634D13}"/>
              </a:ext>
            </a:extLst>
          </p:cNvPr>
          <p:cNvCxnSpPr>
            <a:cxnSpLocks/>
            <a:stCxn id="153" idx="4"/>
            <a:endCxn id="93" idx="4"/>
          </p:cNvCxnSpPr>
          <p:nvPr/>
        </p:nvCxnSpPr>
        <p:spPr>
          <a:xfrm rot="5400000" flipH="1" flipV="1">
            <a:off x="14414793" y="4550386"/>
            <a:ext cx="2641386" cy="4538248"/>
          </a:xfrm>
          <a:prstGeom prst="curvedConnector3">
            <a:avLst>
              <a:gd name="adj1" fmla="val -20381"/>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5" name="Oval 124">
            <a:extLst>
              <a:ext uri="{FF2B5EF4-FFF2-40B4-BE49-F238E27FC236}">
                <a16:creationId xmlns="" xmlns:a16="http://schemas.microsoft.com/office/drawing/2014/main" id="{CE45D0B8-442F-1584-1383-47DA679EA619}"/>
              </a:ext>
            </a:extLst>
          </p:cNvPr>
          <p:cNvSpPr/>
          <p:nvPr/>
        </p:nvSpPr>
        <p:spPr>
          <a:xfrm>
            <a:off x="14106415" y="7451494"/>
            <a:ext cx="1019952" cy="424517"/>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smtClean="0">
                <a:solidFill>
                  <a:schemeClr val="tx1"/>
                </a:solidFill>
              </a:rPr>
              <a:t>Chunk2</a:t>
            </a:r>
            <a:endParaRPr lang="en-GB" sz="1296" dirty="0">
              <a:solidFill>
                <a:schemeClr val="tx1"/>
              </a:solidFill>
            </a:endParaRPr>
          </a:p>
        </p:txBody>
      </p:sp>
      <p:cxnSp>
        <p:nvCxnSpPr>
          <p:cNvPr id="148" name="Connector: Curved 154">
            <a:extLst>
              <a:ext uri="{FF2B5EF4-FFF2-40B4-BE49-F238E27FC236}">
                <a16:creationId xmlns="" xmlns:a16="http://schemas.microsoft.com/office/drawing/2014/main" id="{0C7B868A-CB78-86FE-3110-66C839D3D461}"/>
              </a:ext>
            </a:extLst>
          </p:cNvPr>
          <p:cNvCxnSpPr>
            <a:cxnSpLocks/>
            <a:stCxn id="125" idx="6"/>
            <a:endCxn id="133" idx="5"/>
          </p:cNvCxnSpPr>
          <p:nvPr/>
        </p:nvCxnSpPr>
        <p:spPr>
          <a:xfrm flipV="1">
            <a:off x="15126367" y="5545681"/>
            <a:ext cx="2462326" cy="2118072"/>
          </a:xfrm>
          <a:prstGeom prst="curvedConnector2">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0" name="Connector: Curved 153">
            <a:extLst>
              <a:ext uri="{FF2B5EF4-FFF2-40B4-BE49-F238E27FC236}">
                <a16:creationId xmlns="" xmlns:a16="http://schemas.microsoft.com/office/drawing/2014/main" id="{9803BD9A-4172-E871-A8F4-FBA06E49157F}"/>
              </a:ext>
            </a:extLst>
          </p:cNvPr>
          <p:cNvCxnSpPr>
            <a:cxnSpLocks/>
            <a:stCxn id="125" idx="0"/>
            <a:endCxn id="116" idx="3"/>
          </p:cNvCxnSpPr>
          <p:nvPr/>
        </p:nvCxnSpPr>
        <p:spPr>
          <a:xfrm rot="5400000" flipH="1" flipV="1">
            <a:off x="14835950" y="6775279"/>
            <a:ext cx="456657" cy="895775"/>
          </a:xfrm>
          <a:prstGeom prst="curvedConnector3">
            <a:avLst>
              <a:gd name="adj1" fmla="val 50000"/>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1" name="Connector: Curved 136">
            <a:extLst>
              <a:ext uri="{FF2B5EF4-FFF2-40B4-BE49-F238E27FC236}">
                <a16:creationId xmlns="" xmlns:a16="http://schemas.microsoft.com/office/drawing/2014/main" id="{FCBE1F75-E04A-4761-F257-3D640644B49F}"/>
              </a:ext>
            </a:extLst>
          </p:cNvPr>
          <p:cNvCxnSpPr>
            <a:cxnSpLocks/>
            <a:stCxn id="124" idx="5"/>
            <a:endCxn id="93" idx="4"/>
          </p:cNvCxnSpPr>
          <p:nvPr/>
        </p:nvCxnSpPr>
        <p:spPr>
          <a:xfrm rot="16200000" flipH="1">
            <a:off x="15894725" y="3388932"/>
            <a:ext cx="222872" cy="3996897"/>
          </a:xfrm>
          <a:prstGeom prst="curvedConnector3">
            <a:avLst>
              <a:gd name="adj1" fmla="val 394475"/>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4" name="Connector: Curved 91">
            <a:extLst>
              <a:ext uri="{FF2B5EF4-FFF2-40B4-BE49-F238E27FC236}">
                <a16:creationId xmlns="" xmlns:a16="http://schemas.microsoft.com/office/drawing/2014/main" id="{21F8A4AB-A828-8D3B-93AC-8E80C3DCE037}"/>
              </a:ext>
            </a:extLst>
          </p:cNvPr>
          <p:cNvCxnSpPr>
            <a:cxnSpLocks/>
          </p:cNvCxnSpPr>
          <p:nvPr/>
        </p:nvCxnSpPr>
        <p:spPr>
          <a:xfrm rot="10800000">
            <a:off x="560386" y="8808935"/>
            <a:ext cx="1082212" cy="12700"/>
          </a:xfrm>
          <a:prstGeom prst="curvedConnector3">
            <a:avLst>
              <a:gd name="adj1" fmla="val 50000"/>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 xmlns:a16="http://schemas.microsoft.com/office/drawing/2014/main" id="{85E54F18-8C64-8ECE-6C1D-0D02E971476B}"/>
              </a:ext>
            </a:extLst>
          </p:cNvPr>
          <p:cNvSpPr txBox="1"/>
          <p:nvPr/>
        </p:nvSpPr>
        <p:spPr>
          <a:xfrm>
            <a:off x="1871815" y="8415186"/>
            <a:ext cx="2416592" cy="1323439"/>
          </a:xfrm>
          <a:prstGeom prst="rect">
            <a:avLst/>
          </a:prstGeom>
          <a:noFill/>
        </p:spPr>
        <p:txBody>
          <a:bodyPr wrap="square" rtlCol="0">
            <a:spAutoFit/>
          </a:bodyPr>
          <a:lstStyle/>
          <a:p>
            <a:r>
              <a:rPr lang="en-US" sz="2000" dirty="0" smtClean="0"/>
              <a:t>Links and objects </a:t>
            </a:r>
            <a:r>
              <a:rPr lang="en-US" sz="2000" dirty="0" err="1" smtClean="0"/>
              <a:t>POSTed</a:t>
            </a:r>
            <a:r>
              <a:rPr lang="en-US" sz="2000" dirty="0" smtClean="0"/>
              <a:t> by creating chunks and binding them to LDs</a:t>
            </a:r>
            <a:endParaRPr lang="en-US" sz="2000" dirty="0"/>
          </a:p>
        </p:txBody>
      </p:sp>
      <p:cxnSp>
        <p:nvCxnSpPr>
          <p:cNvPr id="107" name="Connector: Curved 159">
            <a:extLst>
              <a:ext uri="{FF2B5EF4-FFF2-40B4-BE49-F238E27FC236}">
                <a16:creationId xmlns="" xmlns:a16="http://schemas.microsoft.com/office/drawing/2014/main" id="{A82BEE40-9C01-8096-303B-642353574789}"/>
              </a:ext>
            </a:extLst>
          </p:cNvPr>
          <p:cNvCxnSpPr>
            <a:cxnSpLocks/>
            <a:stCxn id="22" idx="5"/>
            <a:endCxn id="140" idx="2"/>
          </p:cNvCxnSpPr>
          <p:nvPr/>
        </p:nvCxnSpPr>
        <p:spPr>
          <a:xfrm rot="16200000" flipH="1">
            <a:off x="5961893" y="5103524"/>
            <a:ext cx="1579046" cy="1431649"/>
          </a:xfrm>
          <a:prstGeom prst="curvedConnector2">
            <a:avLst/>
          </a:prstGeom>
          <a:ln w="19050">
            <a:solidFill>
              <a:schemeClr val="tx1"/>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0" name="Connector: Curved 195">
            <a:extLst>
              <a:ext uri="{FF2B5EF4-FFF2-40B4-BE49-F238E27FC236}">
                <a16:creationId xmlns="" xmlns:a16="http://schemas.microsoft.com/office/drawing/2014/main" id="{A2D322DA-95A6-2DEA-C6F3-017A5A21A6E7}"/>
              </a:ext>
            </a:extLst>
          </p:cNvPr>
          <p:cNvCxnSpPr>
            <a:cxnSpLocks/>
            <a:stCxn id="143" idx="6"/>
            <a:endCxn id="125" idx="4"/>
          </p:cNvCxnSpPr>
          <p:nvPr/>
        </p:nvCxnSpPr>
        <p:spPr>
          <a:xfrm>
            <a:off x="9249306" y="6636396"/>
            <a:ext cx="5367085" cy="1239615"/>
          </a:xfrm>
          <a:prstGeom prst="curvedConnector4">
            <a:avLst>
              <a:gd name="adj1" fmla="val 41509"/>
              <a:gd name="adj2" fmla="val 154424"/>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1" name="Oval 90">
            <a:extLst>
              <a:ext uri="{FF2B5EF4-FFF2-40B4-BE49-F238E27FC236}">
                <a16:creationId xmlns="" xmlns:a16="http://schemas.microsoft.com/office/drawing/2014/main" id="{67D30AEA-EB63-E724-4E70-78AEE9905426}"/>
              </a:ext>
            </a:extLst>
          </p:cNvPr>
          <p:cNvSpPr/>
          <p:nvPr/>
        </p:nvSpPr>
        <p:spPr>
          <a:xfrm>
            <a:off x="16620916" y="5080347"/>
            <a:ext cx="535538" cy="3762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tx1"/>
                </a:solidFill>
              </a:rPr>
              <a:t>FF</a:t>
            </a:r>
            <a:endParaRPr lang="en-GB" sz="1187" dirty="0">
              <a:solidFill>
                <a:schemeClr val="tx1"/>
              </a:solidFill>
            </a:endParaRPr>
          </a:p>
        </p:txBody>
      </p:sp>
      <p:cxnSp>
        <p:nvCxnSpPr>
          <p:cNvPr id="92" name="Connector: Curved 145">
            <a:extLst>
              <a:ext uri="{FF2B5EF4-FFF2-40B4-BE49-F238E27FC236}">
                <a16:creationId xmlns="" xmlns:a16="http://schemas.microsoft.com/office/drawing/2014/main" id="{C91F184F-8C0A-37BD-8273-EA5828D928F7}"/>
              </a:ext>
            </a:extLst>
          </p:cNvPr>
          <p:cNvCxnSpPr>
            <a:cxnSpLocks/>
            <a:stCxn id="145" idx="5"/>
            <a:endCxn id="91" idx="3"/>
          </p:cNvCxnSpPr>
          <p:nvPr/>
        </p:nvCxnSpPr>
        <p:spPr>
          <a:xfrm rot="16200000" flipH="1">
            <a:off x="16054352" y="4756466"/>
            <a:ext cx="402066" cy="887918"/>
          </a:xfrm>
          <a:prstGeom prst="curvedConnector3">
            <a:avLst>
              <a:gd name="adj1" fmla="val 170559"/>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5" name="Connector: Curved 145">
            <a:extLst>
              <a:ext uri="{FF2B5EF4-FFF2-40B4-BE49-F238E27FC236}">
                <a16:creationId xmlns="" xmlns:a16="http://schemas.microsoft.com/office/drawing/2014/main" id="{C91F184F-8C0A-37BD-8273-EA5828D928F7}"/>
              </a:ext>
            </a:extLst>
          </p:cNvPr>
          <p:cNvCxnSpPr>
            <a:cxnSpLocks/>
            <a:stCxn id="108" idx="4"/>
            <a:endCxn id="93" idx="4"/>
          </p:cNvCxnSpPr>
          <p:nvPr/>
        </p:nvCxnSpPr>
        <p:spPr>
          <a:xfrm rot="16200000" flipH="1">
            <a:off x="17073445" y="4567651"/>
            <a:ext cx="357063" cy="1505268"/>
          </a:xfrm>
          <a:prstGeom prst="curvedConnector3">
            <a:avLst>
              <a:gd name="adj1" fmla="val 16402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9" name="Oval 98">
            <a:extLst>
              <a:ext uri="{FF2B5EF4-FFF2-40B4-BE49-F238E27FC236}">
                <a16:creationId xmlns="" xmlns:a16="http://schemas.microsoft.com/office/drawing/2014/main" id="{4E77B561-CE3B-91BB-26BF-2907F8211D3F}"/>
              </a:ext>
            </a:extLst>
          </p:cNvPr>
          <p:cNvSpPr/>
          <p:nvPr/>
        </p:nvSpPr>
        <p:spPr>
          <a:xfrm>
            <a:off x="15918837" y="4808377"/>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tx1"/>
                </a:solidFill>
              </a:rPr>
              <a:t>2</a:t>
            </a:r>
            <a:endParaRPr lang="en-GB" sz="1187" dirty="0">
              <a:solidFill>
                <a:schemeClr val="tx1"/>
              </a:solidFill>
            </a:endParaRPr>
          </a:p>
        </p:txBody>
      </p:sp>
      <p:sp>
        <p:nvSpPr>
          <p:cNvPr id="108" name="Oval 107">
            <a:extLst>
              <a:ext uri="{FF2B5EF4-FFF2-40B4-BE49-F238E27FC236}">
                <a16:creationId xmlns="" xmlns:a16="http://schemas.microsoft.com/office/drawing/2014/main" id="{4E77B561-CE3B-91BB-26BF-2907F8211D3F}"/>
              </a:ext>
            </a:extLst>
          </p:cNvPr>
          <p:cNvSpPr/>
          <p:nvPr/>
        </p:nvSpPr>
        <p:spPr>
          <a:xfrm>
            <a:off x="16274343" y="4808177"/>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tx1"/>
                </a:solidFill>
              </a:rPr>
              <a:t>3</a:t>
            </a:r>
            <a:endParaRPr lang="en-GB" sz="1187" dirty="0">
              <a:solidFill>
                <a:schemeClr val="tx1"/>
              </a:solidFill>
            </a:endParaRPr>
          </a:p>
        </p:txBody>
      </p:sp>
    </p:spTree>
    <p:extLst>
      <p:ext uri="{BB962C8B-B14F-4D97-AF65-F5344CB8AC3E}">
        <p14:creationId xmlns:p14="http://schemas.microsoft.com/office/powerpoint/2010/main" val="1164265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val 183">
            <a:extLst>
              <a:ext uri="{FF2B5EF4-FFF2-40B4-BE49-F238E27FC236}">
                <a16:creationId xmlns="" xmlns:a16="http://schemas.microsoft.com/office/drawing/2014/main" id="{8E733B2C-3DF1-D961-6278-06F15373EABA}"/>
              </a:ext>
            </a:extLst>
          </p:cNvPr>
          <p:cNvSpPr/>
          <p:nvPr/>
        </p:nvSpPr>
        <p:spPr>
          <a:xfrm>
            <a:off x="2117177" y="5690136"/>
            <a:ext cx="1350434" cy="52611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a:p>
            <a:pPr algn="ctr"/>
            <a:r>
              <a:rPr lang="en-GB" sz="1584" dirty="0"/>
              <a:t>Chunk</a:t>
            </a:r>
          </a:p>
        </p:txBody>
      </p:sp>
      <p:sp>
        <p:nvSpPr>
          <p:cNvPr id="2" name="Title 1">
            <a:extLst>
              <a:ext uri="{FF2B5EF4-FFF2-40B4-BE49-F238E27FC236}">
                <a16:creationId xmlns="" xmlns:a16="http://schemas.microsoft.com/office/drawing/2014/main" id="{D3805D3F-A733-2018-80AF-CFD777B227BE}"/>
              </a:ext>
            </a:extLst>
          </p:cNvPr>
          <p:cNvSpPr>
            <a:spLocks noGrp="1"/>
          </p:cNvSpPr>
          <p:nvPr>
            <p:ph type="title"/>
          </p:nvPr>
        </p:nvSpPr>
        <p:spPr>
          <a:xfrm>
            <a:off x="925626" y="555076"/>
            <a:ext cx="16613436" cy="730896"/>
          </a:xfrm>
        </p:spPr>
        <p:txBody>
          <a:bodyPr>
            <a:noAutofit/>
          </a:bodyPr>
          <a:lstStyle/>
          <a:p>
            <a:r>
              <a:rPr lang="en-US" sz="5200" dirty="0"/>
              <a:t>Time </a:t>
            </a:r>
            <a:r>
              <a:rPr lang="en-US" sz="5200" dirty="0" smtClean="0"/>
              <a:t>T2 </a:t>
            </a:r>
            <a:r>
              <a:rPr lang="en-US" sz="5200" dirty="0"/>
              <a:t>: post-binding between Composable Module 1 and 2</a:t>
            </a:r>
          </a:p>
        </p:txBody>
      </p:sp>
      <p:sp>
        <p:nvSpPr>
          <p:cNvPr id="4" name="Oval 3">
            <a:extLst>
              <a:ext uri="{FF2B5EF4-FFF2-40B4-BE49-F238E27FC236}">
                <a16:creationId xmlns="" xmlns:a16="http://schemas.microsoft.com/office/drawing/2014/main" id="{FC1784BE-A0B9-30BA-9C32-10D7378CCCB8}"/>
              </a:ext>
            </a:extLst>
          </p:cNvPr>
          <p:cNvSpPr/>
          <p:nvPr/>
        </p:nvSpPr>
        <p:spPr>
          <a:xfrm>
            <a:off x="11464895" y="2815087"/>
            <a:ext cx="1350833"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5" name="Oval 4">
            <a:extLst>
              <a:ext uri="{FF2B5EF4-FFF2-40B4-BE49-F238E27FC236}">
                <a16:creationId xmlns="" xmlns:a16="http://schemas.microsoft.com/office/drawing/2014/main" id="{A1D37227-35A8-91E6-2574-9162CC4F31FA}"/>
              </a:ext>
            </a:extLst>
          </p:cNvPr>
          <p:cNvSpPr/>
          <p:nvPr/>
        </p:nvSpPr>
        <p:spPr>
          <a:xfrm>
            <a:off x="11487362" y="3276945"/>
            <a:ext cx="1475179" cy="4023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Chassis1</a:t>
            </a:r>
          </a:p>
        </p:txBody>
      </p:sp>
      <p:cxnSp>
        <p:nvCxnSpPr>
          <p:cNvPr id="6" name="Connector: Curved 5">
            <a:extLst>
              <a:ext uri="{FF2B5EF4-FFF2-40B4-BE49-F238E27FC236}">
                <a16:creationId xmlns="" xmlns:a16="http://schemas.microsoft.com/office/drawing/2014/main" id="{F377A58A-B504-0453-BBD3-F7B3D0C15CA6}"/>
              </a:ext>
            </a:extLst>
          </p:cNvPr>
          <p:cNvCxnSpPr>
            <a:cxnSpLocks/>
            <a:stCxn id="5" idx="2"/>
            <a:endCxn id="19" idx="6"/>
          </p:cNvCxnSpPr>
          <p:nvPr/>
        </p:nvCxnSpPr>
        <p:spPr>
          <a:xfrm rot="10800000">
            <a:off x="4338827" y="3222816"/>
            <a:ext cx="7148534" cy="255325"/>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 xmlns:a16="http://schemas.microsoft.com/office/drawing/2014/main" id="{3EEFFF30-63FA-A55E-A3A6-975E5690C2E5}"/>
              </a:ext>
            </a:extLst>
          </p:cNvPr>
          <p:cNvSpPr/>
          <p:nvPr/>
        </p:nvSpPr>
        <p:spPr>
          <a:xfrm>
            <a:off x="101067" y="4231852"/>
            <a:ext cx="1519837" cy="615778"/>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Processors</a:t>
            </a:r>
          </a:p>
        </p:txBody>
      </p:sp>
      <p:sp>
        <p:nvSpPr>
          <p:cNvPr id="8" name="Oval 7">
            <a:extLst>
              <a:ext uri="{FF2B5EF4-FFF2-40B4-BE49-F238E27FC236}">
                <a16:creationId xmlns="" xmlns:a16="http://schemas.microsoft.com/office/drawing/2014/main" id="{3988DEC0-4BD9-0445-3A1A-0194C86C8A80}"/>
              </a:ext>
            </a:extLst>
          </p:cNvPr>
          <p:cNvSpPr/>
          <p:nvPr/>
        </p:nvSpPr>
        <p:spPr>
          <a:xfrm>
            <a:off x="3581015" y="5047617"/>
            <a:ext cx="1326529" cy="4984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9" name="Oval 8">
            <a:extLst>
              <a:ext uri="{FF2B5EF4-FFF2-40B4-BE49-F238E27FC236}">
                <a16:creationId xmlns="" xmlns:a16="http://schemas.microsoft.com/office/drawing/2014/main" id="{DA9C489F-470A-B9BD-F70A-40480B42C1BE}"/>
              </a:ext>
            </a:extLst>
          </p:cNvPr>
          <p:cNvSpPr/>
          <p:nvPr/>
        </p:nvSpPr>
        <p:spPr>
          <a:xfrm>
            <a:off x="268560" y="4681638"/>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CPU1</a:t>
            </a:r>
          </a:p>
        </p:txBody>
      </p:sp>
      <p:sp>
        <p:nvSpPr>
          <p:cNvPr id="10" name="Oval 9">
            <a:extLst>
              <a:ext uri="{FF2B5EF4-FFF2-40B4-BE49-F238E27FC236}">
                <a16:creationId xmlns="" xmlns:a16="http://schemas.microsoft.com/office/drawing/2014/main" id="{A44CC5B9-947F-4642-728C-2FAB4FF73A0C}"/>
              </a:ext>
            </a:extLst>
          </p:cNvPr>
          <p:cNvSpPr/>
          <p:nvPr/>
        </p:nvSpPr>
        <p:spPr>
          <a:xfrm>
            <a:off x="3505495" y="5402064"/>
            <a:ext cx="857762" cy="3849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cxnSp>
        <p:nvCxnSpPr>
          <p:cNvPr id="11" name="Connector: Curved 10">
            <a:extLst>
              <a:ext uri="{FF2B5EF4-FFF2-40B4-BE49-F238E27FC236}">
                <a16:creationId xmlns="" xmlns:a16="http://schemas.microsoft.com/office/drawing/2014/main" id="{E8E539DE-5522-F4B0-E6DF-E7642C2AE0A2}"/>
              </a:ext>
            </a:extLst>
          </p:cNvPr>
          <p:cNvCxnSpPr>
            <a:cxnSpLocks/>
            <a:stCxn id="19" idx="4"/>
            <a:endCxn id="8" idx="0"/>
          </p:cNvCxnSpPr>
          <p:nvPr/>
        </p:nvCxnSpPr>
        <p:spPr>
          <a:xfrm rot="16200000" flipH="1">
            <a:off x="3207881" y="4011220"/>
            <a:ext cx="1612543" cy="460257"/>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Curved 11">
            <a:extLst>
              <a:ext uri="{FF2B5EF4-FFF2-40B4-BE49-F238E27FC236}">
                <a16:creationId xmlns="" xmlns:a16="http://schemas.microsoft.com/office/drawing/2014/main" id="{ABEC16E7-4855-5913-4B62-4E2683805BF8}"/>
              </a:ext>
            </a:extLst>
          </p:cNvPr>
          <p:cNvCxnSpPr>
            <a:cxnSpLocks/>
            <a:stCxn id="19" idx="3"/>
            <a:endCxn id="7" idx="0"/>
          </p:cNvCxnSpPr>
          <p:nvPr/>
        </p:nvCxnSpPr>
        <p:spPr>
          <a:xfrm rot="5400000">
            <a:off x="1696883" y="2537015"/>
            <a:ext cx="858945" cy="253073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 xmlns:a16="http://schemas.microsoft.com/office/drawing/2014/main" id="{075DDC69-17D4-D1A5-367D-44EC2850889A}"/>
              </a:ext>
            </a:extLst>
          </p:cNvPr>
          <p:cNvSpPr/>
          <p:nvPr/>
        </p:nvSpPr>
        <p:spPr>
          <a:xfrm>
            <a:off x="5101893" y="5866423"/>
            <a:ext cx="1065725" cy="539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14" name="Oval 13">
            <a:extLst>
              <a:ext uri="{FF2B5EF4-FFF2-40B4-BE49-F238E27FC236}">
                <a16:creationId xmlns="" xmlns:a16="http://schemas.microsoft.com/office/drawing/2014/main" id="{A9008756-AEA7-0EAA-AF39-4671BD6524AB}"/>
              </a:ext>
            </a:extLst>
          </p:cNvPr>
          <p:cNvSpPr/>
          <p:nvPr/>
        </p:nvSpPr>
        <p:spPr>
          <a:xfrm>
            <a:off x="5198009" y="6255428"/>
            <a:ext cx="93639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5" name="Connector: Curved 14">
            <a:extLst>
              <a:ext uri="{FF2B5EF4-FFF2-40B4-BE49-F238E27FC236}">
                <a16:creationId xmlns="" xmlns:a16="http://schemas.microsoft.com/office/drawing/2014/main" id="{12247581-E0BF-63D9-4339-795149E65193}"/>
              </a:ext>
            </a:extLst>
          </p:cNvPr>
          <p:cNvCxnSpPr>
            <a:cxnSpLocks/>
            <a:stCxn id="22" idx="4"/>
            <a:endCxn id="13" idx="0"/>
          </p:cNvCxnSpPr>
          <p:nvPr/>
        </p:nvCxnSpPr>
        <p:spPr>
          <a:xfrm rot="5400000">
            <a:off x="5256977" y="5464594"/>
            <a:ext cx="779618" cy="2404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 xmlns:a16="http://schemas.microsoft.com/office/drawing/2014/main" id="{8D531B46-E554-DFBD-B57F-F0B9F9DD12FB}"/>
              </a:ext>
            </a:extLst>
          </p:cNvPr>
          <p:cNvSpPr/>
          <p:nvPr/>
        </p:nvSpPr>
        <p:spPr>
          <a:xfrm>
            <a:off x="6531236" y="1285972"/>
            <a:ext cx="114488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Root</a:t>
            </a:r>
          </a:p>
        </p:txBody>
      </p:sp>
      <p:cxnSp>
        <p:nvCxnSpPr>
          <p:cNvPr id="17" name="Connector: Curved 16">
            <a:extLst>
              <a:ext uri="{FF2B5EF4-FFF2-40B4-BE49-F238E27FC236}">
                <a16:creationId xmlns="" xmlns:a16="http://schemas.microsoft.com/office/drawing/2014/main" id="{C8C6530C-37E7-7BD2-B691-3AAF25649097}"/>
              </a:ext>
            </a:extLst>
          </p:cNvPr>
          <p:cNvCxnSpPr>
            <a:cxnSpLocks/>
            <a:stCxn id="16" idx="4"/>
            <a:endCxn id="4" idx="0"/>
          </p:cNvCxnSpPr>
          <p:nvPr/>
        </p:nvCxnSpPr>
        <p:spPr>
          <a:xfrm rot="16200000" flipH="1">
            <a:off x="9069692" y="-255526"/>
            <a:ext cx="1104598" cy="503663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 xmlns:a16="http://schemas.microsoft.com/office/drawing/2014/main" id="{62357FFE-E682-9C65-5452-ACDBB7190FBA}"/>
              </a:ext>
            </a:extLst>
          </p:cNvPr>
          <p:cNvSpPr/>
          <p:nvPr/>
        </p:nvSpPr>
        <p:spPr>
          <a:xfrm>
            <a:off x="3184238" y="2654162"/>
            <a:ext cx="1350833" cy="483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Systems</a:t>
            </a:r>
          </a:p>
        </p:txBody>
      </p:sp>
      <p:sp>
        <p:nvSpPr>
          <p:cNvPr id="19" name="Oval 18">
            <a:extLst>
              <a:ext uri="{FF2B5EF4-FFF2-40B4-BE49-F238E27FC236}">
                <a16:creationId xmlns="" xmlns:a16="http://schemas.microsoft.com/office/drawing/2014/main" id="{0B04B3D8-D5D4-30AB-E6C6-800FBC1685BA}"/>
              </a:ext>
            </a:extLst>
          </p:cNvPr>
          <p:cNvSpPr/>
          <p:nvPr/>
        </p:nvSpPr>
        <p:spPr>
          <a:xfrm>
            <a:off x="3229223" y="3010558"/>
            <a:ext cx="1109607"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CM1</a:t>
            </a:r>
          </a:p>
        </p:txBody>
      </p:sp>
      <p:cxnSp>
        <p:nvCxnSpPr>
          <p:cNvPr id="20" name="Connector: Curved 19">
            <a:extLst>
              <a:ext uri="{FF2B5EF4-FFF2-40B4-BE49-F238E27FC236}">
                <a16:creationId xmlns="" xmlns:a16="http://schemas.microsoft.com/office/drawing/2014/main" id="{84FBC11F-7A60-50FC-80DA-664A7AFC27E0}"/>
              </a:ext>
            </a:extLst>
          </p:cNvPr>
          <p:cNvCxnSpPr>
            <a:cxnSpLocks/>
            <a:stCxn id="16" idx="4"/>
            <a:endCxn id="18" idx="0"/>
          </p:cNvCxnSpPr>
          <p:nvPr/>
        </p:nvCxnSpPr>
        <p:spPr>
          <a:xfrm rot="5400000">
            <a:off x="5009831" y="560313"/>
            <a:ext cx="943674" cy="324402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 xmlns:a16="http://schemas.microsoft.com/office/drawing/2014/main" id="{2D3072AC-59A2-EF26-4A7A-1693B9A1F88D}"/>
              </a:ext>
            </a:extLst>
          </p:cNvPr>
          <p:cNvSpPr/>
          <p:nvPr/>
        </p:nvSpPr>
        <p:spPr>
          <a:xfrm>
            <a:off x="5022981" y="4206068"/>
            <a:ext cx="1308187" cy="58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Fabric adapter</a:t>
            </a:r>
          </a:p>
        </p:txBody>
      </p:sp>
      <p:sp>
        <p:nvSpPr>
          <p:cNvPr id="22" name="Oval 21">
            <a:extLst>
              <a:ext uri="{FF2B5EF4-FFF2-40B4-BE49-F238E27FC236}">
                <a16:creationId xmlns="" xmlns:a16="http://schemas.microsoft.com/office/drawing/2014/main" id="{29711EA7-61E3-D9D6-F4DD-409CF7032FA3}"/>
              </a:ext>
            </a:extLst>
          </p:cNvPr>
          <p:cNvSpPr/>
          <p:nvPr/>
        </p:nvSpPr>
        <p:spPr>
          <a:xfrm>
            <a:off x="5125939" y="4697691"/>
            <a:ext cx="1065725"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Adapter1</a:t>
            </a:r>
          </a:p>
        </p:txBody>
      </p:sp>
      <p:cxnSp>
        <p:nvCxnSpPr>
          <p:cNvPr id="23" name="Connector: Curved 22">
            <a:extLst>
              <a:ext uri="{FF2B5EF4-FFF2-40B4-BE49-F238E27FC236}">
                <a16:creationId xmlns="" xmlns:a16="http://schemas.microsoft.com/office/drawing/2014/main" id="{ABC03CF8-4735-15A7-E5EA-B81E9456C3C5}"/>
              </a:ext>
            </a:extLst>
          </p:cNvPr>
          <p:cNvCxnSpPr>
            <a:cxnSpLocks/>
            <a:stCxn id="19" idx="5"/>
            <a:endCxn id="21" idx="0"/>
          </p:cNvCxnSpPr>
          <p:nvPr/>
        </p:nvCxnSpPr>
        <p:spPr>
          <a:xfrm rot="16200000" flipH="1">
            <a:off x="4510121" y="3039115"/>
            <a:ext cx="833163" cy="1500747"/>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 xmlns:a16="http://schemas.microsoft.com/office/drawing/2014/main" id="{00F41C80-59B7-65B0-6A0C-CD91D698328C}"/>
              </a:ext>
            </a:extLst>
          </p:cNvPr>
          <p:cNvSpPr/>
          <p:nvPr/>
        </p:nvSpPr>
        <p:spPr>
          <a:xfrm>
            <a:off x="1664399" y="4290498"/>
            <a:ext cx="1519837" cy="55713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a:p>
            <a:pPr algn="ctr"/>
            <a:r>
              <a:rPr lang="en-GB" sz="1584" dirty="0"/>
              <a:t>Domains</a:t>
            </a:r>
          </a:p>
        </p:txBody>
      </p:sp>
      <p:sp>
        <p:nvSpPr>
          <p:cNvPr id="25" name="Oval 24">
            <a:extLst>
              <a:ext uri="{FF2B5EF4-FFF2-40B4-BE49-F238E27FC236}">
                <a16:creationId xmlns="" xmlns:a16="http://schemas.microsoft.com/office/drawing/2014/main" id="{30133E52-3C5C-0805-03A5-07918FC694CA}"/>
              </a:ext>
            </a:extLst>
          </p:cNvPr>
          <p:cNvSpPr/>
          <p:nvPr/>
        </p:nvSpPr>
        <p:spPr>
          <a:xfrm>
            <a:off x="1746214" y="4776600"/>
            <a:ext cx="1252518"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Domain1</a:t>
            </a:r>
          </a:p>
        </p:txBody>
      </p:sp>
      <p:cxnSp>
        <p:nvCxnSpPr>
          <p:cNvPr id="26" name="Connector: Curved 25">
            <a:extLst>
              <a:ext uri="{FF2B5EF4-FFF2-40B4-BE49-F238E27FC236}">
                <a16:creationId xmlns="" xmlns:a16="http://schemas.microsoft.com/office/drawing/2014/main" id="{18D9FF53-00A9-78F8-5E42-426C900191C3}"/>
              </a:ext>
            </a:extLst>
          </p:cNvPr>
          <p:cNvCxnSpPr>
            <a:cxnSpLocks/>
            <a:stCxn id="19" idx="4"/>
            <a:endCxn id="24" idx="0"/>
          </p:cNvCxnSpPr>
          <p:nvPr/>
        </p:nvCxnSpPr>
        <p:spPr>
          <a:xfrm rot="5400000">
            <a:off x="2676463" y="3182935"/>
            <a:ext cx="855420" cy="135970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 xmlns:a16="http://schemas.microsoft.com/office/drawing/2014/main" id="{8E733B2C-3DF1-D961-6278-06F15373EABA}"/>
              </a:ext>
            </a:extLst>
          </p:cNvPr>
          <p:cNvSpPr/>
          <p:nvPr/>
        </p:nvSpPr>
        <p:spPr>
          <a:xfrm>
            <a:off x="658726" y="5519303"/>
            <a:ext cx="1350434" cy="52611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a:p>
            <a:pPr algn="ctr"/>
            <a:r>
              <a:rPr lang="en-GB" sz="1584" dirty="0"/>
              <a:t>Chunk</a:t>
            </a:r>
          </a:p>
        </p:txBody>
      </p:sp>
      <p:sp>
        <p:nvSpPr>
          <p:cNvPr id="28" name="Oval 27">
            <a:extLst>
              <a:ext uri="{FF2B5EF4-FFF2-40B4-BE49-F238E27FC236}">
                <a16:creationId xmlns="" xmlns:a16="http://schemas.microsoft.com/office/drawing/2014/main" id="{9F1CA479-A2CA-5304-469A-9D43E9C698E1}"/>
              </a:ext>
            </a:extLst>
          </p:cNvPr>
          <p:cNvSpPr/>
          <p:nvPr/>
        </p:nvSpPr>
        <p:spPr>
          <a:xfrm>
            <a:off x="513252" y="5901560"/>
            <a:ext cx="843573" cy="4074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Chunk1</a:t>
            </a:r>
          </a:p>
        </p:txBody>
      </p:sp>
      <p:cxnSp>
        <p:nvCxnSpPr>
          <p:cNvPr id="29" name="Connector: Curved 28">
            <a:extLst>
              <a:ext uri="{FF2B5EF4-FFF2-40B4-BE49-F238E27FC236}">
                <a16:creationId xmlns="" xmlns:a16="http://schemas.microsoft.com/office/drawing/2014/main" id="{9DE42341-029A-A17C-726B-DBC5250482B3}"/>
              </a:ext>
            </a:extLst>
          </p:cNvPr>
          <p:cNvCxnSpPr>
            <a:cxnSpLocks/>
            <a:stCxn id="25" idx="4"/>
            <a:endCxn id="27" idx="0"/>
          </p:cNvCxnSpPr>
          <p:nvPr/>
        </p:nvCxnSpPr>
        <p:spPr>
          <a:xfrm rot="5400000">
            <a:off x="1676417" y="4823246"/>
            <a:ext cx="353583" cy="1038530"/>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 xmlns:a16="http://schemas.microsoft.com/office/drawing/2014/main" id="{F3617BD3-B451-2919-220D-99A4E2A8A9FF}"/>
              </a:ext>
            </a:extLst>
          </p:cNvPr>
          <p:cNvCxnSpPr>
            <a:cxnSpLocks/>
            <a:stCxn id="10" idx="3"/>
            <a:endCxn id="28" idx="5"/>
          </p:cNvCxnSpPr>
          <p:nvPr/>
        </p:nvCxnSpPr>
        <p:spPr>
          <a:xfrm rot="5400000">
            <a:off x="2172858" y="4791056"/>
            <a:ext cx="518682" cy="2397824"/>
          </a:xfrm>
          <a:prstGeom prst="curvedConnector3">
            <a:avLst>
              <a:gd name="adj1" fmla="val 233649"/>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 xmlns:a16="http://schemas.microsoft.com/office/drawing/2014/main" id="{6D758FE1-2DFB-4D6A-C48E-83DEC455A99E}"/>
              </a:ext>
            </a:extLst>
          </p:cNvPr>
          <p:cNvCxnSpPr>
            <a:cxnSpLocks/>
            <a:stCxn id="10" idx="2"/>
            <a:endCxn id="25" idx="5"/>
          </p:cNvCxnSpPr>
          <p:nvPr/>
        </p:nvCxnSpPr>
        <p:spPr>
          <a:xfrm rot="10800000">
            <a:off x="2815305" y="5108736"/>
            <a:ext cx="690190" cy="485797"/>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 xmlns:a16="http://schemas.microsoft.com/office/drawing/2014/main" id="{8C2DE170-7730-AE5A-FC27-09035A560E44}"/>
              </a:ext>
            </a:extLst>
          </p:cNvPr>
          <p:cNvSpPr/>
          <p:nvPr/>
        </p:nvSpPr>
        <p:spPr>
          <a:xfrm>
            <a:off x="7170449" y="3500750"/>
            <a:ext cx="1350833"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Fabrics</a:t>
            </a:r>
          </a:p>
        </p:txBody>
      </p:sp>
      <p:sp>
        <p:nvSpPr>
          <p:cNvPr id="82" name="Oval 81">
            <a:extLst>
              <a:ext uri="{FF2B5EF4-FFF2-40B4-BE49-F238E27FC236}">
                <a16:creationId xmlns="" xmlns:a16="http://schemas.microsoft.com/office/drawing/2014/main" id="{49423B4D-0BC7-62CF-7FCB-46B5C7AC06E1}"/>
              </a:ext>
            </a:extLst>
          </p:cNvPr>
          <p:cNvSpPr/>
          <p:nvPr/>
        </p:nvSpPr>
        <p:spPr>
          <a:xfrm>
            <a:off x="7192919" y="3962612"/>
            <a:ext cx="1350833" cy="349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CXL</a:t>
            </a:r>
          </a:p>
        </p:txBody>
      </p:sp>
      <p:cxnSp>
        <p:nvCxnSpPr>
          <p:cNvPr id="83" name="Connector: Curved 82">
            <a:extLst>
              <a:ext uri="{FF2B5EF4-FFF2-40B4-BE49-F238E27FC236}">
                <a16:creationId xmlns="" xmlns:a16="http://schemas.microsoft.com/office/drawing/2014/main" id="{07CFBCC9-C1D3-6C8D-F6AE-FD3A9A352987}"/>
              </a:ext>
            </a:extLst>
          </p:cNvPr>
          <p:cNvCxnSpPr>
            <a:cxnSpLocks/>
            <a:stCxn id="16" idx="4"/>
            <a:endCxn id="81" idx="0"/>
          </p:cNvCxnSpPr>
          <p:nvPr/>
        </p:nvCxnSpPr>
        <p:spPr>
          <a:xfrm rot="16200000" flipH="1">
            <a:off x="6579641" y="2234527"/>
            <a:ext cx="1790262" cy="74218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6" name="Oval 85">
            <a:extLst>
              <a:ext uri="{FF2B5EF4-FFF2-40B4-BE49-F238E27FC236}">
                <a16:creationId xmlns="" xmlns:a16="http://schemas.microsoft.com/office/drawing/2014/main" id="{4DEFD698-E12C-AA8C-CE4E-23A07DC9FA0F}"/>
              </a:ext>
            </a:extLst>
          </p:cNvPr>
          <p:cNvSpPr/>
          <p:nvPr/>
        </p:nvSpPr>
        <p:spPr>
          <a:xfrm>
            <a:off x="5912071" y="7185762"/>
            <a:ext cx="147567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Switches</a:t>
            </a:r>
          </a:p>
        </p:txBody>
      </p:sp>
      <p:sp>
        <p:nvSpPr>
          <p:cNvPr id="87" name="Oval 86">
            <a:extLst>
              <a:ext uri="{FF2B5EF4-FFF2-40B4-BE49-F238E27FC236}">
                <a16:creationId xmlns="" xmlns:a16="http://schemas.microsoft.com/office/drawing/2014/main" id="{11F3E7F8-77A1-26ED-2423-850F8D5221FD}"/>
              </a:ext>
            </a:extLst>
          </p:cNvPr>
          <p:cNvSpPr/>
          <p:nvPr/>
        </p:nvSpPr>
        <p:spPr>
          <a:xfrm>
            <a:off x="5934549" y="7647622"/>
            <a:ext cx="1350833" cy="349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CXL</a:t>
            </a:r>
          </a:p>
        </p:txBody>
      </p:sp>
      <p:sp>
        <p:nvSpPr>
          <p:cNvPr id="100" name="Oval 99">
            <a:extLst>
              <a:ext uri="{FF2B5EF4-FFF2-40B4-BE49-F238E27FC236}">
                <a16:creationId xmlns="" xmlns:a16="http://schemas.microsoft.com/office/drawing/2014/main" id="{99153525-D553-D763-6CA6-E247D5611DA5}"/>
              </a:ext>
            </a:extLst>
          </p:cNvPr>
          <p:cNvSpPr/>
          <p:nvPr/>
        </p:nvSpPr>
        <p:spPr>
          <a:xfrm>
            <a:off x="5819302" y="8450917"/>
            <a:ext cx="147567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Ports</a:t>
            </a:r>
          </a:p>
        </p:txBody>
      </p:sp>
      <p:sp>
        <p:nvSpPr>
          <p:cNvPr id="101" name="Oval 100">
            <a:extLst>
              <a:ext uri="{FF2B5EF4-FFF2-40B4-BE49-F238E27FC236}">
                <a16:creationId xmlns="" xmlns:a16="http://schemas.microsoft.com/office/drawing/2014/main" id="{9DA66BE0-7D08-1079-0D26-BC920DA645BA}"/>
              </a:ext>
            </a:extLst>
          </p:cNvPr>
          <p:cNvSpPr/>
          <p:nvPr/>
        </p:nvSpPr>
        <p:spPr>
          <a:xfrm>
            <a:off x="5847847" y="8849961"/>
            <a:ext cx="7517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U1</a:t>
            </a:r>
          </a:p>
        </p:txBody>
      </p:sp>
      <p:sp>
        <p:nvSpPr>
          <p:cNvPr id="102" name="Oval 101">
            <a:extLst>
              <a:ext uri="{FF2B5EF4-FFF2-40B4-BE49-F238E27FC236}">
                <a16:creationId xmlns="" xmlns:a16="http://schemas.microsoft.com/office/drawing/2014/main" id="{323F15AC-FFBF-0CFB-626F-C517C5147173}"/>
              </a:ext>
            </a:extLst>
          </p:cNvPr>
          <p:cNvSpPr/>
          <p:nvPr/>
        </p:nvSpPr>
        <p:spPr>
          <a:xfrm>
            <a:off x="6751353" y="8698555"/>
            <a:ext cx="7517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D1</a:t>
            </a:r>
          </a:p>
        </p:txBody>
      </p:sp>
      <p:cxnSp>
        <p:nvCxnSpPr>
          <p:cNvPr id="103" name="Connector: Curved 102">
            <a:extLst>
              <a:ext uri="{FF2B5EF4-FFF2-40B4-BE49-F238E27FC236}">
                <a16:creationId xmlns="" xmlns:a16="http://schemas.microsoft.com/office/drawing/2014/main" id="{5DA50646-255B-95C6-0C43-EA64C9648B8F}"/>
              </a:ext>
            </a:extLst>
          </p:cNvPr>
          <p:cNvCxnSpPr>
            <a:cxnSpLocks/>
            <a:stCxn id="82" idx="4"/>
            <a:endCxn id="86" idx="0"/>
          </p:cNvCxnSpPr>
          <p:nvPr/>
        </p:nvCxnSpPr>
        <p:spPr>
          <a:xfrm rot="5400000">
            <a:off x="5822103" y="5139527"/>
            <a:ext cx="2874044" cy="121842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06" name="Connector: Curved 105">
            <a:extLst>
              <a:ext uri="{FF2B5EF4-FFF2-40B4-BE49-F238E27FC236}">
                <a16:creationId xmlns="" xmlns:a16="http://schemas.microsoft.com/office/drawing/2014/main" id="{71BC57F4-E50D-6880-E3E3-029FF7530FCE}"/>
              </a:ext>
            </a:extLst>
          </p:cNvPr>
          <p:cNvCxnSpPr>
            <a:cxnSpLocks/>
            <a:stCxn id="87" idx="4"/>
            <a:endCxn id="100" idx="0"/>
          </p:cNvCxnSpPr>
          <p:nvPr/>
        </p:nvCxnSpPr>
        <p:spPr>
          <a:xfrm rot="5400000">
            <a:off x="6356456" y="8197413"/>
            <a:ext cx="454192" cy="5281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 xmlns:a16="http://schemas.microsoft.com/office/drawing/2014/main" id="{F144C45D-242F-C224-70E6-17DE05F8BBE1}"/>
              </a:ext>
            </a:extLst>
          </p:cNvPr>
          <p:cNvSpPr/>
          <p:nvPr/>
        </p:nvSpPr>
        <p:spPr>
          <a:xfrm>
            <a:off x="15142786" y="6298515"/>
            <a:ext cx="1271318" cy="496368"/>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116" name="Oval 115">
            <a:extLst>
              <a:ext uri="{FF2B5EF4-FFF2-40B4-BE49-F238E27FC236}">
                <a16:creationId xmlns="" xmlns:a16="http://schemas.microsoft.com/office/drawing/2014/main" id="{3B928A83-967E-C770-270E-9A068ECCF48F}"/>
              </a:ext>
            </a:extLst>
          </p:cNvPr>
          <p:cNvSpPr/>
          <p:nvPr/>
        </p:nvSpPr>
        <p:spPr>
          <a:xfrm>
            <a:off x="15362797" y="6632489"/>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117" name="Oval 116">
            <a:extLst>
              <a:ext uri="{FF2B5EF4-FFF2-40B4-BE49-F238E27FC236}">
                <a16:creationId xmlns="" xmlns:a16="http://schemas.microsoft.com/office/drawing/2014/main" id="{90AB3B51-5E84-EF2A-4A38-A9249FCFD2D0}"/>
              </a:ext>
            </a:extLst>
          </p:cNvPr>
          <p:cNvSpPr/>
          <p:nvPr/>
        </p:nvSpPr>
        <p:spPr>
          <a:xfrm>
            <a:off x="11398595" y="4617778"/>
            <a:ext cx="1475179" cy="62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118" name="Oval 117">
            <a:extLst>
              <a:ext uri="{FF2B5EF4-FFF2-40B4-BE49-F238E27FC236}">
                <a16:creationId xmlns="" xmlns:a16="http://schemas.microsoft.com/office/drawing/2014/main" id="{70E36EA4-8343-4962-90A4-5428DEDB9036}"/>
              </a:ext>
            </a:extLst>
          </p:cNvPr>
          <p:cNvSpPr/>
          <p:nvPr/>
        </p:nvSpPr>
        <p:spPr>
          <a:xfrm>
            <a:off x="11818515" y="5154071"/>
            <a:ext cx="695252" cy="3048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19" name="Oval 118">
            <a:extLst>
              <a:ext uri="{FF2B5EF4-FFF2-40B4-BE49-F238E27FC236}">
                <a16:creationId xmlns="" xmlns:a16="http://schemas.microsoft.com/office/drawing/2014/main" id="{8BCD356F-632F-178B-0D8F-B84F9A41528D}"/>
              </a:ext>
            </a:extLst>
          </p:cNvPr>
          <p:cNvSpPr/>
          <p:nvPr/>
        </p:nvSpPr>
        <p:spPr>
          <a:xfrm>
            <a:off x="11956337" y="6388878"/>
            <a:ext cx="917437"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120" name="Oval 119">
            <a:extLst>
              <a:ext uri="{FF2B5EF4-FFF2-40B4-BE49-F238E27FC236}">
                <a16:creationId xmlns="" xmlns:a16="http://schemas.microsoft.com/office/drawing/2014/main" id="{4B312ECF-ACAF-858E-3671-76E97D2476C1}"/>
              </a:ext>
            </a:extLst>
          </p:cNvPr>
          <p:cNvSpPr/>
          <p:nvPr/>
        </p:nvSpPr>
        <p:spPr>
          <a:xfrm>
            <a:off x="12242017" y="6826403"/>
            <a:ext cx="543502" cy="3187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121" name="Connector: Curved 120">
            <a:extLst>
              <a:ext uri="{FF2B5EF4-FFF2-40B4-BE49-F238E27FC236}">
                <a16:creationId xmlns="" xmlns:a16="http://schemas.microsoft.com/office/drawing/2014/main" id="{2EF72F34-6B2B-E920-0A5A-CE1DDCE9AB95}"/>
              </a:ext>
            </a:extLst>
          </p:cNvPr>
          <p:cNvCxnSpPr>
            <a:cxnSpLocks/>
            <a:stCxn id="118" idx="3"/>
            <a:endCxn id="119" idx="0"/>
          </p:cNvCxnSpPr>
          <p:nvPr/>
        </p:nvCxnSpPr>
        <p:spPr>
          <a:xfrm rot="16200000" flipH="1">
            <a:off x="11680375" y="5654200"/>
            <a:ext cx="974641" cy="494720"/>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22" name="Connector: Curved 121">
            <a:extLst>
              <a:ext uri="{FF2B5EF4-FFF2-40B4-BE49-F238E27FC236}">
                <a16:creationId xmlns="" xmlns:a16="http://schemas.microsoft.com/office/drawing/2014/main" id="{3C571721-7A66-DCED-2727-5F1672EF94BD}"/>
              </a:ext>
            </a:extLst>
          </p:cNvPr>
          <p:cNvCxnSpPr>
            <a:cxnSpLocks/>
            <a:stCxn id="5" idx="4"/>
          </p:cNvCxnSpPr>
          <p:nvPr/>
        </p:nvCxnSpPr>
        <p:spPr>
          <a:xfrm rot="5400000">
            <a:off x="11742303" y="4126689"/>
            <a:ext cx="930000" cy="3530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123" name="Oval 122">
            <a:extLst>
              <a:ext uri="{FF2B5EF4-FFF2-40B4-BE49-F238E27FC236}">
                <a16:creationId xmlns="" xmlns:a16="http://schemas.microsoft.com/office/drawing/2014/main" id="{B0F89822-53A2-54E1-8238-E89792E38A11}"/>
              </a:ext>
            </a:extLst>
          </p:cNvPr>
          <p:cNvSpPr/>
          <p:nvPr/>
        </p:nvSpPr>
        <p:spPr>
          <a:xfrm>
            <a:off x="12931826" y="4364789"/>
            <a:ext cx="1462087" cy="62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124" name="Oval 123">
            <a:extLst>
              <a:ext uri="{FF2B5EF4-FFF2-40B4-BE49-F238E27FC236}">
                <a16:creationId xmlns="" xmlns:a16="http://schemas.microsoft.com/office/drawing/2014/main" id="{C4FC49B5-CDF0-7B74-C866-64D35CE11340}"/>
              </a:ext>
            </a:extLst>
          </p:cNvPr>
          <p:cNvSpPr/>
          <p:nvPr/>
        </p:nvSpPr>
        <p:spPr>
          <a:xfrm>
            <a:off x="13324625" y="4949072"/>
            <a:ext cx="800287" cy="3829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cxnSp>
        <p:nvCxnSpPr>
          <p:cNvPr id="126" name="Connector: Curved 125">
            <a:extLst>
              <a:ext uri="{FF2B5EF4-FFF2-40B4-BE49-F238E27FC236}">
                <a16:creationId xmlns="" xmlns:a16="http://schemas.microsoft.com/office/drawing/2014/main" id="{A7607B80-78FA-6DF0-386E-3105879C611B}"/>
              </a:ext>
            </a:extLst>
          </p:cNvPr>
          <p:cNvCxnSpPr>
            <a:cxnSpLocks/>
            <a:stCxn id="124" idx="4"/>
            <a:endCxn id="152" idx="0"/>
          </p:cNvCxnSpPr>
          <p:nvPr/>
        </p:nvCxnSpPr>
        <p:spPr>
          <a:xfrm rot="16200000" flipH="1">
            <a:off x="12819749" y="6237047"/>
            <a:ext cx="1955405" cy="14536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27" name="Connector: Curved 126">
            <a:extLst>
              <a:ext uri="{FF2B5EF4-FFF2-40B4-BE49-F238E27FC236}">
                <a16:creationId xmlns="" xmlns:a16="http://schemas.microsoft.com/office/drawing/2014/main" id="{B5C3F7E6-38FB-F8EB-8180-A9E7D1A4090A}"/>
              </a:ext>
            </a:extLst>
          </p:cNvPr>
          <p:cNvCxnSpPr>
            <a:cxnSpLocks/>
            <a:stCxn id="124" idx="3"/>
            <a:endCxn id="118" idx="5"/>
          </p:cNvCxnSpPr>
          <p:nvPr/>
        </p:nvCxnSpPr>
        <p:spPr>
          <a:xfrm rot="5400000">
            <a:off x="12857740" y="4830155"/>
            <a:ext cx="138295" cy="1029874"/>
          </a:xfrm>
          <a:prstGeom prst="curvedConnector3">
            <a:avLst>
              <a:gd name="adj1" fmla="val 297576"/>
            </a:avLst>
          </a:prstGeom>
          <a:ln w="19050">
            <a:solidFill>
              <a:schemeClr val="tx1"/>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8" name="Oval 127">
            <a:extLst>
              <a:ext uri="{FF2B5EF4-FFF2-40B4-BE49-F238E27FC236}">
                <a16:creationId xmlns="" xmlns:a16="http://schemas.microsoft.com/office/drawing/2014/main" id="{3BD99EC8-0E48-8B63-9C37-99DEFBB7CC89}"/>
              </a:ext>
            </a:extLst>
          </p:cNvPr>
          <p:cNvSpPr/>
          <p:nvPr/>
        </p:nvSpPr>
        <p:spPr>
          <a:xfrm>
            <a:off x="15694162" y="3317964"/>
            <a:ext cx="1350833" cy="563328"/>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30" name="Oval 129">
            <a:extLst>
              <a:ext uri="{FF2B5EF4-FFF2-40B4-BE49-F238E27FC236}">
                <a16:creationId xmlns="" xmlns:a16="http://schemas.microsoft.com/office/drawing/2014/main" id="{2DB8511F-EC58-56F9-AD29-DD71E65FECE1}"/>
              </a:ext>
            </a:extLst>
          </p:cNvPr>
          <p:cNvSpPr/>
          <p:nvPr/>
        </p:nvSpPr>
        <p:spPr>
          <a:xfrm>
            <a:off x="15529079" y="4340862"/>
            <a:ext cx="1152287" cy="64590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131" name="Connector: Curved 130">
            <a:extLst>
              <a:ext uri="{FF2B5EF4-FFF2-40B4-BE49-F238E27FC236}">
                <a16:creationId xmlns="" xmlns:a16="http://schemas.microsoft.com/office/drawing/2014/main" id="{E57BC59F-1F94-E88A-2D48-50DB967B0B15}"/>
              </a:ext>
            </a:extLst>
          </p:cNvPr>
          <p:cNvCxnSpPr>
            <a:cxnSpLocks/>
            <a:stCxn id="144" idx="3"/>
            <a:endCxn id="130" idx="0"/>
          </p:cNvCxnSpPr>
          <p:nvPr/>
        </p:nvCxnSpPr>
        <p:spPr>
          <a:xfrm rot="5400000">
            <a:off x="16004139" y="4191304"/>
            <a:ext cx="250645" cy="4847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2" name="Oval 131">
            <a:extLst>
              <a:ext uri="{FF2B5EF4-FFF2-40B4-BE49-F238E27FC236}">
                <a16:creationId xmlns="" xmlns:a16="http://schemas.microsoft.com/office/drawing/2014/main" id="{B590F3F2-621E-F4C8-87A4-DC8253063888}"/>
              </a:ext>
            </a:extLst>
          </p:cNvPr>
          <p:cNvSpPr/>
          <p:nvPr/>
        </p:nvSpPr>
        <p:spPr>
          <a:xfrm>
            <a:off x="16790132" y="4751034"/>
            <a:ext cx="1497868" cy="58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133" name="Oval 132">
            <a:extLst>
              <a:ext uri="{FF2B5EF4-FFF2-40B4-BE49-F238E27FC236}">
                <a16:creationId xmlns="" xmlns:a16="http://schemas.microsoft.com/office/drawing/2014/main" id="{67D30AEA-EB63-E724-4E70-78AEE9905426}"/>
              </a:ext>
            </a:extLst>
          </p:cNvPr>
          <p:cNvSpPr/>
          <p:nvPr/>
        </p:nvSpPr>
        <p:spPr>
          <a:xfrm>
            <a:off x="17204597" y="5260955"/>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34" name="Connector: Curved 133">
            <a:extLst>
              <a:ext uri="{FF2B5EF4-FFF2-40B4-BE49-F238E27FC236}">
                <a16:creationId xmlns="" xmlns:a16="http://schemas.microsoft.com/office/drawing/2014/main" id="{B484CD53-2E8B-78EF-137C-03C462E36551}"/>
              </a:ext>
            </a:extLst>
          </p:cNvPr>
          <p:cNvCxnSpPr>
            <a:cxnSpLocks/>
            <a:stCxn id="144" idx="5"/>
            <a:endCxn id="132" idx="0"/>
          </p:cNvCxnSpPr>
          <p:nvPr/>
        </p:nvCxnSpPr>
        <p:spPr>
          <a:xfrm rot="16200000" flipH="1">
            <a:off x="16780128" y="3992099"/>
            <a:ext cx="660819" cy="85705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35" name="Connector: Curved 134">
            <a:extLst>
              <a:ext uri="{FF2B5EF4-FFF2-40B4-BE49-F238E27FC236}">
                <a16:creationId xmlns="" xmlns:a16="http://schemas.microsoft.com/office/drawing/2014/main" id="{B47ED835-20B4-E4ED-F537-398267F0588A}"/>
              </a:ext>
            </a:extLst>
          </p:cNvPr>
          <p:cNvCxnSpPr>
            <a:cxnSpLocks/>
            <a:stCxn id="5" idx="6"/>
            <a:endCxn id="128" idx="2"/>
          </p:cNvCxnSpPr>
          <p:nvPr/>
        </p:nvCxnSpPr>
        <p:spPr>
          <a:xfrm>
            <a:off x="12962540" y="3478145"/>
            <a:ext cx="2731620" cy="12148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36" name="Connector: Curved 135">
            <a:extLst>
              <a:ext uri="{FF2B5EF4-FFF2-40B4-BE49-F238E27FC236}">
                <a16:creationId xmlns="" xmlns:a16="http://schemas.microsoft.com/office/drawing/2014/main" id="{2FDBAB2D-7A59-F1F6-3573-31FF74B91491}"/>
              </a:ext>
            </a:extLst>
          </p:cNvPr>
          <p:cNvCxnSpPr>
            <a:cxnSpLocks/>
            <a:stCxn id="5" idx="5"/>
            <a:endCxn id="123" idx="0"/>
          </p:cNvCxnSpPr>
          <p:nvPr/>
        </p:nvCxnSpPr>
        <p:spPr>
          <a:xfrm rot="16200000" flipH="1">
            <a:off x="12832500" y="3534415"/>
            <a:ext cx="744380" cy="91636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37" name="Connector: Curved 136">
            <a:extLst>
              <a:ext uri="{FF2B5EF4-FFF2-40B4-BE49-F238E27FC236}">
                <a16:creationId xmlns="" xmlns:a16="http://schemas.microsoft.com/office/drawing/2014/main" id="{FCBE1F75-E04A-4761-F257-3D640644B49F}"/>
              </a:ext>
            </a:extLst>
          </p:cNvPr>
          <p:cNvCxnSpPr>
            <a:cxnSpLocks/>
            <a:stCxn id="124" idx="5"/>
            <a:endCxn id="133" idx="3"/>
          </p:cNvCxnSpPr>
          <p:nvPr/>
        </p:nvCxnSpPr>
        <p:spPr>
          <a:xfrm rot="16200000" flipH="1">
            <a:off x="15504237" y="3779420"/>
            <a:ext cx="269736" cy="3262785"/>
          </a:xfrm>
          <a:prstGeom prst="curvedConnector3">
            <a:avLst>
              <a:gd name="adj1" fmla="val 202860"/>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8" name="Connector: Curved 137">
            <a:extLst>
              <a:ext uri="{FF2B5EF4-FFF2-40B4-BE49-F238E27FC236}">
                <a16:creationId xmlns="" xmlns:a16="http://schemas.microsoft.com/office/drawing/2014/main" id="{6556FBA9-59C7-2393-4AAF-D79A0A38C0E9}"/>
              </a:ext>
            </a:extLst>
          </p:cNvPr>
          <p:cNvCxnSpPr>
            <a:cxnSpLocks/>
            <a:stCxn id="124" idx="6"/>
            <a:endCxn id="145" idx="4"/>
          </p:cNvCxnSpPr>
          <p:nvPr/>
        </p:nvCxnSpPr>
        <p:spPr>
          <a:xfrm flipV="1">
            <a:off x="14124912" y="5055116"/>
            <a:ext cx="1618325" cy="85434"/>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9" name="Connector: Curved 138">
            <a:extLst>
              <a:ext uri="{FF2B5EF4-FFF2-40B4-BE49-F238E27FC236}">
                <a16:creationId xmlns="" xmlns:a16="http://schemas.microsoft.com/office/drawing/2014/main" id="{C9A796C9-79C2-C4EB-1F18-61650A367AF3}"/>
              </a:ext>
            </a:extLst>
          </p:cNvPr>
          <p:cNvCxnSpPr>
            <a:cxnSpLocks/>
            <a:stCxn id="124" idx="5"/>
            <a:endCxn id="116" idx="2"/>
          </p:cNvCxnSpPr>
          <p:nvPr/>
        </p:nvCxnSpPr>
        <p:spPr>
          <a:xfrm rot="16200000" flipH="1">
            <a:off x="13900854" y="5382804"/>
            <a:ext cx="1568803" cy="1355084"/>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 xmlns:a16="http://schemas.microsoft.com/office/drawing/2014/main" id="{8419F912-F998-086E-6B4B-54FD39958939}"/>
              </a:ext>
            </a:extLst>
          </p:cNvPr>
          <p:cNvSpPr/>
          <p:nvPr/>
        </p:nvSpPr>
        <p:spPr>
          <a:xfrm>
            <a:off x="16044278" y="3784725"/>
            <a:ext cx="747149" cy="357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45" name="Oval 144">
            <a:extLst>
              <a:ext uri="{FF2B5EF4-FFF2-40B4-BE49-F238E27FC236}">
                <a16:creationId xmlns="" xmlns:a16="http://schemas.microsoft.com/office/drawing/2014/main" id="{4E77B561-CE3B-91BB-26BF-2907F8211D3F}"/>
              </a:ext>
            </a:extLst>
          </p:cNvPr>
          <p:cNvSpPr/>
          <p:nvPr/>
        </p:nvSpPr>
        <p:spPr>
          <a:xfrm>
            <a:off x="15518238" y="4721539"/>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46" name="Connector: Curved 145">
            <a:extLst>
              <a:ext uri="{FF2B5EF4-FFF2-40B4-BE49-F238E27FC236}">
                <a16:creationId xmlns="" xmlns:a16="http://schemas.microsoft.com/office/drawing/2014/main" id="{C91F184F-8C0A-37BD-8273-EA5828D928F7}"/>
              </a:ext>
            </a:extLst>
          </p:cNvPr>
          <p:cNvCxnSpPr>
            <a:cxnSpLocks/>
            <a:stCxn id="112" idx="4"/>
            <a:endCxn id="133" idx="3"/>
          </p:cNvCxnSpPr>
          <p:nvPr/>
        </p:nvCxnSpPr>
        <p:spPr>
          <a:xfrm rot="16200000" flipH="1">
            <a:off x="16493749" y="4768931"/>
            <a:ext cx="406677" cy="1146822"/>
          </a:xfrm>
          <a:prstGeom prst="curvedConnector3">
            <a:avLst>
              <a:gd name="adj1" fmla="val 168224"/>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7" name="Connector: Curved 146">
            <a:extLst>
              <a:ext uri="{FF2B5EF4-FFF2-40B4-BE49-F238E27FC236}">
                <a16:creationId xmlns="" xmlns:a16="http://schemas.microsoft.com/office/drawing/2014/main" id="{929E655E-B0CE-4884-1863-95400ECA2162}"/>
              </a:ext>
            </a:extLst>
          </p:cNvPr>
          <p:cNvCxnSpPr>
            <a:cxnSpLocks/>
            <a:stCxn id="5" idx="6"/>
            <a:endCxn id="115" idx="0"/>
          </p:cNvCxnSpPr>
          <p:nvPr/>
        </p:nvCxnSpPr>
        <p:spPr>
          <a:xfrm>
            <a:off x="12962541" y="3478142"/>
            <a:ext cx="2815904" cy="2820373"/>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75" name="Connector: Curved 274">
            <a:extLst>
              <a:ext uri="{FF2B5EF4-FFF2-40B4-BE49-F238E27FC236}">
                <a16:creationId xmlns="" xmlns:a16="http://schemas.microsoft.com/office/drawing/2014/main" id="{6C0887E9-CCF7-AB0F-3D10-89BAD3E17CFC}"/>
              </a:ext>
            </a:extLst>
          </p:cNvPr>
          <p:cNvCxnSpPr>
            <a:cxnSpLocks/>
            <a:stCxn id="101" idx="3"/>
            <a:endCxn id="14" idx="4"/>
          </p:cNvCxnSpPr>
          <p:nvPr/>
        </p:nvCxnSpPr>
        <p:spPr>
          <a:xfrm rot="5400000" flipH="1">
            <a:off x="4545891" y="7800261"/>
            <a:ext cx="2532364" cy="291732"/>
          </a:xfrm>
          <a:prstGeom prst="curvedConnector3">
            <a:avLst>
              <a:gd name="adj1" fmla="val -1664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78" name="Connector: Curved 277">
            <a:extLst>
              <a:ext uri="{FF2B5EF4-FFF2-40B4-BE49-F238E27FC236}">
                <a16:creationId xmlns="" xmlns:a16="http://schemas.microsoft.com/office/drawing/2014/main" id="{8623603A-DC0D-D15E-DE3A-AE9AE7B66AC0}"/>
              </a:ext>
            </a:extLst>
          </p:cNvPr>
          <p:cNvCxnSpPr>
            <a:cxnSpLocks/>
            <a:stCxn id="120" idx="3"/>
            <a:endCxn id="102" idx="5"/>
          </p:cNvCxnSpPr>
          <p:nvPr/>
        </p:nvCxnSpPr>
        <p:spPr>
          <a:xfrm rot="5400000">
            <a:off x="8876105" y="5615395"/>
            <a:ext cx="1962414" cy="4928599"/>
          </a:xfrm>
          <a:prstGeom prst="curvedConnector3">
            <a:avLst>
              <a:gd name="adj1" fmla="val 115747"/>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6" name="Oval 75">
            <a:extLst>
              <a:ext uri="{FF2B5EF4-FFF2-40B4-BE49-F238E27FC236}">
                <a16:creationId xmlns="" xmlns:a16="http://schemas.microsoft.com/office/drawing/2014/main" id="{33435476-6A6D-AEAC-47BC-8B872CD5A24E}"/>
              </a:ext>
            </a:extLst>
          </p:cNvPr>
          <p:cNvSpPr/>
          <p:nvPr/>
        </p:nvSpPr>
        <p:spPr>
          <a:xfrm>
            <a:off x="4338829" y="5365186"/>
            <a:ext cx="857762" cy="3849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CXL</a:t>
            </a:r>
          </a:p>
        </p:txBody>
      </p:sp>
      <p:sp>
        <p:nvSpPr>
          <p:cNvPr id="90" name="Oval 89">
            <a:extLst>
              <a:ext uri="{FF2B5EF4-FFF2-40B4-BE49-F238E27FC236}">
                <a16:creationId xmlns="" xmlns:a16="http://schemas.microsoft.com/office/drawing/2014/main" id="{4FC12376-7023-BDE6-6954-A005FBA2CFEA}"/>
              </a:ext>
            </a:extLst>
          </p:cNvPr>
          <p:cNvSpPr/>
          <p:nvPr/>
        </p:nvSpPr>
        <p:spPr>
          <a:xfrm>
            <a:off x="2527366" y="6048603"/>
            <a:ext cx="1006878" cy="40741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Remote</a:t>
            </a:r>
          </a:p>
        </p:txBody>
      </p:sp>
      <p:cxnSp>
        <p:nvCxnSpPr>
          <p:cNvPr id="91" name="Connector: Curved 90">
            <a:extLst>
              <a:ext uri="{FF2B5EF4-FFF2-40B4-BE49-F238E27FC236}">
                <a16:creationId xmlns="" xmlns:a16="http://schemas.microsoft.com/office/drawing/2014/main" id="{AA42211A-98E0-6B1A-952D-389ED938071C}"/>
              </a:ext>
            </a:extLst>
          </p:cNvPr>
          <p:cNvCxnSpPr>
            <a:cxnSpLocks/>
            <a:stCxn id="76" idx="4"/>
            <a:endCxn id="90" idx="4"/>
          </p:cNvCxnSpPr>
          <p:nvPr/>
        </p:nvCxnSpPr>
        <p:spPr>
          <a:xfrm rot="5400000">
            <a:off x="3546311" y="5234617"/>
            <a:ext cx="705894" cy="1736905"/>
          </a:xfrm>
          <a:prstGeom prst="curvedConnector3">
            <a:avLst>
              <a:gd name="adj1" fmla="val 132384"/>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5" name="Connector: Curved 94">
            <a:extLst>
              <a:ext uri="{FF2B5EF4-FFF2-40B4-BE49-F238E27FC236}">
                <a16:creationId xmlns="" xmlns:a16="http://schemas.microsoft.com/office/drawing/2014/main" id="{C2BBB276-4630-E5FD-612C-1B5888BB3A2A}"/>
              </a:ext>
            </a:extLst>
          </p:cNvPr>
          <p:cNvCxnSpPr>
            <a:cxnSpLocks/>
            <a:stCxn id="76" idx="4"/>
            <a:endCxn id="149" idx="4"/>
          </p:cNvCxnSpPr>
          <p:nvPr/>
        </p:nvCxnSpPr>
        <p:spPr>
          <a:xfrm rot="5400000" flipH="1">
            <a:off x="3598547" y="4580959"/>
            <a:ext cx="676970" cy="1661356"/>
          </a:xfrm>
          <a:prstGeom prst="curvedConnector3">
            <a:avLst>
              <a:gd name="adj1" fmla="val -33768"/>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9" name="Oval 128">
            <a:extLst>
              <a:ext uri="{FF2B5EF4-FFF2-40B4-BE49-F238E27FC236}">
                <a16:creationId xmlns="" xmlns:a16="http://schemas.microsoft.com/office/drawing/2014/main" id="{ABE8B6F9-BF75-1907-483C-915A81F59B0D}"/>
              </a:ext>
            </a:extLst>
          </p:cNvPr>
          <p:cNvSpPr/>
          <p:nvPr/>
        </p:nvSpPr>
        <p:spPr>
          <a:xfrm>
            <a:off x="7539436" y="5929275"/>
            <a:ext cx="1632534" cy="648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Endpoints</a:t>
            </a:r>
          </a:p>
        </p:txBody>
      </p:sp>
      <p:sp>
        <p:nvSpPr>
          <p:cNvPr id="140" name="Oval 139">
            <a:extLst>
              <a:ext uri="{FF2B5EF4-FFF2-40B4-BE49-F238E27FC236}">
                <a16:creationId xmlns="" xmlns:a16="http://schemas.microsoft.com/office/drawing/2014/main" id="{E32D4078-4296-CC70-E69D-0F20E02DE24C}"/>
              </a:ext>
            </a:extLst>
          </p:cNvPr>
          <p:cNvSpPr/>
          <p:nvPr/>
        </p:nvSpPr>
        <p:spPr>
          <a:xfrm>
            <a:off x="7467241" y="6371018"/>
            <a:ext cx="825700" cy="4757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I1</a:t>
            </a:r>
          </a:p>
        </p:txBody>
      </p:sp>
      <p:sp>
        <p:nvSpPr>
          <p:cNvPr id="141" name="Oval 140">
            <a:extLst>
              <a:ext uri="{FF2B5EF4-FFF2-40B4-BE49-F238E27FC236}">
                <a16:creationId xmlns="" xmlns:a16="http://schemas.microsoft.com/office/drawing/2014/main" id="{6EA3F39D-310F-E0E1-F935-6CC0F354AFF9}"/>
              </a:ext>
            </a:extLst>
          </p:cNvPr>
          <p:cNvSpPr/>
          <p:nvPr/>
        </p:nvSpPr>
        <p:spPr>
          <a:xfrm>
            <a:off x="9495776" y="7749090"/>
            <a:ext cx="1902819" cy="609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Connections</a:t>
            </a:r>
          </a:p>
        </p:txBody>
      </p:sp>
      <p:sp>
        <p:nvSpPr>
          <p:cNvPr id="142" name="Oval 141">
            <a:extLst>
              <a:ext uri="{FF2B5EF4-FFF2-40B4-BE49-F238E27FC236}">
                <a16:creationId xmlns="" xmlns:a16="http://schemas.microsoft.com/office/drawing/2014/main" id="{F071EA97-43B5-977F-E0C6-5DA1A9F0E057}"/>
              </a:ext>
            </a:extLst>
          </p:cNvPr>
          <p:cNvSpPr/>
          <p:nvPr/>
        </p:nvSpPr>
        <p:spPr>
          <a:xfrm>
            <a:off x="9663372" y="8244943"/>
            <a:ext cx="1350833" cy="349108"/>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43" name="Oval 142">
            <a:extLst>
              <a:ext uri="{FF2B5EF4-FFF2-40B4-BE49-F238E27FC236}">
                <a16:creationId xmlns="" xmlns:a16="http://schemas.microsoft.com/office/drawing/2014/main" id="{2075E3D7-0B6E-7995-0A25-1E27EA94557E}"/>
              </a:ext>
            </a:extLst>
          </p:cNvPr>
          <p:cNvSpPr/>
          <p:nvPr/>
        </p:nvSpPr>
        <p:spPr>
          <a:xfrm>
            <a:off x="8423606" y="6398542"/>
            <a:ext cx="825700" cy="4757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T1</a:t>
            </a:r>
          </a:p>
        </p:txBody>
      </p:sp>
      <p:sp>
        <p:nvSpPr>
          <p:cNvPr id="152" name="Oval 151">
            <a:extLst>
              <a:ext uri="{FF2B5EF4-FFF2-40B4-BE49-F238E27FC236}">
                <a16:creationId xmlns="" xmlns:a16="http://schemas.microsoft.com/office/drawing/2014/main" id="{0A1AF9E0-FB06-467E-0187-9BCB654C6C52}"/>
              </a:ext>
            </a:extLst>
          </p:cNvPr>
          <p:cNvSpPr/>
          <p:nvPr/>
        </p:nvSpPr>
        <p:spPr>
          <a:xfrm>
            <a:off x="13211550" y="7287433"/>
            <a:ext cx="1317168" cy="542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153" name="Oval 152">
            <a:extLst>
              <a:ext uri="{FF2B5EF4-FFF2-40B4-BE49-F238E27FC236}">
                <a16:creationId xmlns="" xmlns:a16="http://schemas.microsoft.com/office/drawing/2014/main" id="{CE45D0B8-442F-1584-1383-47DA679EA619}"/>
              </a:ext>
            </a:extLst>
          </p:cNvPr>
          <p:cNvSpPr/>
          <p:nvPr/>
        </p:nvSpPr>
        <p:spPr>
          <a:xfrm>
            <a:off x="12957653" y="7663753"/>
            <a:ext cx="1017417" cy="47645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a:solidFill>
                  <a:schemeClr val="tx1"/>
                </a:solidFill>
              </a:rPr>
              <a:t>Chunk1</a:t>
            </a:r>
          </a:p>
        </p:txBody>
      </p:sp>
      <p:cxnSp>
        <p:nvCxnSpPr>
          <p:cNvPr id="154" name="Connector: Curved 153">
            <a:extLst>
              <a:ext uri="{FF2B5EF4-FFF2-40B4-BE49-F238E27FC236}">
                <a16:creationId xmlns="" xmlns:a16="http://schemas.microsoft.com/office/drawing/2014/main" id="{9803BD9A-4172-E871-A8F4-FBA06E49157F}"/>
              </a:ext>
            </a:extLst>
          </p:cNvPr>
          <p:cNvCxnSpPr>
            <a:cxnSpLocks/>
            <a:stCxn id="153" idx="5"/>
            <a:endCxn id="116" idx="4"/>
          </p:cNvCxnSpPr>
          <p:nvPr/>
        </p:nvCxnSpPr>
        <p:spPr>
          <a:xfrm rot="5400000" flipH="1" flipV="1">
            <a:off x="14342711" y="6540368"/>
            <a:ext cx="1013423" cy="2046700"/>
          </a:xfrm>
          <a:prstGeom prst="curvedConnector3">
            <a:avLst>
              <a:gd name="adj1" fmla="val -29442"/>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6" name="Connector: Curved 155">
            <a:extLst>
              <a:ext uri="{FF2B5EF4-FFF2-40B4-BE49-F238E27FC236}">
                <a16:creationId xmlns="" xmlns:a16="http://schemas.microsoft.com/office/drawing/2014/main" id="{2DB9E7F2-3C75-6092-5C8B-9899D1D6B691}"/>
              </a:ext>
            </a:extLst>
          </p:cNvPr>
          <p:cNvCxnSpPr>
            <a:cxnSpLocks/>
            <a:stCxn id="82" idx="4"/>
            <a:endCxn id="129" idx="0"/>
          </p:cNvCxnSpPr>
          <p:nvPr/>
        </p:nvCxnSpPr>
        <p:spPr>
          <a:xfrm rot="16200000" flipH="1">
            <a:off x="7303240" y="4876811"/>
            <a:ext cx="1617556" cy="487371"/>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57" name="Connector: Curved 156">
            <a:extLst>
              <a:ext uri="{FF2B5EF4-FFF2-40B4-BE49-F238E27FC236}">
                <a16:creationId xmlns="" xmlns:a16="http://schemas.microsoft.com/office/drawing/2014/main" id="{4C149102-D3BC-AF52-0283-8A6114E22CF9}"/>
              </a:ext>
            </a:extLst>
          </p:cNvPr>
          <p:cNvCxnSpPr>
            <a:cxnSpLocks/>
            <a:stCxn id="82" idx="4"/>
            <a:endCxn id="141" idx="0"/>
          </p:cNvCxnSpPr>
          <p:nvPr/>
        </p:nvCxnSpPr>
        <p:spPr>
          <a:xfrm rot="16200000" flipH="1">
            <a:off x="7439076" y="4740980"/>
            <a:ext cx="3437370" cy="2578850"/>
          </a:xfrm>
          <a:prstGeom prst="curvedConnector3">
            <a:avLst>
              <a:gd name="adj1" fmla="val 27959"/>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Connector: Curved 157">
            <a:extLst>
              <a:ext uri="{FF2B5EF4-FFF2-40B4-BE49-F238E27FC236}">
                <a16:creationId xmlns="" xmlns:a16="http://schemas.microsoft.com/office/drawing/2014/main" id="{A15898FD-6796-88BF-93FC-053992C16618}"/>
              </a:ext>
            </a:extLst>
          </p:cNvPr>
          <p:cNvCxnSpPr>
            <a:cxnSpLocks/>
            <a:stCxn id="140" idx="4"/>
            <a:endCxn id="142" idx="4"/>
          </p:cNvCxnSpPr>
          <p:nvPr/>
        </p:nvCxnSpPr>
        <p:spPr>
          <a:xfrm rot="16200000" flipH="1">
            <a:off x="8235777" y="6491039"/>
            <a:ext cx="1747326" cy="2458698"/>
          </a:xfrm>
          <a:prstGeom prst="curvedConnector3">
            <a:avLst>
              <a:gd name="adj1" fmla="val 113083"/>
            </a:avLst>
          </a:prstGeom>
          <a:ln w="19050">
            <a:solidFill>
              <a:srgbClr val="00B0F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9" name="Connector: Curved 158">
            <a:extLst>
              <a:ext uri="{FF2B5EF4-FFF2-40B4-BE49-F238E27FC236}">
                <a16:creationId xmlns="" xmlns:a16="http://schemas.microsoft.com/office/drawing/2014/main" id="{C4931CE9-0AD2-51B7-CC3F-FA19CB2E6158}"/>
              </a:ext>
            </a:extLst>
          </p:cNvPr>
          <p:cNvCxnSpPr>
            <a:cxnSpLocks/>
            <a:stCxn id="143" idx="4"/>
            <a:endCxn id="142" idx="4"/>
          </p:cNvCxnSpPr>
          <p:nvPr/>
        </p:nvCxnSpPr>
        <p:spPr>
          <a:xfrm rot="16200000" flipH="1">
            <a:off x="8727721" y="6982983"/>
            <a:ext cx="1719802" cy="1502333"/>
          </a:xfrm>
          <a:prstGeom prst="curvedConnector3">
            <a:avLst>
              <a:gd name="adj1" fmla="val 123666"/>
            </a:avLst>
          </a:prstGeom>
          <a:ln w="19050">
            <a:solidFill>
              <a:srgbClr val="00B0F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0" name="Connector: Curved 159">
            <a:extLst>
              <a:ext uri="{FF2B5EF4-FFF2-40B4-BE49-F238E27FC236}">
                <a16:creationId xmlns="" xmlns:a16="http://schemas.microsoft.com/office/drawing/2014/main" id="{A82BEE40-9C01-8096-303B-642353574789}"/>
              </a:ext>
            </a:extLst>
          </p:cNvPr>
          <p:cNvCxnSpPr>
            <a:cxnSpLocks/>
            <a:stCxn id="143" idx="6"/>
            <a:endCxn id="118" idx="2"/>
          </p:cNvCxnSpPr>
          <p:nvPr/>
        </p:nvCxnSpPr>
        <p:spPr>
          <a:xfrm flipV="1">
            <a:off x="9249305" y="5306478"/>
            <a:ext cx="2569212" cy="1329920"/>
          </a:xfrm>
          <a:prstGeom prst="curvedConnector3">
            <a:avLst>
              <a:gd name="adj1" fmla="val 50000"/>
            </a:avLst>
          </a:prstGeom>
          <a:ln w="19050">
            <a:solidFill>
              <a:schemeClr val="tx1"/>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77" name="Connector: Curved 176">
            <a:extLst>
              <a:ext uri="{FF2B5EF4-FFF2-40B4-BE49-F238E27FC236}">
                <a16:creationId xmlns="" xmlns:a16="http://schemas.microsoft.com/office/drawing/2014/main" id="{4E7AA332-AD6D-A017-E279-7DD5A48DBBFA}"/>
              </a:ext>
            </a:extLst>
          </p:cNvPr>
          <p:cNvCxnSpPr>
            <a:cxnSpLocks/>
            <a:stCxn id="22" idx="6"/>
            <a:endCxn id="140" idx="2"/>
          </p:cNvCxnSpPr>
          <p:nvPr/>
        </p:nvCxnSpPr>
        <p:spPr>
          <a:xfrm>
            <a:off x="6191667" y="4892250"/>
            <a:ext cx="1275575" cy="1716620"/>
          </a:xfrm>
          <a:prstGeom prst="curvedConnector3">
            <a:avLst>
              <a:gd name="adj1" fmla="val 50000"/>
            </a:avLst>
          </a:prstGeom>
          <a:ln w="19050">
            <a:solidFill>
              <a:srgbClr val="00B0F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80" name="Connector: Curved 179">
            <a:extLst>
              <a:ext uri="{FF2B5EF4-FFF2-40B4-BE49-F238E27FC236}">
                <a16:creationId xmlns="" xmlns:a16="http://schemas.microsoft.com/office/drawing/2014/main" id="{3A280990-F2FE-D959-00A2-98ECEE744B03}"/>
              </a:ext>
            </a:extLst>
          </p:cNvPr>
          <p:cNvCxnSpPr>
            <a:cxnSpLocks/>
            <a:stCxn id="76" idx="6"/>
            <a:endCxn id="140" idx="2"/>
          </p:cNvCxnSpPr>
          <p:nvPr/>
        </p:nvCxnSpPr>
        <p:spPr>
          <a:xfrm>
            <a:off x="5196588" y="5557654"/>
            <a:ext cx="2270652" cy="1051217"/>
          </a:xfrm>
          <a:prstGeom prst="curvedConnector3">
            <a:avLst>
              <a:gd name="adj1" fmla="val 50000"/>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96" name="Connector: Curved 195">
            <a:extLst>
              <a:ext uri="{FF2B5EF4-FFF2-40B4-BE49-F238E27FC236}">
                <a16:creationId xmlns="" xmlns:a16="http://schemas.microsoft.com/office/drawing/2014/main" id="{A2D322DA-95A6-2DEA-C6F3-017A5A21A6E7}"/>
              </a:ext>
            </a:extLst>
          </p:cNvPr>
          <p:cNvCxnSpPr>
            <a:cxnSpLocks/>
            <a:stCxn id="143" idx="6"/>
            <a:endCxn id="153" idx="3"/>
          </p:cNvCxnSpPr>
          <p:nvPr/>
        </p:nvCxnSpPr>
        <p:spPr>
          <a:xfrm>
            <a:off x="9249306" y="6636396"/>
            <a:ext cx="3857344" cy="1434033"/>
          </a:xfrm>
          <a:prstGeom prst="curvedConnector4">
            <a:avLst>
              <a:gd name="adj1" fmla="val 66860"/>
              <a:gd name="adj2" fmla="val 98833"/>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3" name="Oval 92">
            <a:extLst>
              <a:ext uri="{FF2B5EF4-FFF2-40B4-BE49-F238E27FC236}">
                <a16:creationId xmlns="" xmlns:a16="http://schemas.microsoft.com/office/drawing/2014/main" id="{67D30AEA-EB63-E724-4E70-78AEE9905426}"/>
              </a:ext>
            </a:extLst>
          </p:cNvPr>
          <p:cNvSpPr/>
          <p:nvPr/>
        </p:nvSpPr>
        <p:spPr>
          <a:xfrm>
            <a:off x="17779611" y="5165240"/>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tx1"/>
                </a:solidFill>
              </a:rPr>
              <a:t>2</a:t>
            </a:r>
            <a:endParaRPr lang="en-GB" sz="1187" dirty="0">
              <a:solidFill>
                <a:schemeClr val="tx1"/>
              </a:solidFill>
            </a:endParaRPr>
          </a:p>
        </p:txBody>
      </p:sp>
      <p:cxnSp>
        <p:nvCxnSpPr>
          <p:cNvPr id="94" name="Connector: Curved 297">
            <a:extLst>
              <a:ext uri="{FF2B5EF4-FFF2-40B4-BE49-F238E27FC236}">
                <a16:creationId xmlns="" xmlns:a16="http://schemas.microsoft.com/office/drawing/2014/main" id="{4429A74B-18D9-9A64-A2F3-8C8A92634D13}"/>
              </a:ext>
            </a:extLst>
          </p:cNvPr>
          <p:cNvCxnSpPr>
            <a:cxnSpLocks/>
            <a:stCxn id="153" idx="4"/>
            <a:endCxn id="93" idx="4"/>
          </p:cNvCxnSpPr>
          <p:nvPr/>
        </p:nvCxnSpPr>
        <p:spPr>
          <a:xfrm rot="5400000" flipH="1" flipV="1">
            <a:off x="14414793" y="4550386"/>
            <a:ext cx="2641386" cy="4538248"/>
          </a:xfrm>
          <a:prstGeom prst="curvedConnector3">
            <a:avLst>
              <a:gd name="adj1" fmla="val -20381"/>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5" name="Oval 124">
            <a:extLst>
              <a:ext uri="{FF2B5EF4-FFF2-40B4-BE49-F238E27FC236}">
                <a16:creationId xmlns="" xmlns:a16="http://schemas.microsoft.com/office/drawing/2014/main" id="{CE45D0B8-442F-1584-1383-47DA679EA619}"/>
              </a:ext>
            </a:extLst>
          </p:cNvPr>
          <p:cNvSpPr/>
          <p:nvPr/>
        </p:nvSpPr>
        <p:spPr>
          <a:xfrm>
            <a:off x="14106415" y="7451494"/>
            <a:ext cx="1019952" cy="424517"/>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smtClean="0">
                <a:solidFill>
                  <a:schemeClr val="tx1"/>
                </a:solidFill>
              </a:rPr>
              <a:t>Chunk2</a:t>
            </a:r>
            <a:endParaRPr lang="en-GB" sz="1296" dirty="0">
              <a:solidFill>
                <a:schemeClr val="tx1"/>
              </a:solidFill>
            </a:endParaRPr>
          </a:p>
        </p:txBody>
      </p:sp>
      <p:cxnSp>
        <p:nvCxnSpPr>
          <p:cNvPr id="148" name="Connector: Curved 154">
            <a:extLst>
              <a:ext uri="{FF2B5EF4-FFF2-40B4-BE49-F238E27FC236}">
                <a16:creationId xmlns="" xmlns:a16="http://schemas.microsoft.com/office/drawing/2014/main" id="{0C7B868A-CB78-86FE-3110-66C839D3D461}"/>
              </a:ext>
            </a:extLst>
          </p:cNvPr>
          <p:cNvCxnSpPr>
            <a:cxnSpLocks/>
            <a:stCxn id="125" idx="6"/>
            <a:endCxn id="133" idx="5"/>
          </p:cNvCxnSpPr>
          <p:nvPr/>
        </p:nvCxnSpPr>
        <p:spPr>
          <a:xfrm flipV="1">
            <a:off x="15126367" y="5545681"/>
            <a:ext cx="2462326" cy="2118072"/>
          </a:xfrm>
          <a:prstGeom prst="curvedConnector2">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49" name="Oval 148">
            <a:extLst>
              <a:ext uri="{FF2B5EF4-FFF2-40B4-BE49-F238E27FC236}">
                <a16:creationId xmlns="" xmlns:a16="http://schemas.microsoft.com/office/drawing/2014/main" id="{30133E52-3C5C-0805-03A5-07918FC694CA}"/>
              </a:ext>
            </a:extLst>
          </p:cNvPr>
          <p:cNvSpPr/>
          <p:nvPr/>
        </p:nvSpPr>
        <p:spPr>
          <a:xfrm>
            <a:off x="2480095" y="4684032"/>
            <a:ext cx="1252518" cy="38912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tx1"/>
                </a:solidFill>
              </a:rPr>
              <a:t>Domain2</a:t>
            </a:r>
            <a:endParaRPr lang="en-GB" sz="1187" dirty="0">
              <a:solidFill>
                <a:schemeClr val="tx1"/>
              </a:solidFill>
            </a:endParaRPr>
          </a:p>
        </p:txBody>
      </p:sp>
      <p:cxnSp>
        <p:nvCxnSpPr>
          <p:cNvPr id="150" name="Connector: Curved 153">
            <a:extLst>
              <a:ext uri="{FF2B5EF4-FFF2-40B4-BE49-F238E27FC236}">
                <a16:creationId xmlns="" xmlns:a16="http://schemas.microsoft.com/office/drawing/2014/main" id="{9803BD9A-4172-E871-A8F4-FBA06E49157F}"/>
              </a:ext>
            </a:extLst>
          </p:cNvPr>
          <p:cNvCxnSpPr>
            <a:cxnSpLocks/>
            <a:stCxn id="125" idx="0"/>
            <a:endCxn id="116" idx="3"/>
          </p:cNvCxnSpPr>
          <p:nvPr/>
        </p:nvCxnSpPr>
        <p:spPr>
          <a:xfrm rot="5400000" flipH="1" flipV="1">
            <a:off x="14835950" y="6775279"/>
            <a:ext cx="456657" cy="895775"/>
          </a:xfrm>
          <a:prstGeom prst="curvedConnector3">
            <a:avLst>
              <a:gd name="adj1" fmla="val 50000"/>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1" name="Connector: Curved 136">
            <a:extLst>
              <a:ext uri="{FF2B5EF4-FFF2-40B4-BE49-F238E27FC236}">
                <a16:creationId xmlns="" xmlns:a16="http://schemas.microsoft.com/office/drawing/2014/main" id="{FCBE1F75-E04A-4761-F257-3D640644B49F}"/>
              </a:ext>
            </a:extLst>
          </p:cNvPr>
          <p:cNvCxnSpPr>
            <a:cxnSpLocks/>
            <a:stCxn id="124" idx="5"/>
            <a:endCxn id="93" idx="4"/>
          </p:cNvCxnSpPr>
          <p:nvPr/>
        </p:nvCxnSpPr>
        <p:spPr>
          <a:xfrm rot="16200000" flipH="1">
            <a:off x="15894725" y="3388932"/>
            <a:ext cx="222872" cy="3996897"/>
          </a:xfrm>
          <a:prstGeom prst="curvedConnector3">
            <a:avLst>
              <a:gd name="adj1" fmla="val 394475"/>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2" name="Connector: Curved 158">
            <a:extLst>
              <a:ext uri="{FF2B5EF4-FFF2-40B4-BE49-F238E27FC236}">
                <a16:creationId xmlns="" xmlns:a16="http://schemas.microsoft.com/office/drawing/2014/main" id="{C4931CE9-0AD2-51B7-CC3F-FA19CB2E6158}"/>
              </a:ext>
            </a:extLst>
          </p:cNvPr>
          <p:cNvCxnSpPr>
            <a:cxnSpLocks/>
            <a:stCxn id="142" idx="5"/>
            <a:endCxn id="153" idx="4"/>
          </p:cNvCxnSpPr>
          <p:nvPr/>
        </p:nvCxnSpPr>
        <p:spPr>
          <a:xfrm rot="5400000" flipH="1" flipV="1">
            <a:off x="11940010" y="7016573"/>
            <a:ext cx="402722" cy="2649982"/>
          </a:xfrm>
          <a:prstGeom prst="curvedConnector3">
            <a:avLst>
              <a:gd name="adj1" fmla="val -69459"/>
            </a:avLst>
          </a:prstGeom>
          <a:ln w="19050">
            <a:solidFill>
              <a:srgbClr val="00B0F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3" name="Connector: Curved 91">
            <a:extLst>
              <a:ext uri="{FF2B5EF4-FFF2-40B4-BE49-F238E27FC236}">
                <a16:creationId xmlns="" xmlns:a16="http://schemas.microsoft.com/office/drawing/2014/main" id="{21F8A4AB-A828-8D3B-93AC-8E80C3DCE037}"/>
              </a:ext>
            </a:extLst>
          </p:cNvPr>
          <p:cNvCxnSpPr>
            <a:cxnSpLocks/>
          </p:cNvCxnSpPr>
          <p:nvPr/>
        </p:nvCxnSpPr>
        <p:spPr>
          <a:xfrm rot="10800000">
            <a:off x="448981" y="7516001"/>
            <a:ext cx="1082212" cy="12700"/>
          </a:xfrm>
          <a:prstGeom prst="curvedConnector3">
            <a:avLst>
              <a:gd name="adj1" fmla="val 50000"/>
            </a:avLst>
          </a:prstGeom>
          <a:ln w="19050">
            <a:solidFill>
              <a:srgbClr val="7030A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64" name="TextBox 163">
            <a:extLst>
              <a:ext uri="{FF2B5EF4-FFF2-40B4-BE49-F238E27FC236}">
                <a16:creationId xmlns="" xmlns:a16="http://schemas.microsoft.com/office/drawing/2014/main" id="{85E54F18-8C64-8ECE-6C1D-0D02E971476B}"/>
              </a:ext>
            </a:extLst>
          </p:cNvPr>
          <p:cNvSpPr txBox="1"/>
          <p:nvPr/>
        </p:nvSpPr>
        <p:spPr>
          <a:xfrm>
            <a:off x="1760410" y="7122252"/>
            <a:ext cx="2992328" cy="1015663"/>
          </a:xfrm>
          <a:prstGeom prst="rect">
            <a:avLst/>
          </a:prstGeom>
          <a:noFill/>
        </p:spPr>
        <p:txBody>
          <a:bodyPr wrap="square" rtlCol="0">
            <a:spAutoFit/>
          </a:bodyPr>
          <a:lstStyle/>
          <a:p>
            <a:r>
              <a:rPr lang="en-US" sz="2000" dirty="0" smtClean="0"/>
              <a:t>Links and objects created by </a:t>
            </a:r>
            <a:r>
              <a:rPr lang="en-US" sz="2000" dirty="0" err="1" smtClean="0"/>
              <a:t>POSTing</a:t>
            </a:r>
            <a:r>
              <a:rPr lang="en-US" sz="2000" dirty="0" smtClean="0"/>
              <a:t> the Connection between Modules 1&amp;2</a:t>
            </a:r>
            <a:endParaRPr lang="en-US" sz="2000" dirty="0"/>
          </a:p>
        </p:txBody>
      </p:sp>
      <p:cxnSp>
        <p:nvCxnSpPr>
          <p:cNvPr id="165" name="Connector: Curved 91">
            <a:extLst>
              <a:ext uri="{FF2B5EF4-FFF2-40B4-BE49-F238E27FC236}">
                <a16:creationId xmlns="" xmlns:a16="http://schemas.microsoft.com/office/drawing/2014/main" id="{21F8A4AB-A828-8D3B-93AC-8E80C3DCE037}"/>
              </a:ext>
            </a:extLst>
          </p:cNvPr>
          <p:cNvCxnSpPr>
            <a:cxnSpLocks/>
          </p:cNvCxnSpPr>
          <p:nvPr/>
        </p:nvCxnSpPr>
        <p:spPr>
          <a:xfrm rot="10800000">
            <a:off x="446372" y="8921483"/>
            <a:ext cx="1082212" cy="12700"/>
          </a:xfrm>
          <a:prstGeom prst="curvedConnector3">
            <a:avLst>
              <a:gd name="adj1" fmla="val 50000"/>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66" name="TextBox 165">
            <a:extLst>
              <a:ext uri="{FF2B5EF4-FFF2-40B4-BE49-F238E27FC236}">
                <a16:creationId xmlns="" xmlns:a16="http://schemas.microsoft.com/office/drawing/2014/main" id="{85E54F18-8C64-8ECE-6C1D-0D02E971476B}"/>
              </a:ext>
            </a:extLst>
          </p:cNvPr>
          <p:cNvSpPr txBox="1"/>
          <p:nvPr/>
        </p:nvSpPr>
        <p:spPr>
          <a:xfrm>
            <a:off x="1757801" y="8527734"/>
            <a:ext cx="2992328" cy="1015663"/>
          </a:xfrm>
          <a:prstGeom prst="rect">
            <a:avLst/>
          </a:prstGeom>
          <a:noFill/>
          <a:ln>
            <a:solidFill>
              <a:srgbClr val="FF0000"/>
            </a:solidFill>
          </a:ln>
        </p:spPr>
        <p:txBody>
          <a:bodyPr wrap="square" rtlCol="0">
            <a:spAutoFit/>
          </a:bodyPr>
          <a:lstStyle/>
          <a:p>
            <a:r>
              <a:rPr lang="en-US" sz="2000" dirty="0" smtClean="0"/>
              <a:t>Links and objects </a:t>
            </a:r>
            <a:r>
              <a:rPr lang="en-US" sz="2000" dirty="0" err="1" smtClean="0"/>
              <a:t>POSTed</a:t>
            </a:r>
            <a:r>
              <a:rPr lang="en-US" sz="2000" dirty="0" smtClean="0"/>
              <a:t> by mapping connection to CM1</a:t>
            </a:r>
            <a:endParaRPr lang="en-US" sz="2000" dirty="0"/>
          </a:p>
        </p:txBody>
      </p:sp>
      <p:cxnSp>
        <p:nvCxnSpPr>
          <p:cNvPr id="167" name="Connector: Curved 195">
            <a:extLst>
              <a:ext uri="{FF2B5EF4-FFF2-40B4-BE49-F238E27FC236}">
                <a16:creationId xmlns="" xmlns:a16="http://schemas.microsoft.com/office/drawing/2014/main" id="{A2D322DA-95A6-2DEA-C6F3-017A5A21A6E7}"/>
              </a:ext>
            </a:extLst>
          </p:cNvPr>
          <p:cNvCxnSpPr>
            <a:cxnSpLocks/>
            <a:stCxn id="143" idx="6"/>
            <a:endCxn id="125" idx="4"/>
          </p:cNvCxnSpPr>
          <p:nvPr/>
        </p:nvCxnSpPr>
        <p:spPr>
          <a:xfrm>
            <a:off x="9249306" y="6636396"/>
            <a:ext cx="5367085" cy="1239615"/>
          </a:xfrm>
          <a:prstGeom prst="curvedConnector4">
            <a:avLst>
              <a:gd name="adj1" fmla="val 45249"/>
              <a:gd name="adj2" fmla="val 168817"/>
            </a:avLst>
          </a:prstGeom>
          <a:ln w="19050">
            <a:solidFill>
              <a:srgbClr val="00B05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85" name="Connector: Curved 28">
            <a:extLst>
              <a:ext uri="{FF2B5EF4-FFF2-40B4-BE49-F238E27FC236}">
                <a16:creationId xmlns="" xmlns:a16="http://schemas.microsoft.com/office/drawing/2014/main" id="{9DE42341-029A-A17C-726B-DBC5250482B3}"/>
              </a:ext>
            </a:extLst>
          </p:cNvPr>
          <p:cNvCxnSpPr>
            <a:cxnSpLocks/>
            <a:stCxn id="149" idx="4"/>
            <a:endCxn id="184" idx="0"/>
          </p:cNvCxnSpPr>
          <p:nvPr/>
        </p:nvCxnSpPr>
        <p:spPr>
          <a:xfrm rot="5400000">
            <a:off x="2640882" y="5224664"/>
            <a:ext cx="616984" cy="313960"/>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 name="Connector: Curved 145">
            <a:extLst>
              <a:ext uri="{FF2B5EF4-FFF2-40B4-BE49-F238E27FC236}">
                <a16:creationId xmlns="" xmlns:a16="http://schemas.microsoft.com/office/drawing/2014/main" id="{C91F184F-8C0A-37BD-8273-EA5828D928F7}"/>
              </a:ext>
            </a:extLst>
          </p:cNvPr>
          <p:cNvCxnSpPr>
            <a:cxnSpLocks/>
            <a:stCxn id="145" idx="4"/>
            <a:endCxn id="109" idx="4"/>
          </p:cNvCxnSpPr>
          <p:nvPr/>
        </p:nvCxnSpPr>
        <p:spPr>
          <a:xfrm rot="16200000" flipH="1">
            <a:off x="16115243" y="4683110"/>
            <a:ext cx="401436" cy="1145448"/>
          </a:xfrm>
          <a:prstGeom prst="curvedConnector3">
            <a:avLst>
              <a:gd name="adj1" fmla="val 15694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7" name="Connector: Curved 145">
            <a:extLst>
              <a:ext uri="{FF2B5EF4-FFF2-40B4-BE49-F238E27FC236}">
                <a16:creationId xmlns="" xmlns:a16="http://schemas.microsoft.com/office/drawing/2014/main" id="{C91F184F-8C0A-37BD-8273-EA5828D928F7}"/>
              </a:ext>
            </a:extLst>
          </p:cNvPr>
          <p:cNvCxnSpPr>
            <a:cxnSpLocks/>
            <a:stCxn id="113" idx="4"/>
            <a:endCxn id="93" idx="3"/>
          </p:cNvCxnSpPr>
          <p:nvPr/>
        </p:nvCxnSpPr>
        <p:spPr>
          <a:xfrm rot="16200000" flipH="1">
            <a:off x="16944112" y="4548565"/>
            <a:ext cx="328321" cy="1474479"/>
          </a:xfrm>
          <a:prstGeom prst="curvedConnector3">
            <a:avLst>
              <a:gd name="adj1" fmla="val 18450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09" name="Oval 108">
            <a:extLst>
              <a:ext uri="{FF2B5EF4-FFF2-40B4-BE49-F238E27FC236}">
                <a16:creationId xmlns="" xmlns:a16="http://schemas.microsoft.com/office/drawing/2014/main" id="{67D30AEA-EB63-E724-4E70-78AEE9905426}"/>
              </a:ext>
            </a:extLst>
          </p:cNvPr>
          <p:cNvSpPr/>
          <p:nvPr/>
        </p:nvSpPr>
        <p:spPr>
          <a:xfrm>
            <a:off x="16620916" y="5080347"/>
            <a:ext cx="535538" cy="3762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tx1"/>
                </a:solidFill>
              </a:rPr>
              <a:t>FF</a:t>
            </a:r>
            <a:endParaRPr lang="en-GB" sz="1187" dirty="0">
              <a:solidFill>
                <a:schemeClr val="tx1"/>
              </a:solidFill>
            </a:endParaRPr>
          </a:p>
        </p:txBody>
      </p:sp>
      <p:sp>
        <p:nvSpPr>
          <p:cNvPr id="112" name="Oval 111">
            <a:extLst>
              <a:ext uri="{FF2B5EF4-FFF2-40B4-BE49-F238E27FC236}">
                <a16:creationId xmlns="" xmlns:a16="http://schemas.microsoft.com/office/drawing/2014/main" id="{4E77B561-CE3B-91BB-26BF-2907F8211D3F}"/>
              </a:ext>
            </a:extLst>
          </p:cNvPr>
          <p:cNvSpPr/>
          <p:nvPr/>
        </p:nvSpPr>
        <p:spPr>
          <a:xfrm>
            <a:off x="15898677" y="4805427"/>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tx1"/>
                </a:solidFill>
              </a:rPr>
              <a:t>2</a:t>
            </a:r>
            <a:endParaRPr lang="en-GB" sz="1187" dirty="0">
              <a:solidFill>
                <a:schemeClr val="tx1"/>
              </a:solidFill>
            </a:endParaRPr>
          </a:p>
        </p:txBody>
      </p:sp>
      <p:sp>
        <p:nvSpPr>
          <p:cNvPr id="113" name="Oval 112">
            <a:extLst>
              <a:ext uri="{FF2B5EF4-FFF2-40B4-BE49-F238E27FC236}">
                <a16:creationId xmlns="" xmlns:a16="http://schemas.microsoft.com/office/drawing/2014/main" id="{4E77B561-CE3B-91BB-26BF-2907F8211D3F}"/>
              </a:ext>
            </a:extLst>
          </p:cNvPr>
          <p:cNvSpPr/>
          <p:nvPr/>
        </p:nvSpPr>
        <p:spPr>
          <a:xfrm>
            <a:off x="16146034" y="4788068"/>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smtClean="0">
                <a:solidFill>
                  <a:schemeClr val="tx1"/>
                </a:solidFill>
              </a:rPr>
              <a:t>3</a:t>
            </a:r>
            <a:endParaRPr lang="en-GB" sz="1187" dirty="0">
              <a:solidFill>
                <a:schemeClr val="tx1"/>
              </a:solidFill>
            </a:endParaRPr>
          </a:p>
        </p:txBody>
      </p:sp>
    </p:spTree>
    <p:extLst>
      <p:ext uri="{BB962C8B-B14F-4D97-AF65-F5344CB8AC3E}">
        <p14:creationId xmlns:p14="http://schemas.microsoft.com/office/powerpoint/2010/main" val="3502589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43114FD-E849-44B2-13AC-C0EC4D46EE74}"/>
              </a:ext>
            </a:extLst>
          </p:cNvPr>
          <p:cNvSpPr>
            <a:spLocks noGrp="1"/>
          </p:cNvSpPr>
          <p:nvPr>
            <p:ph type="title"/>
          </p:nvPr>
        </p:nvSpPr>
        <p:spPr/>
        <p:txBody>
          <a:bodyPr/>
          <a:lstStyle/>
          <a:p>
            <a:r>
              <a:rPr lang="en-US" dirty="0"/>
              <a:t>Backup</a:t>
            </a:r>
          </a:p>
        </p:txBody>
      </p:sp>
      <p:sp>
        <p:nvSpPr>
          <p:cNvPr id="5" name="Text Placeholder 4">
            <a:extLst>
              <a:ext uri="{FF2B5EF4-FFF2-40B4-BE49-F238E27FC236}">
                <a16:creationId xmlns="" xmlns:a16="http://schemas.microsoft.com/office/drawing/2014/main" id="{E1DD41AC-F9C0-D3C0-0692-C9D8EA2B8CD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6671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40AB20-D3EE-4BDC-A8A6-7F7A0D65058E}"/>
              </a:ext>
            </a:extLst>
          </p:cNvPr>
          <p:cNvSpPr>
            <a:spLocks noGrp="1"/>
          </p:cNvSpPr>
          <p:nvPr>
            <p:ph type="title"/>
          </p:nvPr>
        </p:nvSpPr>
        <p:spPr>
          <a:xfrm>
            <a:off x="362764" y="-87883"/>
            <a:ext cx="17562472" cy="1341402"/>
          </a:xfrm>
        </p:spPr>
        <p:txBody>
          <a:bodyPr/>
          <a:lstStyle/>
          <a:p>
            <a:r>
              <a:rPr lang="en-US" dirty="0"/>
              <a:t>CXL 2.0 memory pooling</a:t>
            </a:r>
          </a:p>
        </p:txBody>
      </p:sp>
      <p:sp>
        <p:nvSpPr>
          <p:cNvPr id="4" name="Rectangle 3">
            <a:extLst>
              <a:ext uri="{FF2B5EF4-FFF2-40B4-BE49-F238E27FC236}">
                <a16:creationId xmlns="" xmlns:a16="http://schemas.microsoft.com/office/drawing/2014/main" id="{A89774AF-9D28-4EB6-88D8-B14F03089353}"/>
              </a:ext>
            </a:extLst>
          </p:cNvPr>
          <p:cNvSpPr/>
          <p:nvPr/>
        </p:nvSpPr>
        <p:spPr>
          <a:xfrm>
            <a:off x="2133192" y="2702742"/>
            <a:ext cx="1739815" cy="9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Host1</a:t>
            </a:r>
          </a:p>
        </p:txBody>
      </p:sp>
      <p:sp>
        <p:nvSpPr>
          <p:cNvPr id="5" name="Rectangle 4">
            <a:extLst>
              <a:ext uri="{FF2B5EF4-FFF2-40B4-BE49-F238E27FC236}">
                <a16:creationId xmlns="" xmlns:a16="http://schemas.microsoft.com/office/drawing/2014/main" id="{3037747D-C039-419F-BBAB-87259CAEAC32}"/>
              </a:ext>
            </a:extLst>
          </p:cNvPr>
          <p:cNvSpPr/>
          <p:nvPr/>
        </p:nvSpPr>
        <p:spPr>
          <a:xfrm>
            <a:off x="5074769" y="2702742"/>
            <a:ext cx="1739815" cy="96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Host2</a:t>
            </a:r>
          </a:p>
        </p:txBody>
      </p:sp>
      <p:sp>
        <p:nvSpPr>
          <p:cNvPr id="6" name="Rectangle 5">
            <a:extLst>
              <a:ext uri="{FF2B5EF4-FFF2-40B4-BE49-F238E27FC236}">
                <a16:creationId xmlns="" xmlns:a16="http://schemas.microsoft.com/office/drawing/2014/main" id="{1960DFC2-458F-454D-BE01-31FA87DC9FA0}"/>
              </a:ext>
            </a:extLst>
          </p:cNvPr>
          <p:cNvSpPr/>
          <p:nvPr/>
        </p:nvSpPr>
        <p:spPr>
          <a:xfrm>
            <a:off x="203284" y="4204660"/>
            <a:ext cx="8657195" cy="16490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CXL Switch</a:t>
            </a:r>
          </a:p>
        </p:txBody>
      </p:sp>
      <p:sp>
        <p:nvSpPr>
          <p:cNvPr id="7" name="Rectangle 6">
            <a:extLst>
              <a:ext uri="{FF2B5EF4-FFF2-40B4-BE49-F238E27FC236}">
                <a16:creationId xmlns="" xmlns:a16="http://schemas.microsoft.com/office/drawing/2014/main" id="{FB13A030-B508-4FBE-B2F1-97A63C68A4DA}"/>
              </a:ext>
            </a:extLst>
          </p:cNvPr>
          <p:cNvSpPr/>
          <p:nvPr/>
        </p:nvSpPr>
        <p:spPr>
          <a:xfrm>
            <a:off x="918543" y="6239747"/>
            <a:ext cx="1659267" cy="2565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8" name="Rectangle 7">
            <a:extLst>
              <a:ext uri="{FF2B5EF4-FFF2-40B4-BE49-F238E27FC236}">
                <a16:creationId xmlns="" xmlns:a16="http://schemas.microsoft.com/office/drawing/2014/main" id="{1CBF5F22-FE14-4E1C-9494-6BD52F21AF34}"/>
              </a:ext>
            </a:extLst>
          </p:cNvPr>
          <p:cNvSpPr/>
          <p:nvPr/>
        </p:nvSpPr>
        <p:spPr>
          <a:xfrm>
            <a:off x="6218538" y="6239745"/>
            <a:ext cx="1659267" cy="25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9" name="Rectangle 8">
            <a:extLst>
              <a:ext uri="{FF2B5EF4-FFF2-40B4-BE49-F238E27FC236}">
                <a16:creationId xmlns="" xmlns:a16="http://schemas.microsoft.com/office/drawing/2014/main" id="{EEF8E1CB-D15B-4022-9EB6-F253DFBFDE50}"/>
              </a:ext>
            </a:extLst>
          </p:cNvPr>
          <p:cNvSpPr/>
          <p:nvPr/>
        </p:nvSpPr>
        <p:spPr>
          <a:xfrm>
            <a:off x="11976040" y="2702741"/>
            <a:ext cx="1739815" cy="9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Host1</a:t>
            </a:r>
          </a:p>
        </p:txBody>
      </p:sp>
      <p:sp>
        <p:nvSpPr>
          <p:cNvPr id="10" name="Rectangle 9">
            <a:extLst>
              <a:ext uri="{FF2B5EF4-FFF2-40B4-BE49-F238E27FC236}">
                <a16:creationId xmlns="" xmlns:a16="http://schemas.microsoft.com/office/drawing/2014/main" id="{1D9C87C8-F8A2-4D04-BF15-264C959B0F82}"/>
              </a:ext>
            </a:extLst>
          </p:cNvPr>
          <p:cNvSpPr/>
          <p:nvPr/>
        </p:nvSpPr>
        <p:spPr>
          <a:xfrm>
            <a:off x="14917617" y="2702741"/>
            <a:ext cx="1739815" cy="96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Host2</a:t>
            </a:r>
          </a:p>
        </p:txBody>
      </p:sp>
      <p:sp>
        <p:nvSpPr>
          <p:cNvPr id="11" name="Rectangle 10">
            <a:extLst>
              <a:ext uri="{FF2B5EF4-FFF2-40B4-BE49-F238E27FC236}">
                <a16:creationId xmlns="" xmlns:a16="http://schemas.microsoft.com/office/drawing/2014/main" id="{D2F1B905-B2DD-4483-BCBB-55515FC4190B}"/>
              </a:ext>
            </a:extLst>
          </p:cNvPr>
          <p:cNvSpPr/>
          <p:nvPr/>
        </p:nvSpPr>
        <p:spPr>
          <a:xfrm>
            <a:off x="10046132" y="4204657"/>
            <a:ext cx="8657195" cy="16490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CXL Switch</a:t>
            </a:r>
          </a:p>
        </p:txBody>
      </p:sp>
      <p:sp>
        <p:nvSpPr>
          <p:cNvPr id="12" name="Rectangle 11">
            <a:extLst>
              <a:ext uri="{FF2B5EF4-FFF2-40B4-BE49-F238E27FC236}">
                <a16:creationId xmlns="" xmlns:a16="http://schemas.microsoft.com/office/drawing/2014/main" id="{DD841089-E7B2-47B2-90C2-88A6EC54D79A}"/>
              </a:ext>
            </a:extLst>
          </p:cNvPr>
          <p:cNvSpPr/>
          <p:nvPr/>
        </p:nvSpPr>
        <p:spPr>
          <a:xfrm>
            <a:off x="10761391" y="6239746"/>
            <a:ext cx="1659267" cy="9497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13" name="Rectangle 12">
            <a:extLst>
              <a:ext uri="{FF2B5EF4-FFF2-40B4-BE49-F238E27FC236}">
                <a16:creationId xmlns="" xmlns:a16="http://schemas.microsoft.com/office/drawing/2014/main" id="{EA62A124-E094-43EE-AB11-68EE2653BA0B}"/>
              </a:ext>
            </a:extLst>
          </p:cNvPr>
          <p:cNvSpPr/>
          <p:nvPr/>
        </p:nvSpPr>
        <p:spPr>
          <a:xfrm>
            <a:off x="16061386" y="6239744"/>
            <a:ext cx="1659267" cy="25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3" name="TextBox 2">
            <a:extLst>
              <a:ext uri="{FF2B5EF4-FFF2-40B4-BE49-F238E27FC236}">
                <a16:creationId xmlns="" xmlns:a16="http://schemas.microsoft.com/office/drawing/2014/main" id="{E4C9DF76-38D5-4986-85C6-110803027A4E}"/>
              </a:ext>
            </a:extLst>
          </p:cNvPr>
          <p:cNvSpPr txBox="1"/>
          <p:nvPr/>
        </p:nvSpPr>
        <p:spPr>
          <a:xfrm>
            <a:off x="1034533" y="9101505"/>
            <a:ext cx="1620604" cy="568516"/>
          </a:xfrm>
          <a:prstGeom prst="rect">
            <a:avLst/>
          </a:prstGeom>
          <a:noFill/>
        </p:spPr>
        <p:txBody>
          <a:bodyPr wrap="square" rtlCol="0">
            <a:spAutoFit/>
          </a:bodyPr>
          <a:lstStyle/>
          <a:p>
            <a:r>
              <a:rPr lang="en-US" sz="3006" dirty="0"/>
              <a:t>FAM 1</a:t>
            </a:r>
          </a:p>
        </p:txBody>
      </p:sp>
      <p:sp>
        <p:nvSpPr>
          <p:cNvPr id="14" name="TextBox 13">
            <a:extLst>
              <a:ext uri="{FF2B5EF4-FFF2-40B4-BE49-F238E27FC236}">
                <a16:creationId xmlns="" xmlns:a16="http://schemas.microsoft.com/office/drawing/2014/main" id="{102E0174-4A63-4505-ABC8-5A75CCF88339}"/>
              </a:ext>
            </a:extLst>
          </p:cNvPr>
          <p:cNvSpPr txBox="1"/>
          <p:nvPr/>
        </p:nvSpPr>
        <p:spPr>
          <a:xfrm>
            <a:off x="6257202" y="9103270"/>
            <a:ext cx="1620604" cy="568516"/>
          </a:xfrm>
          <a:prstGeom prst="rect">
            <a:avLst/>
          </a:prstGeom>
          <a:noFill/>
        </p:spPr>
        <p:txBody>
          <a:bodyPr wrap="square" rtlCol="0">
            <a:spAutoFit/>
          </a:bodyPr>
          <a:lstStyle/>
          <a:p>
            <a:r>
              <a:rPr lang="en-US" sz="3006" dirty="0"/>
              <a:t>FAM 2</a:t>
            </a:r>
          </a:p>
        </p:txBody>
      </p:sp>
      <p:sp>
        <p:nvSpPr>
          <p:cNvPr id="15" name="Rectangle 14">
            <a:extLst>
              <a:ext uri="{FF2B5EF4-FFF2-40B4-BE49-F238E27FC236}">
                <a16:creationId xmlns="" xmlns:a16="http://schemas.microsoft.com/office/drawing/2014/main" id="{B139B425-29AC-4E15-85A0-645BE312702D}"/>
              </a:ext>
            </a:extLst>
          </p:cNvPr>
          <p:cNvSpPr/>
          <p:nvPr/>
        </p:nvSpPr>
        <p:spPr>
          <a:xfrm>
            <a:off x="10761391" y="7344123"/>
            <a:ext cx="1659267" cy="1460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16" name="TextBox 15">
            <a:extLst>
              <a:ext uri="{FF2B5EF4-FFF2-40B4-BE49-F238E27FC236}">
                <a16:creationId xmlns="" xmlns:a16="http://schemas.microsoft.com/office/drawing/2014/main" id="{847FC39A-155A-4C71-8471-97D8A982A582}"/>
              </a:ext>
            </a:extLst>
          </p:cNvPr>
          <p:cNvSpPr txBox="1"/>
          <p:nvPr/>
        </p:nvSpPr>
        <p:spPr>
          <a:xfrm>
            <a:off x="10996586" y="9104726"/>
            <a:ext cx="1620604" cy="568516"/>
          </a:xfrm>
          <a:prstGeom prst="rect">
            <a:avLst/>
          </a:prstGeom>
          <a:noFill/>
        </p:spPr>
        <p:txBody>
          <a:bodyPr wrap="square" rtlCol="0">
            <a:spAutoFit/>
          </a:bodyPr>
          <a:lstStyle/>
          <a:p>
            <a:r>
              <a:rPr lang="en-US" sz="3006" dirty="0"/>
              <a:t>FAM 1</a:t>
            </a:r>
          </a:p>
        </p:txBody>
      </p:sp>
      <p:sp>
        <p:nvSpPr>
          <p:cNvPr id="17" name="TextBox 16">
            <a:extLst>
              <a:ext uri="{FF2B5EF4-FFF2-40B4-BE49-F238E27FC236}">
                <a16:creationId xmlns="" xmlns:a16="http://schemas.microsoft.com/office/drawing/2014/main" id="{B09300BB-10D2-4C32-8D9D-60C8798F6997}"/>
              </a:ext>
            </a:extLst>
          </p:cNvPr>
          <p:cNvSpPr txBox="1"/>
          <p:nvPr/>
        </p:nvSpPr>
        <p:spPr>
          <a:xfrm>
            <a:off x="16219254" y="9101505"/>
            <a:ext cx="1620604" cy="568516"/>
          </a:xfrm>
          <a:prstGeom prst="rect">
            <a:avLst/>
          </a:prstGeom>
          <a:noFill/>
        </p:spPr>
        <p:txBody>
          <a:bodyPr wrap="square" rtlCol="0">
            <a:spAutoFit/>
          </a:bodyPr>
          <a:lstStyle/>
          <a:p>
            <a:r>
              <a:rPr lang="en-US" sz="3006" dirty="0"/>
              <a:t>FAM 2</a:t>
            </a:r>
          </a:p>
        </p:txBody>
      </p:sp>
      <p:sp>
        <p:nvSpPr>
          <p:cNvPr id="18" name="TextBox 17">
            <a:extLst>
              <a:ext uri="{FF2B5EF4-FFF2-40B4-BE49-F238E27FC236}">
                <a16:creationId xmlns="" xmlns:a16="http://schemas.microsoft.com/office/drawing/2014/main" id="{AE231E39-96A1-4734-823C-2F3E82A9BAAF}"/>
              </a:ext>
            </a:extLst>
          </p:cNvPr>
          <p:cNvSpPr txBox="1"/>
          <p:nvPr/>
        </p:nvSpPr>
        <p:spPr>
          <a:xfrm>
            <a:off x="1040833" y="1119286"/>
            <a:ext cx="6689491" cy="1253442"/>
          </a:xfrm>
          <a:prstGeom prst="rect">
            <a:avLst/>
          </a:prstGeom>
          <a:noFill/>
        </p:spPr>
        <p:txBody>
          <a:bodyPr wrap="square" rtlCol="0">
            <a:spAutoFit/>
          </a:bodyPr>
          <a:lstStyle/>
          <a:p>
            <a:pPr algn="ctr"/>
            <a:r>
              <a:rPr lang="en-US" sz="3675" b="1" u="sng" dirty="0"/>
              <a:t>Single logical device case </a:t>
            </a:r>
          </a:p>
          <a:p>
            <a:pPr algn="ctr"/>
            <a:r>
              <a:rPr lang="en-US" sz="3675" b="1" u="sng" dirty="0"/>
              <a:t>(color coding denotes binding)</a:t>
            </a:r>
          </a:p>
        </p:txBody>
      </p:sp>
      <p:sp>
        <p:nvSpPr>
          <p:cNvPr id="19" name="TextBox 18">
            <a:extLst>
              <a:ext uri="{FF2B5EF4-FFF2-40B4-BE49-F238E27FC236}">
                <a16:creationId xmlns="" xmlns:a16="http://schemas.microsoft.com/office/drawing/2014/main" id="{FC0CF25C-D681-4AF1-A97E-54BCF8EC9E3E}"/>
              </a:ext>
            </a:extLst>
          </p:cNvPr>
          <p:cNvSpPr txBox="1"/>
          <p:nvPr/>
        </p:nvSpPr>
        <p:spPr>
          <a:xfrm>
            <a:off x="11976039" y="1561199"/>
            <a:ext cx="5180784" cy="674020"/>
          </a:xfrm>
          <a:prstGeom prst="rect">
            <a:avLst/>
          </a:prstGeom>
          <a:noFill/>
        </p:spPr>
        <p:txBody>
          <a:bodyPr wrap="square" rtlCol="0">
            <a:spAutoFit/>
          </a:bodyPr>
          <a:lstStyle/>
          <a:p>
            <a:r>
              <a:rPr lang="en-US" sz="3675" b="1" u="sng" dirty="0"/>
              <a:t>Multi logical device case</a:t>
            </a:r>
          </a:p>
        </p:txBody>
      </p:sp>
      <p:cxnSp>
        <p:nvCxnSpPr>
          <p:cNvPr id="21" name="Straight Connector 20">
            <a:extLst>
              <a:ext uri="{FF2B5EF4-FFF2-40B4-BE49-F238E27FC236}">
                <a16:creationId xmlns="" xmlns:a16="http://schemas.microsoft.com/office/drawing/2014/main" id="{67C5EAE0-A9DD-43FE-8F4E-A34C02363515}"/>
              </a:ext>
            </a:extLst>
          </p:cNvPr>
          <p:cNvCxnSpPr/>
          <p:nvPr/>
        </p:nvCxnSpPr>
        <p:spPr>
          <a:xfrm>
            <a:off x="9402328" y="1764017"/>
            <a:ext cx="0" cy="8570394"/>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 xmlns:a16="http://schemas.microsoft.com/office/drawing/2014/main" id="{76F63453-215C-43BB-954F-FAEF986B461E}"/>
              </a:ext>
            </a:extLst>
          </p:cNvPr>
          <p:cNvSpPr/>
          <p:nvPr/>
        </p:nvSpPr>
        <p:spPr>
          <a:xfrm>
            <a:off x="2158389" y="2702742"/>
            <a:ext cx="1739815" cy="9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Host1</a:t>
            </a:r>
          </a:p>
        </p:txBody>
      </p:sp>
      <p:sp>
        <p:nvSpPr>
          <p:cNvPr id="23" name="Rectangle 22">
            <a:extLst>
              <a:ext uri="{FF2B5EF4-FFF2-40B4-BE49-F238E27FC236}">
                <a16:creationId xmlns="" xmlns:a16="http://schemas.microsoft.com/office/drawing/2014/main" id="{35D864E3-75D2-4618-9D9D-019DC3A2A33A}"/>
              </a:ext>
            </a:extLst>
          </p:cNvPr>
          <p:cNvSpPr/>
          <p:nvPr/>
        </p:nvSpPr>
        <p:spPr>
          <a:xfrm>
            <a:off x="228480" y="4204660"/>
            <a:ext cx="8657195" cy="16490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CXL Switch</a:t>
            </a:r>
          </a:p>
        </p:txBody>
      </p:sp>
      <p:sp>
        <p:nvSpPr>
          <p:cNvPr id="24" name="Rectangle 23">
            <a:extLst>
              <a:ext uri="{FF2B5EF4-FFF2-40B4-BE49-F238E27FC236}">
                <a16:creationId xmlns="" xmlns:a16="http://schemas.microsoft.com/office/drawing/2014/main" id="{EAAC098A-C522-464E-99BB-52E42B49EBD0}"/>
              </a:ext>
            </a:extLst>
          </p:cNvPr>
          <p:cNvSpPr/>
          <p:nvPr/>
        </p:nvSpPr>
        <p:spPr>
          <a:xfrm>
            <a:off x="6218538" y="6239744"/>
            <a:ext cx="1659267" cy="25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25" name="Rectangle 24">
            <a:extLst>
              <a:ext uri="{FF2B5EF4-FFF2-40B4-BE49-F238E27FC236}">
                <a16:creationId xmlns="" xmlns:a16="http://schemas.microsoft.com/office/drawing/2014/main" id="{F859425E-4673-475E-8D21-852F26025B6A}"/>
              </a:ext>
            </a:extLst>
          </p:cNvPr>
          <p:cNvSpPr/>
          <p:nvPr/>
        </p:nvSpPr>
        <p:spPr>
          <a:xfrm>
            <a:off x="2158389" y="2702741"/>
            <a:ext cx="1739815" cy="9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Host1</a:t>
            </a:r>
          </a:p>
        </p:txBody>
      </p:sp>
      <p:sp>
        <p:nvSpPr>
          <p:cNvPr id="26" name="Rectangle 25">
            <a:extLst>
              <a:ext uri="{FF2B5EF4-FFF2-40B4-BE49-F238E27FC236}">
                <a16:creationId xmlns="" xmlns:a16="http://schemas.microsoft.com/office/drawing/2014/main" id="{23DAD064-A7B2-4AB3-8E44-DDEF7331D948}"/>
              </a:ext>
            </a:extLst>
          </p:cNvPr>
          <p:cNvSpPr/>
          <p:nvPr/>
        </p:nvSpPr>
        <p:spPr>
          <a:xfrm>
            <a:off x="228480" y="4204657"/>
            <a:ext cx="8657195" cy="16490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CXL Switch</a:t>
            </a:r>
          </a:p>
        </p:txBody>
      </p:sp>
    </p:spTree>
    <p:extLst>
      <p:ext uri="{BB962C8B-B14F-4D97-AF65-F5344CB8AC3E}">
        <p14:creationId xmlns:p14="http://schemas.microsoft.com/office/powerpoint/2010/main" val="282311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7B7D59-3D22-DC47-18ED-30E613DF0143}"/>
              </a:ext>
            </a:extLst>
          </p:cNvPr>
          <p:cNvSpPr>
            <a:spLocks noGrp="1"/>
          </p:cNvSpPr>
          <p:nvPr>
            <p:ph type="title"/>
          </p:nvPr>
        </p:nvSpPr>
        <p:spPr>
          <a:xfrm>
            <a:off x="4187375" y="2140832"/>
            <a:ext cx="9913257" cy="437297"/>
          </a:xfrm>
        </p:spPr>
        <p:txBody>
          <a:bodyPr>
            <a:normAutofit fontScale="90000"/>
          </a:bodyPr>
          <a:lstStyle/>
          <a:p>
            <a:r>
              <a:rPr lang="en-US" sz="3771" dirty="0">
                <a:latin typeface="Arial"/>
                <a:cs typeface="Arial"/>
              </a:rPr>
              <a:t>Type 3 SLD Memory Composable Module 2</a:t>
            </a:r>
            <a:endParaRPr lang="en-US" sz="3771" dirty="0"/>
          </a:p>
        </p:txBody>
      </p:sp>
      <p:sp>
        <p:nvSpPr>
          <p:cNvPr id="46" name="Oval 45">
            <a:extLst>
              <a:ext uri="{FF2B5EF4-FFF2-40B4-BE49-F238E27FC236}">
                <a16:creationId xmlns="" xmlns:a16="http://schemas.microsoft.com/office/drawing/2014/main" id="{2C6B57FF-EE25-8982-E7C8-C59A552480BE}"/>
              </a:ext>
            </a:extLst>
          </p:cNvPr>
          <p:cNvSpPr/>
          <p:nvPr/>
        </p:nvSpPr>
        <p:spPr>
          <a:xfrm>
            <a:off x="7014647" y="3340943"/>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47" name="Oval 46">
            <a:extLst>
              <a:ext uri="{FF2B5EF4-FFF2-40B4-BE49-F238E27FC236}">
                <a16:creationId xmlns="" xmlns:a16="http://schemas.microsoft.com/office/drawing/2014/main" id="{B5B765CC-9984-25BB-4ED0-EAF5A0FB8B36}"/>
              </a:ext>
            </a:extLst>
          </p:cNvPr>
          <p:cNvSpPr/>
          <p:nvPr/>
        </p:nvSpPr>
        <p:spPr>
          <a:xfrm>
            <a:off x="7254332" y="3943681"/>
            <a:ext cx="1397151" cy="539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Chassis2</a:t>
            </a:r>
          </a:p>
        </p:txBody>
      </p:sp>
      <p:sp>
        <p:nvSpPr>
          <p:cNvPr id="50" name="Oval 49">
            <a:extLst>
              <a:ext uri="{FF2B5EF4-FFF2-40B4-BE49-F238E27FC236}">
                <a16:creationId xmlns="" xmlns:a16="http://schemas.microsoft.com/office/drawing/2014/main" id="{669FBB4F-C0D7-DDA3-76B7-62D43B80023C}"/>
              </a:ext>
            </a:extLst>
          </p:cNvPr>
          <p:cNvSpPr/>
          <p:nvPr/>
        </p:nvSpPr>
        <p:spPr>
          <a:xfrm>
            <a:off x="10708174" y="609280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51" name="Oval 50">
            <a:extLst>
              <a:ext uri="{FF2B5EF4-FFF2-40B4-BE49-F238E27FC236}">
                <a16:creationId xmlns="" xmlns:a16="http://schemas.microsoft.com/office/drawing/2014/main" id="{D04FCB6E-F689-F11C-6E25-662BC9D0432D}"/>
              </a:ext>
            </a:extLst>
          </p:cNvPr>
          <p:cNvSpPr/>
          <p:nvPr/>
        </p:nvSpPr>
        <p:spPr>
          <a:xfrm>
            <a:off x="11042227" y="6762801"/>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53" name="Oval 52">
            <a:extLst>
              <a:ext uri="{FF2B5EF4-FFF2-40B4-BE49-F238E27FC236}">
                <a16:creationId xmlns="" xmlns:a16="http://schemas.microsoft.com/office/drawing/2014/main" id="{F8FDDB73-7A92-62A6-9F76-2572D33280EF}"/>
              </a:ext>
            </a:extLst>
          </p:cNvPr>
          <p:cNvSpPr/>
          <p:nvPr/>
        </p:nvSpPr>
        <p:spPr>
          <a:xfrm>
            <a:off x="5290983" y="5097760"/>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54" name="Oval 53">
            <a:extLst>
              <a:ext uri="{FF2B5EF4-FFF2-40B4-BE49-F238E27FC236}">
                <a16:creationId xmlns="" xmlns:a16="http://schemas.microsoft.com/office/drawing/2014/main" id="{DCB0E277-99E2-D8BF-525F-2662CBB820A1}"/>
              </a:ext>
            </a:extLst>
          </p:cNvPr>
          <p:cNvSpPr/>
          <p:nvPr/>
        </p:nvSpPr>
        <p:spPr>
          <a:xfrm>
            <a:off x="5641101" y="5799398"/>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55" name="Oval 54">
            <a:extLst>
              <a:ext uri="{FF2B5EF4-FFF2-40B4-BE49-F238E27FC236}">
                <a16:creationId xmlns="" xmlns:a16="http://schemas.microsoft.com/office/drawing/2014/main" id="{1595F400-763E-2E92-C820-B4F2CE7E2F82}"/>
              </a:ext>
            </a:extLst>
          </p:cNvPr>
          <p:cNvSpPr/>
          <p:nvPr/>
        </p:nvSpPr>
        <p:spPr>
          <a:xfrm>
            <a:off x="4473090" y="676280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56" name="Oval 55">
            <a:extLst>
              <a:ext uri="{FF2B5EF4-FFF2-40B4-BE49-F238E27FC236}">
                <a16:creationId xmlns="" xmlns:a16="http://schemas.microsoft.com/office/drawing/2014/main" id="{9C8C6E8A-6F10-E7EC-A3AF-26F6A59B1174}"/>
              </a:ext>
            </a:extLst>
          </p:cNvPr>
          <p:cNvSpPr/>
          <p:nvPr/>
        </p:nvSpPr>
        <p:spPr>
          <a:xfrm>
            <a:off x="4815662" y="739345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57" name="Connector: Curved 56">
            <a:extLst>
              <a:ext uri="{FF2B5EF4-FFF2-40B4-BE49-F238E27FC236}">
                <a16:creationId xmlns="" xmlns:a16="http://schemas.microsoft.com/office/drawing/2014/main" id="{9BCCB509-553A-0306-525A-644F56A0234E}"/>
              </a:ext>
            </a:extLst>
          </p:cNvPr>
          <p:cNvCxnSpPr>
            <a:cxnSpLocks/>
            <a:stCxn id="54" idx="3"/>
            <a:endCxn id="55" idx="0"/>
          </p:cNvCxnSpPr>
          <p:nvPr/>
        </p:nvCxnSpPr>
        <p:spPr>
          <a:xfrm rot="5400000">
            <a:off x="5254727" y="6241931"/>
            <a:ext cx="601057" cy="440676"/>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 xmlns:a16="http://schemas.microsoft.com/office/drawing/2014/main" id="{298A800E-0C9C-5B90-EE5F-16362D7B210B}"/>
              </a:ext>
            </a:extLst>
          </p:cNvPr>
          <p:cNvCxnSpPr>
            <a:cxnSpLocks/>
            <a:stCxn id="47" idx="3"/>
            <a:endCxn id="53" idx="0"/>
          </p:cNvCxnSpPr>
          <p:nvPr/>
        </p:nvCxnSpPr>
        <p:spPr>
          <a:xfrm rot="5400000">
            <a:off x="6459232" y="4098048"/>
            <a:ext cx="693288" cy="1306128"/>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 xmlns:a16="http://schemas.microsoft.com/office/drawing/2014/main" id="{99348480-39F2-203C-AF22-14335F4A7389}"/>
              </a:ext>
            </a:extLst>
          </p:cNvPr>
          <p:cNvSpPr/>
          <p:nvPr/>
        </p:nvSpPr>
        <p:spPr>
          <a:xfrm>
            <a:off x="7833921" y="485460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60" name="Oval 59">
            <a:extLst>
              <a:ext uri="{FF2B5EF4-FFF2-40B4-BE49-F238E27FC236}">
                <a16:creationId xmlns="" xmlns:a16="http://schemas.microsoft.com/office/drawing/2014/main" id="{7E45B52F-0678-A789-0A66-D3B5FB0C868A}"/>
              </a:ext>
            </a:extLst>
          </p:cNvPr>
          <p:cNvSpPr/>
          <p:nvPr/>
        </p:nvSpPr>
        <p:spPr>
          <a:xfrm>
            <a:off x="8341711" y="5544569"/>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1" name="Oval 60">
            <a:extLst>
              <a:ext uri="{FF2B5EF4-FFF2-40B4-BE49-F238E27FC236}">
                <a16:creationId xmlns="" xmlns:a16="http://schemas.microsoft.com/office/drawing/2014/main" id="{CAF1328D-DC2C-E568-05FA-01A9775D4504}"/>
              </a:ext>
            </a:extLst>
          </p:cNvPr>
          <p:cNvSpPr/>
          <p:nvPr/>
        </p:nvSpPr>
        <p:spPr>
          <a:xfrm>
            <a:off x="8240153" y="6490249"/>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62" name="Oval 61">
            <a:extLst>
              <a:ext uri="{FF2B5EF4-FFF2-40B4-BE49-F238E27FC236}">
                <a16:creationId xmlns="" xmlns:a16="http://schemas.microsoft.com/office/drawing/2014/main" id="{EC266FBE-B596-AE52-7630-0A478A5A0052}"/>
              </a:ext>
            </a:extLst>
          </p:cNvPr>
          <p:cNvSpPr/>
          <p:nvPr/>
        </p:nvSpPr>
        <p:spPr>
          <a:xfrm>
            <a:off x="8842314" y="7193434"/>
            <a:ext cx="583289"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63" name="Connector: Curved 62">
            <a:extLst>
              <a:ext uri="{FF2B5EF4-FFF2-40B4-BE49-F238E27FC236}">
                <a16:creationId xmlns="" xmlns:a16="http://schemas.microsoft.com/office/drawing/2014/main" id="{3232A4BB-839F-35B2-3DC7-A7EC69DFDADB}"/>
              </a:ext>
            </a:extLst>
          </p:cNvPr>
          <p:cNvCxnSpPr>
            <a:cxnSpLocks/>
            <a:stCxn id="60" idx="4"/>
            <a:endCxn id="61" idx="0"/>
          </p:cNvCxnSpPr>
          <p:nvPr/>
        </p:nvCxnSpPr>
        <p:spPr>
          <a:xfrm rot="16200000" flipH="1">
            <a:off x="8690869" y="6079127"/>
            <a:ext cx="521159" cy="30107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 xmlns:a16="http://schemas.microsoft.com/office/drawing/2014/main" id="{CC88B2F3-3529-CCED-3409-27558A6BFB9E}"/>
              </a:ext>
            </a:extLst>
          </p:cNvPr>
          <p:cNvCxnSpPr>
            <a:stCxn id="60" idx="3"/>
            <a:endCxn id="54" idx="5"/>
          </p:cNvCxnSpPr>
          <p:nvPr/>
        </p:nvCxnSpPr>
        <p:spPr>
          <a:xfrm rot="5400000">
            <a:off x="7323193" y="5008730"/>
            <a:ext cx="254827" cy="2051209"/>
          </a:xfrm>
          <a:prstGeom prst="curvedConnector3">
            <a:avLst>
              <a:gd name="adj1" fmla="val 20896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 xmlns:a16="http://schemas.microsoft.com/office/drawing/2014/main" id="{EDE5057D-9135-579C-EA88-2F369BBF6A2E}"/>
              </a:ext>
            </a:extLst>
          </p:cNvPr>
          <p:cNvSpPr/>
          <p:nvPr/>
        </p:nvSpPr>
        <p:spPr>
          <a:xfrm>
            <a:off x="11376180" y="3488128"/>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66" name="Oval 65">
            <a:extLst>
              <a:ext uri="{FF2B5EF4-FFF2-40B4-BE49-F238E27FC236}">
                <a16:creationId xmlns="" xmlns:a16="http://schemas.microsoft.com/office/drawing/2014/main" id="{5327B49B-6614-9FE4-1747-D82F072A16FA}"/>
              </a:ext>
            </a:extLst>
          </p:cNvPr>
          <p:cNvSpPr/>
          <p:nvPr/>
        </p:nvSpPr>
        <p:spPr>
          <a:xfrm>
            <a:off x="11726299" y="4189765"/>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7" name="Oval 66">
            <a:extLst>
              <a:ext uri="{FF2B5EF4-FFF2-40B4-BE49-F238E27FC236}">
                <a16:creationId xmlns="" xmlns:a16="http://schemas.microsoft.com/office/drawing/2014/main" id="{E9FE2045-FC10-9D61-F984-DE13F2AC0C6F}"/>
              </a:ext>
            </a:extLst>
          </p:cNvPr>
          <p:cNvSpPr/>
          <p:nvPr/>
        </p:nvSpPr>
        <p:spPr>
          <a:xfrm>
            <a:off x="9999100" y="4496314"/>
            <a:ext cx="1225316" cy="746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69" name="Connector: Curved 68">
            <a:extLst>
              <a:ext uri="{FF2B5EF4-FFF2-40B4-BE49-F238E27FC236}">
                <a16:creationId xmlns="" xmlns:a16="http://schemas.microsoft.com/office/drawing/2014/main" id="{BBB0B420-F688-59D0-B4FF-761FCAB75D0C}"/>
              </a:ext>
            </a:extLst>
          </p:cNvPr>
          <p:cNvCxnSpPr>
            <a:cxnSpLocks/>
            <a:stCxn id="66" idx="3"/>
            <a:endCxn id="67" idx="0"/>
          </p:cNvCxnSpPr>
          <p:nvPr/>
        </p:nvCxnSpPr>
        <p:spPr>
          <a:xfrm rot="5400000" flipH="1">
            <a:off x="11208375" y="3899690"/>
            <a:ext cx="55798" cy="1249039"/>
          </a:xfrm>
          <a:prstGeom prst="curvedConnector5">
            <a:avLst>
              <a:gd name="adj1" fmla="val -386227"/>
              <a:gd name="adj2" fmla="val 30859"/>
              <a:gd name="adj3" fmla="val 486227"/>
            </a:avLst>
          </a:prstGeom>
          <a:ln w="19050">
            <a:tailEnd type="triangle"/>
          </a:ln>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 xmlns:a16="http://schemas.microsoft.com/office/drawing/2014/main" id="{65A5BBDE-FEB8-A0A3-3C52-3C9DAA4981D5}"/>
              </a:ext>
            </a:extLst>
          </p:cNvPr>
          <p:cNvSpPr/>
          <p:nvPr/>
        </p:nvSpPr>
        <p:spPr>
          <a:xfrm>
            <a:off x="12356397" y="4812610"/>
            <a:ext cx="1619979" cy="823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71" name="Oval 70">
            <a:extLst>
              <a:ext uri="{FF2B5EF4-FFF2-40B4-BE49-F238E27FC236}">
                <a16:creationId xmlns="" xmlns:a16="http://schemas.microsoft.com/office/drawing/2014/main" id="{E63F71DD-AD03-2631-2F36-D7D9208621EF}"/>
              </a:ext>
            </a:extLst>
          </p:cNvPr>
          <p:cNvSpPr/>
          <p:nvPr/>
        </p:nvSpPr>
        <p:spPr>
          <a:xfrm>
            <a:off x="12954981" y="5469177"/>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72" name="Connector: Curved 71">
            <a:extLst>
              <a:ext uri="{FF2B5EF4-FFF2-40B4-BE49-F238E27FC236}">
                <a16:creationId xmlns="" xmlns:a16="http://schemas.microsoft.com/office/drawing/2014/main" id="{ED5CF823-DE36-8DBE-2C0C-5A1E3D1040DD}"/>
              </a:ext>
            </a:extLst>
          </p:cNvPr>
          <p:cNvCxnSpPr>
            <a:cxnSpLocks/>
            <a:stCxn id="66" idx="5"/>
            <a:endCxn id="70" idx="0"/>
          </p:cNvCxnSpPr>
          <p:nvPr/>
        </p:nvCxnSpPr>
        <p:spPr>
          <a:xfrm rot="16200000" flipH="1">
            <a:off x="12708038" y="4354268"/>
            <a:ext cx="260498" cy="65619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Connector: Curved 72">
            <a:extLst>
              <a:ext uri="{FF2B5EF4-FFF2-40B4-BE49-F238E27FC236}">
                <a16:creationId xmlns="" xmlns:a16="http://schemas.microsoft.com/office/drawing/2014/main" id="{A366BDCD-5614-0E8A-44BE-40B52A444E9B}"/>
              </a:ext>
            </a:extLst>
          </p:cNvPr>
          <p:cNvCxnSpPr>
            <a:cxnSpLocks/>
            <a:stCxn id="47" idx="6"/>
            <a:endCxn id="101" idx="2"/>
          </p:cNvCxnSpPr>
          <p:nvPr/>
        </p:nvCxnSpPr>
        <p:spPr>
          <a:xfrm flipV="1">
            <a:off x="8651489" y="3943676"/>
            <a:ext cx="2724693" cy="26992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4" name="Connector: Curved 73">
            <a:extLst>
              <a:ext uri="{FF2B5EF4-FFF2-40B4-BE49-F238E27FC236}">
                <a16:creationId xmlns="" xmlns:a16="http://schemas.microsoft.com/office/drawing/2014/main" id="{38F5BC02-8F0A-18EB-026D-6A2729684C42}"/>
              </a:ext>
            </a:extLst>
          </p:cNvPr>
          <p:cNvCxnSpPr>
            <a:cxnSpLocks/>
            <a:stCxn id="47" idx="4"/>
            <a:endCxn id="59" idx="1"/>
          </p:cNvCxnSpPr>
          <p:nvPr/>
        </p:nvCxnSpPr>
        <p:spPr>
          <a:xfrm rot="16200000" flipH="1">
            <a:off x="7768028" y="4668406"/>
            <a:ext cx="503200" cy="13343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 xmlns:a16="http://schemas.microsoft.com/office/drawing/2014/main" id="{5AFCEAB5-439B-843D-3818-95D051C9898A}"/>
              </a:ext>
            </a:extLst>
          </p:cNvPr>
          <p:cNvCxnSpPr>
            <a:cxnSpLocks/>
            <a:stCxn id="60" idx="6"/>
            <a:endCxn id="71" idx="3"/>
          </p:cNvCxnSpPr>
          <p:nvPr/>
        </p:nvCxnSpPr>
        <p:spPr>
          <a:xfrm flipV="1">
            <a:off x="9260103" y="5753899"/>
            <a:ext cx="3760778" cy="2926"/>
          </a:xfrm>
          <a:prstGeom prst="curvedConnector4">
            <a:avLst>
              <a:gd name="adj1" fmla="val 49124"/>
              <a:gd name="adj2" fmla="val -726469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 xmlns:a16="http://schemas.microsoft.com/office/drawing/2014/main" id="{0E8BBB06-1D88-D514-7ADB-F13FED2C8EAB}"/>
              </a:ext>
            </a:extLst>
          </p:cNvPr>
          <p:cNvCxnSpPr>
            <a:cxnSpLocks/>
            <a:stCxn id="60" idx="6"/>
            <a:endCxn id="68" idx="4"/>
          </p:cNvCxnSpPr>
          <p:nvPr/>
        </p:nvCxnSpPr>
        <p:spPr>
          <a:xfrm flipV="1">
            <a:off x="9260102" y="5427240"/>
            <a:ext cx="1358832" cy="329585"/>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7" name="Connector: Curved 76">
            <a:extLst>
              <a:ext uri="{FF2B5EF4-FFF2-40B4-BE49-F238E27FC236}">
                <a16:creationId xmlns="" xmlns:a16="http://schemas.microsoft.com/office/drawing/2014/main" id="{C4B7AE86-8264-8305-6501-CA4ADA1CD3AC}"/>
              </a:ext>
            </a:extLst>
          </p:cNvPr>
          <p:cNvCxnSpPr>
            <a:cxnSpLocks/>
            <a:stCxn id="62" idx="5"/>
            <a:endCxn id="71" idx="4"/>
          </p:cNvCxnSpPr>
          <p:nvPr/>
        </p:nvCxnSpPr>
        <p:spPr>
          <a:xfrm rot="5400000" flipH="1" flipV="1">
            <a:off x="10383565" y="4759371"/>
            <a:ext cx="1753028" cy="3839798"/>
          </a:xfrm>
          <a:prstGeom prst="curvedConnector3">
            <a:avLst>
              <a:gd name="adj1" fmla="val -1584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 xmlns:a16="http://schemas.microsoft.com/office/drawing/2014/main" id="{3712BDCF-BBF9-444E-19B6-99C73A8A7AE5}"/>
              </a:ext>
            </a:extLst>
          </p:cNvPr>
          <p:cNvCxnSpPr>
            <a:cxnSpLocks/>
            <a:stCxn id="60" idx="6"/>
            <a:endCxn id="51" idx="2"/>
          </p:cNvCxnSpPr>
          <p:nvPr/>
        </p:nvCxnSpPr>
        <p:spPr>
          <a:xfrm>
            <a:off x="9260104" y="5756831"/>
            <a:ext cx="1782127" cy="1218232"/>
          </a:xfrm>
          <a:prstGeom prst="curvedConnector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5" name="Connector: Curved 67">
            <a:extLst>
              <a:ext uri="{FF2B5EF4-FFF2-40B4-BE49-F238E27FC236}">
                <a16:creationId xmlns="" xmlns:a16="http://schemas.microsoft.com/office/drawing/2014/main" id="{13114C10-3AAC-5531-3486-EFE4E2F6ECA3}"/>
              </a:ext>
            </a:extLst>
          </p:cNvPr>
          <p:cNvCxnSpPr>
            <a:cxnSpLocks/>
            <a:stCxn id="62" idx="5"/>
            <a:endCxn id="51" idx="4"/>
          </p:cNvCxnSpPr>
          <p:nvPr/>
        </p:nvCxnSpPr>
        <p:spPr>
          <a:xfrm rot="5400000" flipH="1" flipV="1">
            <a:off x="10261962" y="6265536"/>
            <a:ext cx="368463" cy="2212024"/>
          </a:xfrm>
          <a:prstGeom prst="curvedConnector3">
            <a:avLst>
              <a:gd name="adj1" fmla="val -1823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7" name="Oval 96">
            <a:extLst>
              <a:ext uri="{FF2B5EF4-FFF2-40B4-BE49-F238E27FC236}">
                <a16:creationId xmlns="" xmlns:a16="http://schemas.microsoft.com/office/drawing/2014/main" id="{728A15C1-4203-F429-23F5-7B3446AFBCF2}"/>
              </a:ext>
            </a:extLst>
          </p:cNvPr>
          <p:cNvSpPr/>
          <p:nvPr/>
        </p:nvSpPr>
        <p:spPr>
          <a:xfrm>
            <a:off x="11376180" y="349257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98" name="Oval 97">
            <a:extLst>
              <a:ext uri="{FF2B5EF4-FFF2-40B4-BE49-F238E27FC236}">
                <a16:creationId xmlns="" xmlns:a16="http://schemas.microsoft.com/office/drawing/2014/main" id="{2409E1CE-5B04-58EC-19B0-2D564A49CD34}"/>
              </a:ext>
            </a:extLst>
          </p:cNvPr>
          <p:cNvSpPr/>
          <p:nvPr/>
        </p:nvSpPr>
        <p:spPr>
          <a:xfrm>
            <a:off x="11726299" y="4194210"/>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00" name="Oval 99">
            <a:extLst>
              <a:ext uri="{FF2B5EF4-FFF2-40B4-BE49-F238E27FC236}">
                <a16:creationId xmlns="" xmlns:a16="http://schemas.microsoft.com/office/drawing/2014/main" id="{18428A2D-D331-90AF-BF71-21115827C39D}"/>
              </a:ext>
            </a:extLst>
          </p:cNvPr>
          <p:cNvSpPr/>
          <p:nvPr/>
        </p:nvSpPr>
        <p:spPr>
          <a:xfrm>
            <a:off x="9999100" y="4496309"/>
            <a:ext cx="1225316" cy="746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sp>
        <p:nvSpPr>
          <p:cNvPr id="101" name="Oval 100">
            <a:extLst>
              <a:ext uri="{FF2B5EF4-FFF2-40B4-BE49-F238E27FC236}">
                <a16:creationId xmlns="" xmlns:a16="http://schemas.microsoft.com/office/drawing/2014/main" id="{44E06ED3-2074-D516-F475-A606E603F296}"/>
              </a:ext>
            </a:extLst>
          </p:cNvPr>
          <p:cNvSpPr/>
          <p:nvPr/>
        </p:nvSpPr>
        <p:spPr>
          <a:xfrm>
            <a:off x="11376180" y="3492567"/>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2" name="Oval 101">
            <a:extLst>
              <a:ext uri="{FF2B5EF4-FFF2-40B4-BE49-F238E27FC236}">
                <a16:creationId xmlns="" xmlns:a16="http://schemas.microsoft.com/office/drawing/2014/main" id="{F20A3439-20AF-ADE9-274C-77330FA287F1}"/>
              </a:ext>
            </a:extLst>
          </p:cNvPr>
          <p:cNvSpPr/>
          <p:nvPr/>
        </p:nvSpPr>
        <p:spPr>
          <a:xfrm>
            <a:off x="11726299" y="4194205"/>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8" name="Oval 67">
            <a:extLst>
              <a:ext uri="{FF2B5EF4-FFF2-40B4-BE49-F238E27FC236}">
                <a16:creationId xmlns="" xmlns:a16="http://schemas.microsoft.com/office/drawing/2014/main" id="{2D2A4312-3D4D-4667-2476-6291ED5A1D7D}"/>
              </a:ext>
            </a:extLst>
          </p:cNvPr>
          <p:cNvSpPr/>
          <p:nvPr/>
        </p:nvSpPr>
        <p:spPr>
          <a:xfrm>
            <a:off x="10393936" y="509366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62" name="Connector: Curved 161">
            <a:extLst>
              <a:ext uri="{FF2B5EF4-FFF2-40B4-BE49-F238E27FC236}">
                <a16:creationId xmlns="" xmlns:a16="http://schemas.microsoft.com/office/drawing/2014/main" id="{E7C3B1D9-96D6-BEF1-421B-53C633240F29}"/>
              </a:ext>
            </a:extLst>
          </p:cNvPr>
          <p:cNvCxnSpPr>
            <a:cxnSpLocks/>
            <a:stCxn id="68" idx="5"/>
            <a:endCxn id="71" idx="3"/>
          </p:cNvCxnSpPr>
          <p:nvPr/>
        </p:nvCxnSpPr>
        <p:spPr>
          <a:xfrm rot="16200000" flipH="1">
            <a:off x="11711703" y="4444718"/>
            <a:ext cx="375511" cy="2242849"/>
          </a:xfrm>
          <a:prstGeom prst="curvedConnector3">
            <a:avLst>
              <a:gd name="adj1" fmla="val 170399"/>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410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7B7D59-3D22-DC47-18ED-30E613DF0143}"/>
              </a:ext>
            </a:extLst>
          </p:cNvPr>
          <p:cNvSpPr>
            <a:spLocks noGrp="1"/>
          </p:cNvSpPr>
          <p:nvPr>
            <p:ph type="title"/>
          </p:nvPr>
        </p:nvSpPr>
        <p:spPr>
          <a:xfrm>
            <a:off x="4187375" y="2140832"/>
            <a:ext cx="9913257" cy="437297"/>
          </a:xfrm>
        </p:spPr>
        <p:txBody>
          <a:bodyPr>
            <a:normAutofit fontScale="90000"/>
          </a:bodyPr>
          <a:lstStyle/>
          <a:p>
            <a:r>
              <a:rPr lang="en-US" sz="3771" dirty="0">
                <a:latin typeface="Arial"/>
                <a:cs typeface="Arial"/>
              </a:rPr>
              <a:t>Type 3 MLD Memory</a:t>
            </a:r>
            <a:endParaRPr lang="en-US" sz="3771" dirty="0"/>
          </a:p>
        </p:txBody>
      </p:sp>
      <p:sp>
        <p:nvSpPr>
          <p:cNvPr id="46" name="Oval 45">
            <a:extLst>
              <a:ext uri="{FF2B5EF4-FFF2-40B4-BE49-F238E27FC236}">
                <a16:creationId xmlns="" xmlns:a16="http://schemas.microsoft.com/office/drawing/2014/main" id="{2C6B57FF-EE25-8982-E7C8-C59A552480BE}"/>
              </a:ext>
            </a:extLst>
          </p:cNvPr>
          <p:cNvSpPr/>
          <p:nvPr/>
        </p:nvSpPr>
        <p:spPr>
          <a:xfrm>
            <a:off x="7573839" y="272223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47" name="Oval 46">
            <a:extLst>
              <a:ext uri="{FF2B5EF4-FFF2-40B4-BE49-F238E27FC236}">
                <a16:creationId xmlns="" xmlns:a16="http://schemas.microsoft.com/office/drawing/2014/main" id="{B5B765CC-9984-25BB-4ED0-EAF5A0FB8B36}"/>
              </a:ext>
            </a:extLst>
          </p:cNvPr>
          <p:cNvSpPr/>
          <p:nvPr/>
        </p:nvSpPr>
        <p:spPr>
          <a:xfrm>
            <a:off x="7813523" y="3324970"/>
            <a:ext cx="1397151" cy="539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Chassis2</a:t>
            </a:r>
          </a:p>
        </p:txBody>
      </p:sp>
      <p:sp>
        <p:nvSpPr>
          <p:cNvPr id="50" name="Oval 49">
            <a:extLst>
              <a:ext uri="{FF2B5EF4-FFF2-40B4-BE49-F238E27FC236}">
                <a16:creationId xmlns="" xmlns:a16="http://schemas.microsoft.com/office/drawing/2014/main" id="{669FBB4F-C0D7-DDA3-76B7-62D43B80023C}"/>
              </a:ext>
            </a:extLst>
          </p:cNvPr>
          <p:cNvSpPr/>
          <p:nvPr/>
        </p:nvSpPr>
        <p:spPr>
          <a:xfrm>
            <a:off x="6580324" y="6567946"/>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51" name="Oval 50">
            <a:extLst>
              <a:ext uri="{FF2B5EF4-FFF2-40B4-BE49-F238E27FC236}">
                <a16:creationId xmlns="" xmlns:a16="http://schemas.microsoft.com/office/drawing/2014/main" id="{D04FCB6E-F689-F11C-6E25-662BC9D0432D}"/>
              </a:ext>
            </a:extLst>
          </p:cNvPr>
          <p:cNvSpPr/>
          <p:nvPr/>
        </p:nvSpPr>
        <p:spPr>
          <a:xfrm>
            <a:off x="6914377" y="723794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53" name="Oval 52">
            <a:extLst>
              <a:ext uri="{FF2B5EF4-FFF2-40B4-BE49-F238E27FC236}">
                <a16:creationId xmlns="" xmlns:a16="http://schemas.microsoft.com/office/drawing/2014/main" id="{F8FDDB73-7A92-62A6-9F76-2572D33280EF}"/>
              </a:ext>
            </a:extLst>
          </p:cNvPr>
          <p:cNvSpPr/>
          <p:nvPr/>
        </p:nvSpPr>
        <p:spPr>
          <a:xfrm>
            <a:off x="5347202" y="461188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54" name="Oval 53">
            <a:extLst>
              <a:ext uri="{FF2B5EF4-FFF2-40B4-BE49-F238E27FC236}">
                <a16:creationId xmlns="" xmlns:a16="http://schemas.microsoft.com/office/drawing/2014/main" id="{DCB0E277-99E2-D8BF-525F-2662CBB820A1}"/>
              </a:ext>
            </a:extLst>
          </p:cNvPr>
          <p:cNvSpPr/>
          <p:nvPr/>
        </p:nvSpPr>
        <p:spPr>
          <a:xfrm>
            <a:off x="5697319" y="5313522"/>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55" name="Oval 54">
            <a:extLst>
              <a:ext uri="{FF2B5EF4-FFF2-40B4-BE49-F238E27FC236}">
                <a16:creationId xmlns="" xmlns:a16="http://schemas.microsoft.com/office/drawing/2014/main" id="{1595F400-763E-2E92-C820-B4F2CE7E2F82}"/>
              </a:ext>
            </a:extLst>
          </p:cNvPr>
          <p:cNvSpPr/>
          <p:nvPr/>
        </p:nvSpPr>
        <p:spPr>
          <a:xfrm>
            <a:off x="4424926" y="6411775"/>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56" name="Oval 55">
            <a:extLst>
              <a:ext uri="{FF2B5EF4-FFF2-40B4-BE49-F238E27FC236}">
                <a16:creationId xmlns="" xmlns:a16="http://schemas.microsoft.com/office/drawing/2014/main" id="{9C8C6E8A-6F10-E7EC-A3AF-26F6A59B1174}"/>
              </a:ext>
            </a:extLst>
          </p:cNvPr>
          <p:cNvSpPr/>
          <p:nvPr/>
        </p:nvSpPr>
        <p:spPr>
          <a:xfrm>
            <a:off x="4767500" y="704242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57" name="Connector: Curved 56">
            <a:extLst>
              <a:ext uri="{FF2B5EF4-FFF2-40B4-BE49-F238E27FC236}">
                <a16:creationId xmlns="" xmlns:a16="http://schemas.microsoft.com/office/drawing/2014/main" id="{9BCCB509-553A-0306-525A-644F56A0234E}"/>
              </a:ext>
            </a:extLst>
          </p:cNvPr>
          <p:cNvCxnSpPr>
            <a:cxnSpLocks/>
            <a:stCxn id="54" idx="3"/>
            <a:endCxn id="55" idx="0"/>
          </p:cNvCxnSpPr>
          <p:nvPr/>
        </p:nvCxnSpPr>
        <p:spPr>
          <a:xfrm rot="5400000">
            <a:off x="5191337" y="5771294"/>
            <a:ext cx="735902" cy="545057"/>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 xmlns:a16="http://schemas.microsoft.com/office/drawing/2014/main" id="{298A800E-0C9C-5B90-EE5F-16362D7B210B}"/>
              </a:ext>
            </a:extLst>
          </p:cNvPr>
          <p:cNvCxnSpPr>
            <a:cxnSpLocks/>
            <a:stCxn id="47" idx="3"/>
            <a:endCxn id="53" idx="0"/>
          </p:cNvCxnSpPr>
          <p:nvPr/>
        </p:nvCxnSpPr>
        <p:spPr>
          <a:xfrm rot="5400000">
            <a:off x="6700522" y="3294264"/>
            <a:ext cx="826125" cy="180910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 xmlns:a16="http://schemas.microsoft.com/office/drawing/2014/main" id="{99348480-39F2-203C-AF22-14335F4A7389}"/>
              </a:ext>
            </a:extLst>
          </p:cNvPr>
          <p:cNvSpPr/>
          <p:nvPr/>
        </p:nvSpPr>
        <p:spPr>
          <a:xfrm>
            <a:off x="7890139" y="4368728"/>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60" name="Oval 59">
            <a:extLst>
              <a:ext uri="{FF2B5EF4-FFF2-40B4-BE49-F238E27FC236}">
                <a16:creationId xmlns="" xmlns:a16="http://schemas.microsoft.com/office/drawing/2014/main" id="{7E45B52F-0678-A789-0A66-D3B5FB0C868A}"/>
              </a:ext>
            </a:extLst>
          </p:cNvPr>
          <p:cNvSpPr/>
          <p:nvPr/>
        </p:nvSpPr>
        <p:spPr>
          <a:xfrm>
            <a:off x="8397928" y="5058694"/>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1" name="Oval 60">
            <a:extLst>
              <a:ext uri="{FF2B5EF4-FFF2-40B4-BE49-F238E27FC236}">
                <a16:creationId xmlns="" xmlns:a16="http://schemas.microsoft.com/office/drawing/2014/main" id="{CAF1328D-DC2C-E568-05FA-01A9775D4504}"/>
              </a:ext>
            </a:extLst>
          </p:cNvPr>
          <p:cNvSpPr/>
          <p:nvPr/>
        </p:nvSpPr>
        <p:spPr>
          <a:xfrm>
            <a:off x="8695753" y="6446721"/>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62" name="Oval 61">
            <a:extLst>
              <a:ext uri="{FF2B5EF4-FFF2-40B4-BE49-F238E27FC236}">
                <a16:creationId xmlns="" xmlns:a16="http://schemas.microsoft.com/office/drawing/2014/main" id="{EC266FBE-B596-AE52-7630-0A478A5A0052}"/>
              </a:ext>
            </a:extLst>
          </p:cNvPr>
          <p:cNvSpPr/>
          <p:nvPr/>
        </p:nvSpPr>
        <p:spPr>
          <a:xfrm>
            <a:off x="9297914" y="7149906"/>
            <a:ext cx="583289"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cxnSp>
        <p:nvCxnSpPr>
          <p:cNvPr id="63" name="Connector: Curved 62">
            <a:extLst>
              <a:ext uri="{FF2B5EF4-FFF2-40B4-BE49-F238E27FC236}">
                <a16:creationId xmlns="" xmlns:a16="http://schemas.microsoft.com/office/drawing/2014/main" id="{3232A4BB-839F-35B2-3DC7-A7EC69DFDADB}"/>
              </a:ext>
            </a:extLst>
          </p:cNvPr>
          <p:cNvCxnSpPr>
            <a:cxnSpLocks/>
            <a:stCxn id="60" idx="4"/>
            <a:endCxn id="61" idx="0"/>
          </p:cNvCxnSpPr>
          <p:nvPr/>
        </p:nvCxnSpPr>
        <p:spPr>
          <a:xfrm rot="16200000" flipH="1">
            <a:off x="8725601" y="5614732"/>
            <a:ext cx="963507" cy="700459"/>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 xmlns:a16="http://schemas.microsoft.com/office/drawing/2014/main" id="{CC88B2F3-3529-CCED-3409-27558A6BFB9E}"/>
              </a:ext>
            </a:extLst>
          </p:cNvPr>
          <p:cNvCxnSpPr>
            <a:stCxn id="60" idx="3"/>
            <a:endCxn id="54" idx="5"/>
          </p:cNvCxnSpPr>
          <p:nvPr/>
        </p:nvCxnSpPr>
        <p:spPr>
          <a:xfrm rot="5400000">
            <a:off x="7379410" y="4522854"/>
            <a:ext cx="254827" cy="2051209"/>
          </a:xfrm>
          <a:prstGeom prst="curvedConnector3">
            <a:avLst>
              <a:gd name="adj1" fmla="val 20896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 xmlns:a16="http://schemas.microsoft.com/office/drawing/2014/main" id="{EDE5057D-9135-579C-EA88-2F369BBF6A2E}"/>
              </a:ext>
            </a:extLst>
          </p:cNvPr>
          <p:cNvSpPr/>
          <p:nvPr/>
        </p:nvSpPr>
        <p:spPr>
          <a:xfrm>
            <a:off x="10629712" y="358857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67" name="Oval 66">
            <a:extLst>
              <a:ext uri="{FF2B5EF4-FFF2-40B4-BE49-F238E27FC236}">
                <a16:creationId xmlns="" xmlns:a16="http://schemas.microsoft.com/office/drawing/2014/main" id="{E9FE2045-FC10-9D61-F984-DE13F2AC0C6F}"/>
              </a:ext>
            </a:extLst>
          </p:cNvPr>
          <p:cNvSpPr/>
          <p:nvPr/>
        </p:nvSpPr>
        <p:spPr>
          <a:xfrm>
            <a:off x="10613696" y="5043685"/>
            <a:ext cx="1225316" cy="746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69" name="Connector: Curved 68">
            <a:extLst>
              <a:ext uri="{FF2B5EF4-FFF2-40B4-BE49-F238E27FC236}">
                <a16:creationId xmlns="" xmlns:a16="http://schemas.microsoft.com/office/drawing/2014/main" id="{BBB0B420-F688-59D0-B4FF-761FCAB75D0C}"/>
              </a:ext>
            </a:extLst>
          </p:cNvPr>
          <p:cNvCxnSpPr>
            <a:cxnSpLocks/>
            <a:stCxn id="102" idx="4"/>
            <a:endCxn id="67" idx="0"/>
          </p:cNvCxnSpPr>
          <p:nvPr/>
        </p:nvCxnSpPr>
        <p:spPr>
          <a:xfrm rot="5400000">
            <a:off x="11170430" y="4775087"/>
            <a:ext cx="324519" cy="21267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 xmlns:a16="http://schemas.microsoft.com/office/drawing/2014/main" id="{65A5BBDE-FEB8-A0A3-3C52-3C9DAA4981D5}"/>
              </a:ext>
            </a:extLst>
          </p:cNvPr>
          <p:cNvSpPr/>
          <p:nvPr/>
        </p:nvSpPr>
        <p:spPr>
          <a:xfrm>
            <a:off x="12371878" y="5610667"/>
            <a:ext cx="1619979" cy="823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71" name="Oval 70">
            <a:extLst>
              <a:ext uri="{FF2B5EF4-FFF2-40B4-BE49-F238E27FC236}">
                <a16:creationId xmlns="" xmlns:a16="http://schemas.microsoft.com/office/drawing/2014/main" id="{E63F71DD-AD03-2631-2F36-D7D9208621EF}"/>
              </a:ext>
            </a:extLst>
          </p:cNvPr>
          <p:cNvSpPr/>
          <p:nvPr/>
        </p:nvSpPr>
        <p:spPr>
          <a:xfrm>
            <a:off x="13289956" y="6260322"/>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72" name="Connector: Curved 71">
            <a:extLst>
              <a:ext uri="{FF2B5EF4-FFF2-40B4-BE49-F238E27FC236}">
                <a16:creationId xmlns="" xmlns:a16="http://schemas.microsoft.com/office/drawing/2014/main" id="{ED5CF823-DE36-8DBE-2C0C-5A1E3D1040DD}"/>
              </a:ext>
            </a:extLst>
          </p:cNvPr>
          <p:cNvCxnSpPr>
            <a:cxnSpLocks/>
            <a:stCxn id="102" idx="4"/>
            <a:endCxn id="70" idx="0"/>
          </p:cNvCxnSpPr>
          <p:nvPr/>
        </p:nvCxnSpPr>
        <p:spPr>
          <a:xfrm rot="16200000" flipH="1">
            <a:off x="11864694" y="4293495"/>
            <a:ext cx="891501" cy="1742843"/>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Connector: Curved 72">
            <a:extLst>
              <a:ext uri="{FF2B5EF4-FFF2-40B4-BE49-F238E27FC236}">
                <a16:creationId xmlns="" xmlns:a16="http://schemas.microsoft.com/office/drawing/2014/main" id="{A366BDCD-5614-0E8A-44BE-40B52A444E9B}"/>
              </a:ext>
            </a:extLst>
          </p:cNvPr>
          <p:cNvCxnSpPr>
            <a:cxnSpLocks/>
            <a:stCxn id="47" idx="6"/>
            <a:endCxn id="101" idx="2"/>
          </p:cNvCxnSpPr>
          <p:nvPr/>
        </p:nvCxnSpPr>
        <p:spPr>
          <a:xfrm>
            <a:off x="9210677" y="3594896"/>
            <a:ext cx="1419033" cy="44923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4" name="Connector: Curved 73">
            <a:extLst>
              <a:ext uri="{FF2B5EF4-FFF2-40B4-BE49-F238E27FC236}">
                <a16:creationId xmlns="" xmlns:a16="http://schemas.microsoft.com/office/drawing/2014/main" id="{38F5BC02-8F0A-18EB-026D-6A2729684C42}"/>
              </a:ext>
            </a:extLst>
          </p:cNvPr>
          <p:cNvCxnSpPr>
            <a:cxnSpLocks/>
            <a:stCxn id="47" idx="4"/>
            <a:endCxn id="59" idx="1"/>
          </p:cNvCxnSpPr>
          <p:nvPr/>
        </p:nvCxnSpPr>
        <p:spPr>
          <a:xfrm rot="5400000">
            <a:off x="8009311" y="3998061"/>
            <a:ext cx="636036" cy="369541"/>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 xmlns:a16="http://schemas.microsoft.com/office/drawing/2014/main" id="{5AFCEAB5-439B-843D-3818-95D051C9898A}"/>
              </a:ext>
            </a:extLst>
          </p:cNvPr>
          <p:cNvCxnSpPr>
            <a:cxnSpLocks/>
            <a:stCxn id="60" idx="5"/>
            <a:endCxn id="71" idx="4"/>
          </p:cNvCxnSpPr>
          <p:nvPr/>
        </p:nvCxnSpPr>
        <p:spPr>
          <a:xfrm rot="16200000" flipH="1">
            <a:off x="10761958" y="3840901"/>
            <a:ext cx="1172858" cy="4333129"/>
          </a:xfrm>
          <a:prstGeom prst="curvedConnector3">
            <a:avLst>
              <a:gd name="adj1" fmla="val 118374"/>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 xmlns:a16="http://schemas.microsoft.com/office/drawing/2014/main" id="{0E8BBB06-1D88-D514-7ADB-F13FED2C8EAB}"/>
              </a:ext>
            </a:extLst>
          </p:cNvPr>
          <p:cNvCxnSpPr>
            <a:cxnSpLocks/>
            <a:stCxn id="60" idx="6"/>
            <a:endCxn id="68" idx="4"/>
          </p:cNvCxnSpPr>
          <p:nvPr/>
        </p:nvCxnSpPr>
        <p:spPr>
          <a:xfrm>
            <a:off x="9316318" y="5270953"/>
            <a:ext cx="1917209" cy="703660"/>
          </a:xfrm>
          <a:prstGeom prst="curvedConnector4">
            <a:avLst>
              <a:gd name="adj1" fmla="val 44132"/>
              <a:gd name="adj2" fmla="val 13062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7" name="Connector: Curved 76">
            <a:extLst>
              <a:ext uri="{FF2B5EF4-FFF2-40B4-BE49-F238E27FC236}">
                <a16:creationId xmlns="" xmlns:a16="http://schemas.microsoft.com/office/drawing/2014/main" id="{C4B7AE86-8264-8305-6501-CA4ADA1CD3AC}"/>
              </a:ext>
            </a:extLst>
          </p:cNvPr>
          <p:cNvCxnSpPr>
            <a:cxnSpLocks/>
            <a:stCxn id="62" idx="5"/>
            <a:endCxn id="71" idx="4"/>
          </p:cNvCxnSpPr>
          <p:nvPr/>
        </p:nvCxnSpPr>
        <p:spPr>
          <a:xfrm rot="5400000" flipH="1" flipV="1">
            <a:off x="11196194" y="5193491"/>
            <a:ext cx="918355" cy="3719172"/>
          </a:xfrm>
          <a:prstGeom prst="curvedConnector3">
            <a:avLst>
              <a:gd name="adj1" fmla="val -3023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 xmlns:a16="http://schemas.microsoft.com/office/drawing/2014/main" id="{3712BDCF-BBF9-444E-19B6-99C73A8A7AE5}"/>
              </a:ext>
            </a:extLst>
          </p:cNvPr>
          <p:cNvCxnSpPr>
            <a:cxnSpLocks/>
            <a:stCxn id="60" idx="4"/>
            <a:endCxn id="51" idx="6"/>
          </p:cNvCxnSpPr>
          <p:nvPr/>
        </p:nvCxnSpPr>
        <p:spPr>
          <a:xfrm rot="5400000">
            <a:off x="7412236" y="6005306"/>
            <a:ext cx="1966993" cy="922793"/>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5" name="Connector: Curved 67">
            <a:extLst>
              <a:ext uri="{FF2B5EF4-FFF2-40B4-BE49-F238E27FC236}">
                <a16:creationId xmlns="" xmlns:a16="http://schemas.microsoft.com/office/drawing/2014/main" id="{13114C10-3AAC-5531-3486-EFE4E2F6ECA3}"/>
              </a:ext>
            </a:extLst>
          </p:cNvPr>
          <p:cNvCxnSpPr>
            <a:cxnSpLocks/>
            <a:endCxn id="51" idx="4"/>
          </p:cNvCxnSpPr>
          <p:nvPr/>
        </p:nvCxnSpPr>
        <p:spPr>
          <a:xfrm rot="5400000">
            <a:off x="8316457" y="9193329"/>
            <a:ext cx="143316" cy="1927515"/>
          </a:xfrm>
          <a:prstGeom prst="curvedConnector3">
            <a:avLst>
              <a:gd name="adj1" fmla="val 25037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7" name="Oval 96">
            <a:extLst>
              <a:ext uri="{FF2B5EF4-FFF2-40B4-BE49-F238E27FC236}">
                <a16:creationId xmlns="" xmlns:a16="http://schemas.microsoft.com/office/drawing/2014/main" id="{728A15C1-4203-F429-23F5-7B3446AFBCF2}"/>
              </a:ext>
            </a:extLst>
          </p:cNvPr>
          <p:cNvSpPr/>
          <p:nvPr/>
        </p:nvSpPr>
        <p:spPr>
          <a:xfrm>
            <a:off x="10629712" y="3593017"/>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1" name="Oval 100">
            <a:extLst>
              <a:ext uri="{FF2B5EF4-FFF2-40B4-BE49-F238E27FC236}">
                <a16:creationId xmlns="" xmlns:a16="http://schemas.microsoft.com/office/drawing/2014/main" id="{44E06ED3-2074-D516-F475-A606E603F296}"/>
              </a:ext>
            </a:extLst>
          </p:cNvPr>
          <p:cNvSpPr/>
          <p:nvPr/>
        </p:nvSpPr>
        <p:spPr>
          <a:xfrm>
            <a:off x="10629712" y="359301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2" name="Oval 101">
            <a:extLst>
              <a:ext uri="{FF2B5EF4-FFF2-40B4-BE49-F238E27FC236}">
                <a16:creationId xmlns="" xmlns:a16="http://schemas.microsoft.com/office/drawing/2014/main" id="{F20A3439-20AF-ADE9-274C-77330FA287F1}"/>
              </a:ext>
            </a:extLst>
          </p:cNvPr>
          <p:cNvSpPr/>
          <p:nvPr/>
        </p:nvSpPr>
        <p:spPr>
          <a:xfrm>
            <a:off x="10979828" y="4294649"/>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8" name="Oval 67">
            <a:extLst>
              <a:ext uri="{FF2B5EF4-FFF2-40B4-BE49-F238E27FC236}">
                <a16:creationId xmlns="" xmlns:a16="http://schemas.microsoft.com/office/drawing/2014/main" id="{2D2A4312-3D4D-4667-2476-6291ED5A1D7D}"/>
              </a:ext>
            </a:extLst>
          </p:cNvPr>
          <p:cNvSpPr/>
          <p:nvPr/>
        </p:nvSpPr>
        <p:spPr>
          <a:xfrm>
            <a:off x="11008532" y="564103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62" name="Connector: Curved 161">
            <a:extLst>
              <a:ext uri="{FF2B5EF4-FFF2-40B4-BE49-F238E27FC236}">
                <a16:creationId xmlns="" xmlns:a16="http://schemas.microsoft.com/office/drawing/2014/main" id="{E7C3B1D9-96D6-BEF1-421B-53C633240F29}"/>
              </a:ext>
            </a:extLst>
          </p:cNvPr>
          <p:cNvCxnSpPr>
            <a:cxnSpLocks/>
            <a:stCxn id="68" idx="4"/>
            <a:endCxn id="71" idx="4"/>
          </p:cNvCxnSpPr>
          <p:nvPr/>
        </p:nvCxnSpPr>
        <p:spPr>
          <a:xfrm rot="16200000" flipH="1">
            <a:off x="12064603" y="5143543"/>
            <a:ext cx="619286" cy="2281423"/>
          </a:xfrm>
          <a:prstGeom prst="curvedConnector3">
            <a:avLst>
              <a:gd name="adj1" fmla="val 134799"/>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 xmlns:a16="http://schemas.microsoft.com/office/drawing/2014/main" id="{169211C5-E2AF-6880-2649-E30518A4AABA}"/>
              </a:ext>
            </a:extLst>
          </p:cNvPr>
          <p:cNvSpPr/>
          <p:nvPr/>
        </p:nvSpPr>
        <p:spPr>
          <a:xfrm>
            <a:off x="11579251" y="545579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2</a:t>
            </a:r>
          </a:p>
        </p:txBody>
      </p:sp>
      <p:sp>
        <p:nvSpPr>
          <p:cNvPr id="43" name="Oval 42">
            <a:extLst>
              <a:ext uri="{FF2B5EF4-FFF2-40B4-BE49-F238E27FC236}">
                <a16:creationId xmlns="" xmlns:a16="http://schemas.microsoft.com/office/drawing/2014/main" id="{C1C5094E-78C0-A64A-19BB-2752E0E70158}"/>
              </a:ext>
            </a:extLst>
          </p:cNvPr>
          <p:cNvSpPr/>
          <p:nvPr/>
        </p:nvSpPr>
        <p:spPr>
          <a:xfrm>
            <a:off x="12755659" y="6204611"/>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2</a:t>
            </a:r>
          </a:p>
        </p:txBody>
      </p:sp>
      <p:cxnSp>
        <p:nvCxnSpPr>
          <p:cNvPr id="81" name="Connector: Curved 80">
            <a:extLst>
              <a:ext uri="{FF2B5EF4-FFF2-40B4-BE49-F238E27FC236}">
                <a16:creationId xmlns="" xmlns:a16="http://schemas.microsoft.com/office/drawing/2014/main" id="{A31C5CD6-39A7-25FE-42B6-FA5C0D28185A}"/>
              </a:ext>
            </a:extLst>
          </p:cNvPr>
          <p:cNvCxnSpPr>
            <a:cxnSpLocks/>
            <a:stCxn id="42" idx="4"/>
            <a:endCxn id="43" idx="3"/>
          </p:cNvCxnSpPr>
          <p:nvPr/>
        </p:nvCxnSpPr>
        <p:spPr>
          <a:xfrm rot="16200000" flipH="1">
            <a:off x="11962922" y="5630703"/>
            <a:ext cx="699966" cy="1017309"/>
          </a:xfrm>
          <a:prstGeom prst="curvedConnector3">
            <a:avLst>
              <a:gd name="adj1" fmla="val 137767"/>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6" name="Connector: Curved 85">
            <a:extLst>
              <a:ext uri="{FF2B5EF4-FFF2-40B4-BE49-F238E27FC236}">
                <a16:creationId xmlns="" xmlns:a16="http://schemas.microsoft.com/office/drawing/2014/main" id="{C67235EB-1EF4-C027-8642-3BEE3B834B76}"/>
              </a:ext>
            </a:extLst>
          </p:cNvPr>
          <p:cNvCxnSpPr>
            <a:cxnSpLocks/>
            <a:stCxn id="60" idx="6"/>
            <a:endCxn id="42" idx="4"/>
          </p:cNvCxnSpPr>
          <p:nvPr/>
        </p:nvCxnSpPr>
        <p:spPr>
          <a:xfrm>
            <a:off x="9316320" y="5270954"/>
            <a:ext cx="2487929" cy="518419"/>
          </a:xfrm>
          <a:prstGeom prst="curvedConnector4">
            <a:avLst>
              <a:gd name="adj1" fmla="val 45478"/>
              <a:gd name="adj2" fmla="val 14157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9" name="Connector: Curved 88">
            <a:extLst>
              <a:ext uri="{FF2B5EF4-FFF2-40B4-BE49-F238E27FC236}">
                <a16:creationId xmlns="" xmlns:a16="http://schemas.microsoft.com/office/drawing/2014/main" id="{EB371FBC-48E3-F274-060D-AB25CCAF679F}"/>
              </a:ext>
            </a:extLst>
          </p:cNvPr>
          <p:cNvCxnSpPr>
            <a:cxnSpLocks/>
            <a:stCxn id="60" idx="5"/>
            <a:endCxn id="43" idx="3"/>
          </p:cNvCxnSpPr>
          <p:nvPr/>
        </p:nvCxnSpPr>
        <p:spPr>
          <a:xfrm rot="16200000" flipH="1">
            <a:off x="10467543" y="4135320"/>
            <a:ext cx="1068297" cy="3639735"/>
          </a:xfrm>
          <a:prstGeom prst="curvedConnector3">
            <a:avLst>
              <a:gd name="adj1" fmla="val 12474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18" name="Oval 117">
            <a:extLst>
              <a:ext uri="{FF2B5EF4-FFF2-40B4-BE49-F238E27FC236}">
                <a16:creationId xmlns="" xmlns:a16="http://schemas.microsoft.com/office/drawing/2014/main" id="{4B15FBFD-8B9A-2449-5BC0-720B099BBD13}"/>
              </a:ext>
            </a:extLst>
          </p:cNvPr>
          <p:cNvSpPr/>
          <p:nvPr/>
        </p:nvSpPr>
        <p:spPr>
          <a:xfrm>
            <a:off x="9933234" y="6924432"/>
            <a:ext cx="583289"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2</a:t>
            </a:r>
          </a:p>
        </p:txBody>
      </p:sp>
      <p:cxnSp>
        <p:nvCxnSpPr>
          <p:cNvPr id="119" name="Connector: Curved 118">
            <a:extLst>
              <a:ext uri="{FF2B5EF4-FFF2-40B4-BE49-F238E27FC236}">
                <a16:creationId xmlns="" xmlns:a16="http://schemas.microsoft.com/office/drawing/2014/main" id="{0E383497-205F-A79D-4731-8E2592870475}"/>
              </a:ext>
            </a:extLst>
          </p:cNvPr>
          <p:cNvCxnSpPr>
            <a:cxnSpLocks/>
            <a:stCxn id="118" idx="5"/>
            <a:endCxn id="43" idx="3"/>
          </p:cNvCxnSpPr>
          <p:nvPr/>
        </p:nvCxnSpPr>
        <p:spPr>
          <a:xfrm rot="5400000" flipH="1" flipV="1">
            <a:off x="11227609" y="5692833"/>
            <a:ext cx="797440" cy="2390457"/>
          </a:xfrm>
          <a:prstGeom prst="curvedConnector3">
            <a:avLst>
              <a:gd name="adj1" fmla="val -3482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2" name="Connector: Curved 67">
            <a:extLst>
              <a:ext uri="{FF2B5EF4-FFF2-40B4-BE49-F238E27FC236}">
                <a16:creationId xmlns="" xmlns:a16="http://schemas.microsoft.com/office/drawing/2014/main" id="{C483F532-E6AE-97CA-1C9B-0FBAC482E385}"/>
              </a:ext>
            </a:extLst>
          </p:cNvPr>
          <p:cNvCxnSpPr>
            <a:cxnSpLocks/>
            <a:stCxn id="118" idx="5"/>
            <a:endCxn id="51" idx="4"/>
          </p:cNvCxnSpPr>
          <p:nvPr/>
        </p:nvCxnSpPr>
        <p:spPr>
          <a:xfrm rot="5400000">
            <a:off x="8739893" y="5971250"/>
            <a:ext cx="375682" cy="3006745"/>
          </a:xfrm>
          <a:prstGeom prst="curvedConnector3">
            <a:avLst>
              <a:gd name="adj1" fmla="val 208927"/>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1509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E73BD0CF17B74EA16F95DCB1F5ACC9" ma:contentTypeVersion="2" ma:contentTypeDescription="Create a new document." ma:contentTypeScope="" ma:versionID="438982cf7e4e727dcdea9e1177f66ba2">
  <xsd:schema xmlns:xsd="http://www.w3.org/2001/XMLSchema" xmlns:xs="http://www.w3.org/2001/XMLSchema" xmlns:p="http://schemas.microsoft.com/office/2006/metadata/properties" xmlns:ns2="1f540844-254c-4e17-b2f9-e3fddb12e8aa" targetNamespace="http://schemas.microsoft.com/office/2006/metadata/properties" ma:root="true" ma:fieldsID="6244034636d01c42a3460cfc787585d9" ns2:_="">
    <xsd:import namespace="1f540844-254c-4e17-b2f9-e3fddb12e8a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540844-254c-4e17-b2f9-e3fddb12e8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9135A7-3152-4C95-8F96-C8442A8608E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1f540844-254c-4e17-b2f9-e3fddb12e8aa"/>
    <ds:schemaRef ds:uri="http://www.w3.org/XML/1998/namespace"/>
    <ds:schemaRef ds:uri="http://purl.org/dc/dcmitype/"/>
  </ds:schemaRefs>
</ds:datastoreItem>
</file>

<file path=customXml/itemProps2.xml><?xml version="1.0" encoding="utf-8"?>
<ds:datastoreItem xmlns:ds="http://schemas.openxmlformats.org/officeDocument/2006/customXml" ds:itemID="{62F39B1E-E0CD-4C20-8815-A82F399F7984}">
  <ds:schemaRefs>
    <ds:schemaRef ds:uri="http://schemas.microsoft.com/sharepoint/v3/contenttype/forms"/>
  </ds:schemaRefs>
</ds:datastoreItem>
</file>

<file path=customXml/itemProps3.xml><?xml version="1.0" encoding="utf-8"?>
<ds:datastoreItem xmlns:ds="http://schemas.openxmlformats.org/officeDocument/2006/customXml" ds:itemID="{365D1B79-C19C-4F3E-90F6-F13770F738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540844-254c-4e17-b2f9-e3fddb12e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22577</TotalTime>
  <Words>1319</Words>
  <Application>Microsoft Office PowerPoint</Application>
  <PresentationFormat>Custom</PresentationFormat>
  <Paragraphs>301</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Calibri Light (Headings)</vt:lpstr>
      <vt:lpstr>Office Theme</vt:lpstr>
      <vt:lpstr>Redfish modeling of CXL resources</vt:lpstr>
      <vt:lpstr>PowerPoint Presentation</vt:lpstr>
      <vt:lpstr>Time T0 : no binding yet, between Composable Module 1 and Composable Module 2, No Memory Chunks defined</vt:lpstr>
      <vt:lpstr>Time T1 : post-creation of memory Chunks and LD’s</vt:lpstr>
      <vt:lpstr>Time T2 : post-binding between Composable Module 1 and 2</vt:lpstr>
      <vt:lpstr>Backup</vt:lpstr>
      <vt:lpstr>CXL 2.0 memory pooling</vt:lpstr>
      <vt:lpstr>Type 3 SLD Memory Composable Module 2</vt:lpstr>
      <vt:lpstr>Type 3 MLD Memory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Sandur, Atul</dc:creator>
  <cp:lastModifiedBy>Herrell, Russ W (Senior System Architect)</cp:lastModifiedBy>
  <cp:revision>374</cp:revision>
  <dcterms:created xsi:type="dcterms:W3CDTF">2022-07-29T05:36:41Z</dcterms:created>
  <dcterms:modified xsi:type="dcterms:W3CDTF">2022-09-29T21:57:29Z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e4cbe8-b4f6-45dc-bcba-6123dfd2d8bf_Enabled">
    <vt:lpwstr>true</vt:lpwstr>
  </property>
  <property fmtid="{D5CDD505-2E9C-101B-9397-08002B2CF9AE}" pid="3" name="MSIP_Label_64e4cbe8-b4f6-45dc-bcba-6123dfd2d8bf_SetDate">
    <vt:lpwstr>2022-07-29T15:54:48Z</vt:lpwstr>
  </property>
  <property fmtid="{D5CDD505-2E9C-101B-9397-08002B2CF9AE}" pid="4" name="MSIP_Label_64e4cbe8-b4f6-45dc-bcba-6123dfd2d8bf_Method">
    <vt:lpwstr>Privileged</vt:lpwstr>
  </property>
  <property fmtid="{D5CDD505-2E9C-101B-9397-08002B2CF9AE}" pid="5" name="MSIP_Label_64e4cbe8-b4f6-45dc-bcba-6123dfd2d8bf_Name">
    <vt:lpwstr>Non-Business-AIP 2.0</vt:lpwstr>
  </property>
  <property fmtid="{D5CDD505-2E9C-101B-9397-08002B2CF9AE}" pid="6" name="MSIP_Label_64e4cbe8-b4f6-45dc-bcba-6123dfd2d8bf_SiteId">
    <vt:lpwstr>3dd8961f-e488-4e60-8e11-a82d994e183d</vt:lpwstr>
  </property>
  <property fmtid="{D5CDD505-2E9C-101B-9397-08002B2CF9AE}" pid="7" name="MSIP_Label_64e4cbe8-b4f6-45dc-bcba-6123dfd2d8bf_ActionId">
    <vt:lpwstr>f0c2201f-3d77-42e1-b72a-6439ae548fad</vt:lpwstr>
  </property>
  <property fmtid="{D5CDD505-2E9C-101B-9397-08002B2CF9AE}" pid="8" name="MSIP_Label_64e4cbe8-b4f6-45dc-bcba-6123dfd2d8bf_ContentBits">
    <vt:lpwstr>0</vt:lpwstr>
  </property>
  <property fmtid="{D5CDD505-2E9C-101B-9397-08002B2CF9AE}" pid="9" name="ContentTypeId">
    <vt:lpwstr>0x01010087E73BD0CF17B74EA16F95DCB1F5ACC9</vt:lpwstr>
  </property>
</Properties>
</file>