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2"/>
  </p:notesMasterIdLst>
  <p:sldIdLst>
    <p:sldId id="278" r:id="rId2"/>
    <p:sldId id="318" r:id="rId3"/>
    <p:sldId id="288" r:id="rId4"/>
    <p:sldId id="314" r:id="rId5"/>
    <p:sldId id="294" r:id="rId6"/>
    <p:sldId id="302" r:id="rId7"/>
    <p:sldId id="312" r:id="rId8"/>
    <p:sldId id="309" r:id="rId9"/>
    <p:sldId id="295" r:id="rId10"/>
    <p:sldId id="301" r:id="rId11"/>
    <p:sldId id="304" r:id="rId12"/>
    <p:sldId id="305" r:id="rId13"/>
    <p:sldId id="306" r:id="rId14"/>
    <p:sldId id="319" r:id="rId15"/>
    <p:sldId id="296" r:id="rId16"/>
    <p:sldId id="307" r:id="rId17"/>
    <p:sldId id="308" r:id="rId18"/>
    <p:sldId id="297" r:id="rId19"/>
    <p:sldId id="313" r:id="rId20"/>
    <p:sldId id="293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028329-600B-432A-864B-4895DE0B5FA4}" v="4" dt="2023-08-15T15:38:12.272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88" d="100"/>
          <a:sy n="88" d="100"/>
        </p:scale>
        <p:origin x="213" y="6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zan Kiosso" userId="51bad94c-8ba9-42c4-858f-000f7359b880" providerId="ADAL" clId="{F8028329-600B-432A-864B-4895DE0B5FA4}"/>
    <pc:docChg chg="undo custSel addSld delSld modSld sldOrd">
      <pc:chgData name="Nitzan Kiosso" userId="51bad94c-8ba9-42c4-858f-000f7359b880" providerId="ADAL" clId="{F8028329-600B-432A-864B-4895DE0B5FA4}" dt="2023-08-15T15:47:19.685" v="215" actId="1076"/>
      <pc:docMkLst>
        <pc:docMk/>
      </pc:docMkLst>
      <pc:sldChg chg="addSp modSp mod ord">
        <pc:chgData name="Nitzan Kiosso" userId="51bad94c-8ba9-42c4-858f-000f7359b880" providerId="ADAL" clId="{F8028329-600B-432A-864B-4895DE0B5FA4}" dt="2023-08-15T15:47:08.748" v="213" actId="1076"/>
        <pc:sldMkLst>
          <pc:docMk/>
          <pc:sldMk cId="4242623585" sldId="297"/>
        </pc:sldMkLst>
        <pc:spChg chg="mod">
          <ac:chgData name="Nitzan Kiosso" userId="51bad94c-8ba9-42c4-858f-000f7359b880" providerId="ADAL" clId="{F8028329-600B-432A-864B-4895DE0B5FA4}" dt="2023-08-15T15:44:16.573" v="91" actId="20577"/>
          <ac:spMkLst>
            <pc:docMk/>
            <pc:sldMk cId="4242623585" sldId="297"/>
            <ac:spMk id="2" creationId="{69125542-D540-B766-0FA1-10DE2ED0495C}"/>
          </ac:spMkLst>
        </pc:spChg>
        <pc:spChg chg="mod">
          <ac:chgData name="Nitzan Kiosso" userId="51bad94c-8ba9-42c4-858f-000f7359b880" providerId="ADAL" clId="{F8028329-600B-432A-864B-4895DE0B5FA4}" dt="2023-08-15T15:47:08.748" v="213" actId="1076"/>
          <ac:spMkLst>
            <pc:docMk/>
            <pc:sldMk cId="4242623585" sldId="297"/>
            <ac:spMk id="4" creationId="{12776341-CD56-7AD0-A1F4-6A30C55BB8C0}"/>
          </ac:spMkLst>
        </pc:spChg>
        <pc:picChg chg="add mod">
          <ac:chgData name="Nitzan Kiosso" userId="51bad94c-8ba9-42c4-858f-000f7359b880" providerId="ADAL" clId="{F8028329-600B-432A-864B-4895DE0B5FA4}" dt="2023-08-15T15:45:55.557" v="116" actId="1076"/>
          <ac:picMkLst>
            <pc:docMk/>
            <pc:sldMk cId="4242623585" sldId="297"/>
            <ac:picMk id="5" creationId="{FC4FE75C-5F97-1BEE-80FD-15A2E4A183DA}"/>
          </ac:picMkLst>
        </pc:picChg>
      </pc:sldChg>
      <pc:sldChg chg="add del">
        <pc:chgData name="Nitzan Kiosso" userId="51bad94c-8ba9-42c4-858f-000f7359b880" providerId="ADAL" clId="{F8028329-600B-432A-864B-4895DE0B5FA4}" dt="2023-08-15T15:38:07.214" v="3" actId="47"/>
        <pc:sldMkLst>
          <pc:docMk/>
          <pc:sldMk cId="475458238" sldId="307"/>
        </pc:sldMkLst>
      </pc:sldChg>
      <pc:sldChg chg="addSp delSp modSp add mod">
        <pc:chgData name="Nitzan Kiosso" userId="51bad94c-8ba9-42c4-858f-000f7359b880" providerId="ADAL" clId="{F8028329-600B-432A-864B-4895DE0B5FA4}" dt="2023-08-15T15:40:57.421" v="28" actId="14100"/>
        <pc:sldMkLst>
          <pc:docMk/>
          <pc:sldMk cId="3731002737" sldId="307"/>
        </pc:sldMkLst>
        <pc:spChg chg="mod">
          <ac:chgData name="Nitzan Kiosso" userId="51bad94c-8ba9-42c4-858f-000f7359b880" providerId="ADAL" clId="{F8028329-600B-432A-864B-4895DE0B5FA4}" dt="2023-08-15T15:40:23.871" v="22" actId="20577"/>
          <ac:spMkLst>
            <pc:docMk/>
            <pc:sldMk cId="3731002737" sldId="307"/>
            <ac:spMk id="4" creationId="{12776341-CD56-7AD0-A1F4-6A30C55BB8C0}"/>
          </ac:spMkLst>
        </pc:spChg>
        <pc:picChg chg="add del mod">
          <ac:chgData name="Nitzan Kiosso" userId="51bad94c-8ba9-42c4-858f-000f7359b880" providerId="ADAL" clId="{F8028329-600B-432A-864B-4895DE0B5FA4}" dt="2023-08-15T15:39:46.374" v="15" actId="22"/>
          <ac:picMkLst>
            <pc:docMk/>
            <pc:sldMk cId="3731002737" sldId="307"/>
            <ac:picMk id="5" creationId="{D4AD1880-2881-C08C-D556-418EFBB8A20E}"/>
          </ac:picMkLst>
        </pc:picChg>
        <pc:picChg chg="add mod">
          <ac:chgData name="Nitzan Kiosso" userId="51bad94c-8ba9-42c4-858f-000f7359b880" providerId="ADAL" clId="{F8028329-600B-432A-864B-4895DE0B5FA4}" dt="2023-08-15T15:40:57.421" v="28" actId="14100"/>
          <ac:picMkLst>
            <pc:docMk/>
            <pc:sldMk cId="3731002737" sldId="307"/>
            <ac:picMk id="8" creationId="{6371B20E-1A53-DE4A-1B36-20E4173D95E3}"/>
          </ac:picMkLst>
        </pc:picChg>
        <pc:picChg chg="add mod">
          <ac:chgData name="Nitzan Kiosso" userId="51bad94c-8ba9-42c4-858f-000f7359b880" providerId="ADAL" clId="{F8028329-600B-432A-864B-4895DE0B5FA4}" dt="2023-08-15T15:40:54.283" v="27" actId="14100"/>
          <ac:picMkLst>
            <pc:docMk/>
            <pc:sldMk cId="3731002737" sldId="307"/>
            <ac:picMk id="10" creationId="{6D5F4BBF-F5C8-6EB8-65E8-B2AD39F1DDC9}"/>
          </ac:picMkLst>
        </pc:picChg>
      </pc:sldChg>
      <pc:sldChg chg="add del">
        <pc:chgData name="Nitzan Kiosso" userId="51bad94c-8ba9-42c4-858f-000f7359b880" providerId="ADAL" clId="{F8028329-600B-432A-864B-4895DE0B5FA4}" dt="2023-08-15T15:38:05.402" v="2" actId="47"/>
        <pc:sldMkLst>
          <pc:docMk/>
          <pc:sldMk cId="3856681915" sldId="308"/>
        </pc:sldMkLst>
      </pc:sldChg>
      <pc:sldChg chg="addSp delSp modSp add mod">
        <pc:chgData name="Nitzan Kiosso" userId="51bad94c-8ba9-42c4-858f-000f7359b880" providerId="ADAL" clId="{F8028329-600B-432A-864B-4895DE0B5FA4}" dt="2023-08-15T15:47:19.685" v="215" actId="1076"/>
        <pc:sldMkLst>
          <pc:docMk/>
          <pc:sldMk cId="3902950448" sldId="308"/>
        </pc:sldMkLst>
        <pc:spChg chg="mod">
          <ac:chgData name="Nitzan Kiosso" userId="51bad94c-8ba9-42c4-858f-000f7359b880" providerId="ADAL" clId="{F8028329-600B-432A-864B-4895DE0B5FA4}" dt="2023-08-15T15:44:21.402" v="93" actId="20577"/>
          <ac:spMkLst>
            <pc:docMk/>
            <pc:sldMk cId="3902950448" sldId="308"/>
            <ac:spMk id="2" creationId="{69125542-D540-B766-0FA1-10DE2ED0495C}"/>
          </ac:spMkLst>
        </pc:spChg>
        <pc:spChg chg="mod">
          <ac:chgData name="Nitzan Kiosso" userId="51bad94c-8ba9-42c4-858f-000f7359b880" providerId="ADAL" clId="{F8028329-600B-432A-864B-4895DE0B5FA4}" dt="2023-08-15T15:47:19.685" v="215" actId="1076"/>
          <ac:spMkLst>
            <pc:docMk/>
            <pc:sldMk cId="3902950448" sldId="308"/>
            <ac:spMk id="4" creationId="{12776341-CD56-7AD0-A1F4-6A30C55BB8C0}"/>
          </ac:spMkLst>
        </pc:spChg>
        <pc:picChg chg="add del mod">
          <ac:chgData name="Nitzan Kiosso" userId="51bad94c-8ba9-42c4-858f-000f7359b880" providerId="ADAL" clId="{F8028329-600B-432A-864B-4895DE0B5FA4}" dt="2023-08-15T15:42:48.705" v="61" actId="22"/>
          <ac:picMkLst>
            <pc:docMk/>
            <pc:sldMk cId="3902950448" sldId="308"/>
            <ac:picMk id="5" creationId="{D2F1816B-CBA6-3171-B443-F598168027C4}"/>
          </ac:picMkLst>
        </pc:picChg>
        <pc:picChg chg="add mod">
          <ac:chgData name="Nitzan Kiosso" userId="51bad94c-8ba9-42c4-858f-000f7359b880" providerId="ADAL" clId="{F8028329-600B-432A-864B-4895DE0B5FA4}" dt="2023-08-15T15:43:48.207" v="65" actId="1076"/>
          <ac:picMkLst>
            <pc:docMk/>
            <pc:sldMk cId="3902950448" sldId="308"/>
            <ac:picMk id="8" creationId="{324A5FAE-505C-C306-9085-F63F63B85E9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01CD53-7A80-4C09-AF71-84B63CAB9596}" type="doc">
      <dgm:prSet loTypeId="urn:microsoft.com/office/officeart/2005/8/layout/defaul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pPr rtl="1"/>
          <a:endParaRPr lang="he-IL"/>
        </a:p>
      </dgm:t>
    </dgm:pt>
    <dgm:pt modelId="{4BCB0ECB-FD8B-4A81-8056-45E7E23DC177}">
      <dgm:prSet phldrT="[טקסט]"/>
      <dgm:spPr/>
      <dgm:t>
        <a:bodyPr/>
        <a:lstStyle/>
        <a:p>
          <a:pPr algn="ctr" rtl="0"/>
          <a:r>
            <a:rPr lang="en-US" smtClean="0"/>
            <a:t>Administration</a:t>
          </a:r>
          <a:endParaRPr lang="he-IL" dirty="0"/>
        </a:p>
      </dgm:t>
    </dgm:pt>
    <dgm:pt modelId="{08AD8150-BAB0-423F-A8D9-94C9F67EEA2C}" type="parTrans" cxnId="{A1A56831-EEAC-4463-A874-71A945C7E5F2}">
      <dgm:prSet/>
      <dgm:spPr/>
      <dgm:t>
        <a:bodyPr/>
        <a:lstStyle/>
        <a:p>
          <a:pPr rtl="1"/>
          <a:endParaRPr lang="he-IL"/>
        </a:p>
      </dgm:t>
    </dgm:pt>
    <dgm:pt modelId="{BE7F894D-0572-4511-BF98-7A128F9606C4}" type="sibTrans" cxnId="{A1A56831-EEAC-4463-A874-71A945C7E5F2}">
      <dgm:prSet/>
      <dgm:spPr/>
      <dgm:t>
        <a:bodyPr/>
        <a:lstStyle/>
        <a:p>
          <a:pPr rtl="1"/>
          <a:endParaRPr lang="he-IL"/>
        </a:p>
      </dgm:t>
    </dgm:pt>
    <dgm:pt modelId="{86619B7F-4E6A-434B-8F33-F9B216B52C7B}">
      <dgm:prSet phldrT="[טקסט]"/>
      <dgm:spPr/>
      <dgm:t>
        <a:bodyPr/>
        <a:lstStyle/>
        <a:p>
          <a:pPr algn="ctr" rtl="0"/>
          <a:r>
            <a:rPr lang="en-US" dirty="0" smtClean="0"/>
            <a:t>Adding </a:t>
          </a:r>
          <a:r>
            <a:rPr lang="en-US" dirty="0" err="1" smtClean="0"/>
            <a:t>Babytags</a:t>
          </a:r>
          <a:r>
            <a:rPr lang="en-US" dirty="0" smtClean="0"/>
            <a:t> using QR code</a:t>
          </a:r>
          <a:endParaRPr lang="he-IL" dirty="0"/>
        </a:p>
      </dgm:t>
    </dgm:pt>
    <dgm:pt modelId="{672EAC84-F13A-4405-B019-511561522ABC}" type="parTrans" cxnId="{CEE39442-D870-4E23-958B-6FC824A86EFF}">
      <dgm:prSet/>
      <dgm:spPr/>
      <dgm:t>
        <a:bodyPr/>
        <a:lstStyle/>
        <a:p>
          <a:pPr rtl="1"/>
          <a:endParaRPr lang="he-IL"/>
        </a:p>
      </dgm:t>
    </dgm:pt>
    <dgm:pt modelId="{FF5EB8BE-D7F4-493B-A749-1E30E33EEEE3}" type="sibTrans" cxnId="{CEE39442-D870-4E23-958B-6FC824A86EFF}">
      <dgm:prSet/>
      <dgm:spPr/>
      <dgm:t>
        <a:bodyPr/>
        <a:lstStyle/>
        <a:p>
          <a:pPr rtl="1"/>
          <a:endParaRPr lang="he-IL"/>
        </a:p>
      </dgm:t>
    </dgm:pt>
    <dgm:pt modelId="{1DD4C2D0-B1DF-4E12-B10E-582DE4147F4A}">
      <dgm:prSet phldrT="[טקסט]"/>
      <dgm:spPr/>
      <dgm:t>
        <a:bodyPr/>
        <a:lstStyle/>
        <a:p>
          <a:pPr algn="ctr" rtl="0"/>
          <a:r>
            <a:rPr lang="en-US" dirty="0" smtClean="0"/>
            <a:t>Monitoring babies</a:t>
          </a:r>
          <a:endParaRPr lang="he-IL" dirty="0"/>
        </a:p>
      </dgm:t>
    </dgm:pt>
    <dgm:pt modelId="{39483D49-E0AC-466B-BFFC-641EAAB9CD92}" type="parTrans" cxnId="{1074A27A-5496-482F-BED0-6283E616DB79}">
      <dgm:prSet/>
      <dgm:spPr/>
      <dgm:t>
        <a:bodyPr/>
        <a:lstStyle/>
        <a:p>
          <a:pPr rtl="1"/>
          <a:endParaRPr lang="he-IL"/>
        </a:p>
      </dgm:t>
    </dgm:pt>
    <dgm:pt modelId="{84BB89BD-0264-49DD-BAA9-8767DE154BEE}" type="sibTrans" cxnId="{1074A27A-5496-482F-BED0-6283E616DB79}">
      <dgm:prSet/>
      <dgm:spPr/>
      <dgm:t>
        <a:bodyPr/>
        <a:lstStyle/>
        <a:p>
          <a:pPr rtl="1"/>
          <a:endParaRPr lang="he-IL"/>
        </a:p>
      </dgm:t>
    </dgm:pt>
    <dgm:pt modelId="{F903ABD9-B9D9-46A0-B32A-F43F8B3B25F6}">
      <dgm:prSet phldrT="[טקסט]"/>
      <dgm:spPr/>
      <dgm:t>
        <a:bodyPr/>
        <a:lstStyle/>
        <a:p>
          <a:pPr algn="l" rtl="0"/>
          <a:r>
            <a:rPr lang="en-US" dirty="0" smtClean="0"/>
            <a:t>Web app for administration</a:t>
          </a:r>
          <a:endParaRPr lang="he-IL" dirty="0"/>
        </a:p>
      </dgm:t>
    </dgm:pt>
    <dgm:pt modelId="{05299278-ED40-49E6-BCBE-6BFE8FB3C2DB}" type="parTrans" cxnId="{13AE378C-B2F0-461C-9F90-DBB8B6502527}">
      <dgm:prSet/>
      <dgm:spPr/>
      <dgm:t>
        <a:bodyPr/>
        <a:lstStyle/>
        <a:p>
          <a:pPr rtl="1"/>
          <a:endParaRPr lang="he-IL"/>
        </a:p>
      </dgm:t>
    </dgm:pt>
    <dgm:pt modelId="{A5A198A4-84DB-44CF-9EB9-FE42D399C17A}" type="sibTrans" cxnId="{13AE378C-B2F0-461C-9F90-DBB8B6502527}">
      <dgm:prSet/>
      <dgm:spPr/>
      <dgm:t>
        <a:bodyPr/>
        <a:lstStyle/>
        <a:p>
          <a:pPr rtl="1"/>
          <a:endParaRPr lang="he-IL"/>
        </a:p>
      </dgm:t>
    </dgm:pt>
    <dgm:pt modelId="{6D751420-C75C-43B5-878A-409F8AD861E6}">
      <dgm:prSet phldrT="[טקסט]"/>
      <dgm:spPr/>
      <dgm:t>
        <a:bodyPr/>
        <a:lstStyle/>
        <a:p>
          <a:pPr algn="l" rtl="0"/>
          <a:r>
            <a:rPr lang="en-US" dirty="0" smtClean="0"/>
            <a:t>To get tag UUID</a:t>
          </a:r>
          <a:endParaRPr lang="he-IL" dirty="0"/>
        </a:p>
      </dgm:t>
    </dgm:pt>
    <dgm:pt modelId="{CF9F2F34-E089-43CB-8261-84CE288ED714}" type="parTrans" cxnId="{D7A6EF49-3B8D-45E7-91A6-75E9F5E9ED50}">
      <dgm:prSet/>
      <dgm:spPr/>
      <dgm:t>
        <a:bodyPr/>
        <a:lstStyle/>
        <a:p>
          <a:pPr rtl="1"/>
          <a:endParaRPr lang="he-IL"/>
        </a:p>
      </dgm:t>
    </dgm:pt>
    <dgm:pt modelId="{847DD501-CE95-4D02-9718-95ABEF3939CD}" type="sibTrans" cxnId="{D7A6EF49-3B8D-45E7-91A6-75E9F5E9ED50}">
      <dgm:prSet/>
      <dgm:spPr/>
      <dgm:t>
        <a:bodyPr/>
        <a:lstStyle/>
        <a:p>
          <a:pPr rtl="1"/>
          <a:endParaRPr lang="he-IL"/>
        </a:p>
      </dgm:t>
    </dgm:pt>
    <dgm:pt modelId="{5C0EEF10-AB93-483F-9C9B-5593948F4D11}">
      <dgm:prSet phldrT="[טקסט]"/>
      <dgm:spPr/>
      <dgm:t>
        <a:bodyPr/>
        <a:lstStyle/>
        <a:p>
          <a:pPr algn="ctr" rtl="0"/>
          <a:r>
            <a:rPr lang="en-US" smtClean="0"/>
            <a:t>Sampling nearby babytag using BLE</a:t>
          </a:r>
          <a:endParaRPr lang="he-IL" dirty="0"/>
        </a:p>
      </dgm:t>
    </dgm:pt>
    <dgm:pt modelId="{B4062F2A-97C6-448D-A609-C002F5A0D0ED}" type="parTrans" cxnId="{891B20A7-A82D-4B29-98B2-AF83C1DE2D0C}">
      <dgm:prSet/>
      <dgm:spPr/>
      <dgm:t>
        <a:bodyPr/>
        <a:lstStyle/>
        <a:p>
          <a:pPr rtl="1"/>
          <a:endParaRPr lang="he-IL"/>
        </a:p>
      </dgm:t>
    </dgm:pt>
    <dgm:pt modelId="{6A919B4B-26B7-48E2-BED3-61360A891EBD}" type="sibTrans" cxnId="{891B20A7-A82D-4B29-98B2-AF83C1DE2D0C}">
      <dgm:prSet/>
      <dgm:spPr/>
      <dgm:t>
        <a:bodyPr/>
        <a:lstStyle/>
        <a:p>
          <a:pPr rtl="1"/>
          <a:endParaRPr lang="he-IL"/>
        </a:p>
      </dgm:t>
    </dgm:pt>
    <dgm:pt modelId="{88E8E9E8-AF5C-4E98-9B48-83F3D04889FF}">
      <dgm:prSet phldrT="[טקסט]"/>
      <dgm:spPr/>
      <dgm:t>
        <a:bodyPr/>
        <a:lstStyle/>
        <a:p>
          <a:pPr algn="ctr" rtl="0"/>
          <a:r>
            <a:rPr lang="en-US" smtClean="0"/>
            <a:t>Managing device wifi connection</a:t>
          </a:r>
          <a:endParaRPr lang="he-IL" dirty="0"/>
        </a:p>
      </dgm:t>
    </dgm:pt>
    <dgm:pt modelId="{D1E3F899-E2C6-4CEE-843B-09757511F967}" type="parTrans" cxnId="{1D11C8D6-E6E2-4798-AB57-66CF6A429AF3}">
      <dgm:prSet/>
      <dgm:spPr/>
      <dgm:t>
        <a:bodyPr/>
        <a:lstStyle/>
        <a:p>
          <a:pPr rtl="1"/>
          <a:endParaRPr lang="he-IL"/>
        </a:p>
      </dgm:t>
    </dgm:pt>
    <dgm:pt modelId="{F8259856-7CB4-4F8B-B1DC-D7BC70F12AD7}" type="sibTrans" cxnId="{1D11C8D6-E6E2-4798-AB57-66CF6A429AF3}">
      <dgm:prSet/>
      <dgm:spPr/>
      <dgm:t>
        <a:bodyPr/>
        <a:lstStyle/>
        <a:p>
          <a:pPr rtl="1"/>
          <a:endParaRPr lang="he-IL"/>
        </a:p>
      </dgm:t>
    </dgm:pt>
    <dgm:pt modelId="{05B25262-697C-44E8-822A-52501C017455}">
      <dgm:prSet phldrT="[טקסט]"/>
      <dgm:spPr/>
      <dgm:t>
        <a:bodyPr/>
        <a:lstStyle/>
        <a:p>
          <a:pPr algn="l" rtl="0"/>
          <a:r>
            <a:rPr lang="en-US" dirty="0" smtClean="0"/>
            <a:t>Using mobile app</a:t>
          </a:r>
          <a:endParaRPr lang="he-IL" dirty="0"/>
        </a:p>
      </dgm:t>
    </dgm:pt>
    <dgm:pt modelId="{A62065D1-2815-4A0C-9EEF-28515EA08076}" type="parTrans" cxnId="{10611F6A-F4CC-45CE-A780-04A965DF964F}">
      <dgm:prSet/>
      <dgm:spPr/>
      <dgm:t>
        <a:bodyPr/>
        <a:lstStyle/>
        <a:p>
          <a:pPr rtl="1"/>
          <a:endParaRPr lang="he-IL"/>
        </a:p>
      </dgm:t>
    </dgm:pt>
    <dgm:pt modelId="{2DD79AEA-439A-4BC9-AC2B-78E47C8166BB}" type="sibTrans" cxnId="{10611F6A-F4CC-45CE-A780-04A965DF964F}">
      <dgm:prSet/>
      <dgm:spPr/>
      <dgm:t>
        <a:bodyPr/>
        <a:lstStyle/>
        <a:p>
          <a:pPr rtl="1"/>
          <a:endParaRPr lang="he-IL"/>
        </a:p>
      </dgm:t>
    </dgm:pt>
    <dgm:pt modelId="{941C06DC-EE9B-4963-A3EB-9FE65E41BCD3}">
      <dgm:prSet/>
      <dgm:spPr/>
      <dgm:t>
        <a:bodyPr/>
        <a:lstStyle/>
        <a:p>
          <a:pPr algn="l" rtl="0"/>
          <a:r>
            <a:rPr lang="en-US" dirty="0" smtClean="0"/>
            <a:t>Viewing </a:t>
          </a:r>
          <a:r>
            <a:rPr lang="en-US" dirty="0" err="1" smtClean="0"/>
            <a:t>babytags</a:t>
          </a:r>
          <a:r>
            <a:rPr lang="en-US" dirty="0" smtClean="0"/>
            <a:t> in a single family</a:t>
          </a:r>
          <a:endParaRPr lang="he-IL" dirty="0"/>
        </a:p>
      </dgm:t>
    </dgm:pt>
    <dgm:pt modelId="{39506591-F706-48E4-BE42-E7C943556D01}" type="parTrans" cxnId="{6CEBA1E3-B7E3-4D92-96E7-DDA0301C60EF}">
      <dgm:prSet/>
      <dgm:spPr/>
      <dgm:t>
        <a:bodyPr/>
        <a:lstStyle/>
        <a:p>
          <a:pPr rtl="1"/>
          <a:endParaRPr lang="he-IL"/>
        </a:p>
      </dgm:t>
    </dgm:pt>
    <dgm:pt modelId="{28E26B5B-FEB1-4F04-9248-89978F79297B}" type="sibTrans" cxnId="{6CEBA1E3-B7E3-4D92-96E7-DDA0301C60EF}">
      <dgm:prSet/>
      <dgm:spPr/>
      <dgm:t>
        <a:bodyPr/>
        <a:lstStyle/>
        <a:p>
          <a:pPr rtl="1"/>
          <a:endParaRPr lang="he-IL"/>
        </a:p>
      </dgm:t>
    </dgm:pt>
    <dgm:pt modelId="{ACC73C56-EF12-4E00-B3FB-AFFC744FAD8E}">
      <dgm:prSet phldrT="[טקסט]"/>
      <dgm:spPr/>
      <dgm:t>
        <a:bodyPr/>
        <a:lstStyle/>
        <a:p>
          <a:pPr algn="l" rtl="0"/>
          <a:r>
            <a:rPr lang="en-US" dirty="0" smtClean="0"/>
            <a:t>Viewing all families and </a:t>
          </a:r>
          <a:r>
            <a:rPr lang="en-US" dirty="0" err="1" smtClean="0"/>
            <a:t>babytags</a:t>
          </a:r>
          <a:endParaRPr lang="he-IL" dirty="0"/>
        </a:p>
      </dgm:t>
    </dgm:pt>
    <dgm:pt modelId="{1437C392-DD81-4218-B074-3B9FAF8046D0}" type="parTrans" cxnId="{9A5FFC32-D996-4AC3-92F1-CE3D9576E385}">
      <dgm:prSet/>
      <dgm:spPr/>
      <dgm:t>
        <a:bodyPr/>
        <a:lstStyle/>
        <a:p>
          <a:pPr rtl="1"/>
          <a:endParaRPr lang="he-IL"/>
        </a:p>
      </dgm:t>
    </dgm:pt>
    <dgm:pt modelId="{5EDD5240-2169-4AE6-8646-08B4E39B694D}" type="sibTrans" cxnId="{9A5FFC32-D996-4AC3-92F1-CE3D9576E385}">
      <dgm:prSet/>
      <dgm:spPr/>
      <dgm:t>
        <a:bodyPr/>
        <a:lstStyle/>
        <a:p>
          <a:pPr rtl="1"/>
          <a:endParaRPr lang="he-IL"/>
        </a:p>
      </dgm:t>
    </dgm:pt>
    <dgm:pt modelId="{D034F9C8-0022-4B1C-A284-AAD7A6E0C33A}">
      <dgm:prSet phldrT="[טקסט]"/>
      <dgm:spPr/>
      <dgm:t>
        <a:bodyPr/>
        <a:lstStyle/>
        <a:p>
          <a:pPr algn="l" rtl="0"/>
          <a:endParaRPr lang="he-IL" dirty="0"/>
        </a:p>
      </dgm:t>
    </dgm:pt>
    <dgm:pt modelId="{FA4B853C-5DF3-4ADC-B343-03B4CA3F50C3}" type="parTrans" cxnId="{97399343-8194-41D7-BA3F-A23FC19D5653}">
      <dgm:prSet/>
      <dgm:spPr/>
      <dgm:t>
        <a:bodyPr/>
        <a:lstStyle/>
        <a:p>
          <a:pPr rtl="1"/>
          <a:endParaRPr lang="he-IL"/>
        </a:p>
      </dgm:t>
    </dgm:pt>
    <dgm:pt modelId="{B6397D83-85A7-4A59-88EB-3C95D424B287}" type="sibTrans" cxnId="{97399343-8194-41D7-BA3F-A23FC19D5653}">
      <dgm:prSet/>
      <dgm:spPr/>
      <dgm:t>
        <a:bodyPr/>
        <a:lstStyle/>
        <a:p>
          <a:pPr rtl="1"/>
          <a:endParaRPr lang="he-IL"/>
        </a:p>
      </dgm:t>
    </dgm:pt>
    <dgm:pt modelId="{A68F9481-13F4-4F93-A534-8D17A013441A}">
      <dgm:prSet phldrT="[טקסט]"/>
      <dgm:spPr/>
      <dgm:t>
        <a:bodyPr/>
        <a:lstStyle/>
        <a:p>
          <a:pPr algn="l" rtl="0"/>
          <a:endParaRPr lang="he-IL" dirty="0"/>
        </a:p>
      </dgm:t>
    </dgm:pt>
    <dgm:pt modelId="{A3BE3776-33B6-424E-A0B3-1049C0FAFDEB}" type="parTrans" cxnId="{2D0549E6-4286-4C70-BD01-BBCA5817D7D5}">
      <dgm:prSet/>
      <dgm:spPr/>
      <dgm:t>
        <a:bodyPr/>
        <a:lstStyle/>
        <a:p>
          <a:pPr rtl="1"/>
          <a:endParaRPr lang="he-IL"/>
        </a:p>
      </dgm:t>
    </dgm:pt>
    <dgm:pt modelId="{CDD8EAFA-4227-4B31-B8AF-86402DA496C4}" type="sibTrans" cxnId="{2D0549E6-4286-4C70-BD01-BBCA5817D7D5}">
      <dgm:prSet/>
      <dgm:spPr/>
      <dgm:t>
        <a:bodyPr/>
        <a:lstStyle/>
        <a:p>
          <a:pPr rtl="1"/>
          <a:endParaRPr lang="he-IL"/>
        </a:p>
      </dgm:t>
    </dgm:pt>
    <dgm:pt modelId="{F1A26B57-5F80-4928-893D-3EE8E06AF37B}" type="pres">
      <dgm:prSet presAssocID="{2601CD53-7A80-4C09-AF71-84B63CAB959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10C1A416-8719-4A0E-A0BF-59C0005404A8}" type="pres">
      <dgm:prSet presAssocID="{4BCB0ECB-FD8B-4A81-8056-45E7E23DC17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4B566E6-6792-4762-9F0B-26ACAD77FE68}" type="pres">
      <dgm:prSet presAssocID="{BE7F894D-0572-4511-BF98-7A128F9606C4}" presName="sibTrans" presStyleCnt="0"/>
      <dgm:spPr/>
    </dgm:pt>
    <dgm:pt modelId="{1327CF25-7633-4C16-A66C-E75C2FEF49DE}" type="pres">
      <dgm:prSet presAssocID="{86619B7F-4E6A-434B-8F33-F9B216B52C7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176C6BC-DEB4-475D-89BE-DC32DF463426}" type="pres">
      <dgm:prSet presAssocID="{FF5EB8BE-D7F4-493B-A749-1E30E33EEEE3}" presName="sibTrans" presStyleCnt="0"/>
      <dgm:spPr/>
    </dgm:pt>
    <dgm:pt modelId="{60E7AD99-02E4-40E0-85AC-2377F8805581}" type="pres">
      <dgm:prSet presAssocID="{1DD4C2D0-B1DF-4E12-B10E-582DE4147F4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D1E66F9-F64A-4145-895D-107BEBEA3F1F}" type="pres">
      <dgm:prSet presAssocID="{84BB89BD-0264-49DD-BAA9-8767DE154BEE}" presName="sibTrans" presStyleCnt="0"/>
      <dgm:spPr/>
    </dgm:pt>
    <dgm:pt modelId="{E0AE6829-90AD-463D-A005-C1B0E33A6A7F}" type="pres">
      <dgm:prSet presAssocID="{5C0EEF10-AB93-483F-9C9B-5593948F4D1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50EED02-8A77-4CFE-BDDD-58C9AD24B0CA}" type="pres">
      <dgm:prSet presAssocID="{6A919B4B-26B7-48E2-BED3-61360A891EBD}" presName="sibTrans" presStyleCnt="0"/>
      <dgm:spPr/>
    </dgm:pt>
    <dgm:pt modelId="{164862A4-078E-493D-9C04-2470E88E1A12}" type="pres">
      <dgm:prSet presAssocID="{88E8E9E8-AF5C-4E98-9B48-83F3D04889F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AE4830A8-108C-45C0-AFA3-61B82086D0A0}" type="presOf" srcId="{941C06DC-EE9B-4963-A3EB-9FE65E41BCD3}" destId="{60E7AD99-02E4-40E0-85AC-2377F8805581}" srcOrd="0" destOrd="1" presId="urn:microsoft.com/office/officeart/2005/8/layout/default"/>
    <dgm:cxn modelId="{D7A6EF49-3B8D-45E7-91A6-75E9F5E9ED50}" srcId="{86619B7F-4E6A-434B-8F33-F9B216B52C7B}" destId="{6D751420-C75C-43B5-878A-409F8AD861E6}" srcOrd="1" destOrd="0" parTransId="{CF9F2F34-E089-43CB-8261-84CE288ED714}" sibTransId="{847DD501-CE95-4D02-9718-95ABEF3939CD}"/>
    <dgm:cxn modelId="{2D0549E6-4286-4C70-BD01-BBCA5817D7D5}" srcId="{88E8E9E8-AF5C-4E98-9B48-83F3D04889FF}" destId="{A68F9481-13F4-4F93-A534-8D17A013441A}" srcOrd="0" destOrd="0" parTransId="{A3BE3776-33B6-424E-A0B3-1049C0FAFDEB}" sibTransId="{CDD8EAFA-4227-4B31-B8AF-86402DA496C4}"/>
    <dgm:cxn modelId="{14F769F5-8240-47EF-A15F-922BF7005996}" type="presOf" srcId="{F903ABD9-B9D9-46A0-B32A-F43F8B3B25F6}" destId="{10C1A416-8719-4A0E-A0BF-59C0005404A8}" srcOrd="0" destOrd="1" presId="urn:microsoft.com/office/officeart/2005/8/layout/default"/>
    <dgm:cxn modelId="{10611F6A-F4CC-45CE-A780-04A965DF964F}" srcId="{88E8E9E8-AF5C-4E98-9B48-83F3D04889FF}" destId="{05B25262-697C-44E8-822A-52501C017455}" srcOrd="1" destOrd="0" parTransId="{A62065D1-2815-4A0C-9EEF-28515EA08076}" sibTransId="{2DD79AEA-439A-4BC9-AC2B-78E47C8166BB}"/>
    <dgm:cxn modelId="{1074A27A-5496-482F-BED0-6283E616DB79}" srcId="{2601CD53-7A80-4C09-AF71-84B63CAB9596}" destId="{1DD4C2D0-B1DF-4E12-B10E-582DE4147F4A}" srcOrd="2" destOrd="0" parTransId="{39483D49-E0AC-466B-BFFC-641EAAB9CD92}" sibTransId="{84BB89BD-0264-49DD-BAA9-8767DE154BEE}"/>
    <dgm:cxn modelId="{069CC857-9D84-4E6D-858E-1A01020326D7}" type="presOf" srcId="{D034F9C8-0022-4B1C-A284-AAD7A6E0C33A}" destId="{1327CF25-7633-4C16-A66C-E75C2FEF49DE}" srcOrd="0" destOrd="1" presId="urn:microsoft.com/office/officeart/2005/8/layout/default"/>
    <dgm:cxn modelId="{5A609E39-38C5-415B-AE7D-DE97B1E7D945}" type="presOf" srcId="{A68F9481-13F4-4F93-A534-8D17A013441A}" destId="{164862A4-078E-493D-9C04-2470E88E1A12}" srcOrd="0" destOrd="1" presId="urn:microsoft.com/office/officeart/2005/8/layout/default"/>
    <dgm:cxn modelId="{A372901A-681F-4320-B6DC-36D3E3FECB7A}" type="presOf" srcId="{5C0EEF10-AB93-483F-9C9B-5593948F4D11}" destId="{E0AE6829-90AD-463D-A005-C1B0E33A6A7F}" srcOrd="0" destOrd="0" presId="urn:microsoft.com/office/officeart/2005/8/layout/default"/>
    <dgm:cxn modelId="{13AE378C-B2F0-461C-9F90-DBB8B6502527}" srcId="{4BCB0ECB-FD8B-4A81-8056-45E7E23DC177}" destId="{F903ABD9-B9D9-46A0-B32A-F43F8B3B25F6}" srcOrd="0" destOrd="0" parTransId="{05299278-ED40-49E6-BCBE-6BFE8FB3C2DB}" sibTransId="{A5A198A4-84DB-44CF-9EB9-FE42D399C17A}"/>
    <dgm:cxn modelId="{891B20A7-A82D-4B29-98B2-AF83C1DE2D0C}" srcId="{2601CD53-7A80-4C09-AF71-84B63CAB9596}" destId="{5C0EEF10-AB93-483F-9C9B-5593948F4D11}" srcOrd="3" destOrd="0" parTransId="{B4062F2A-97C6-448D-A609-C002F5A0D0ED}" sibTransId="{6A919B4B-26B7-48E2-BED3-61360A891EBD}"/>
    <dgm:cxn modelId="{CEE39442-D870-4E23-958B-6FC824A86EFF}" srcId="{2601CD53-7A80-4C09-AF71-84B63CAB9596}" destId="{86619B7F-4E6A-434B-8F33-F9B216B52C7B}" srcOrd="1" destOrd="0" parTransId="{672EAC84-F13A-4405-B019-511561522ABC}" sibTransId="{FF5EB8BE-D7F4-493B-A749-1E30E33EEEE3}"/>
    <dgm:cxn modelId="{D047E83A-7563-4066-9455-525DFA63D107}" type="presOf" srcId="{88E8E9E8-AF5C-4E98-9B48-83F3D04889FF}" destId="{164862A4-078E-493D-9C04-2470E88E1A12}" srcOrd="0" destOrd="0" presId="urn:microsoft.com/office/officeart/2005/8/layout/default"/>
    <dgm:cxn modelId="{5967D236-85A1-4C3B-8C25-9A70A3C7A3CC}" type="presOf" srcId="{ACC73C56-EF12-4E00-B3FB-AFFC744FAD8E}" destId="{10C1A416-8719-4A0E-A0BF-59C0005404A8}" srcOrd="0" destOrd="2" presId="urn:microsoft.com/office/officeart/2005/8/layout/default"/>
    <dgm:cxn modelId="{6CEBA1E3-B7E3-4D92-96E7-DDA0301C60EF}" srcId="{1DD4C2D0-B1DF-4E12-B10E-582DE4147F4A}" destId="{941C06DC-EE9B-4963-A3EB-9FE65E41BCD3}" srcOrd="0" destOrd="0" parTransId="{39506591-F706-48E4-BE42-E7C943556D01}" sibTransId="{28E26B5B-FEB1-4F04-9248-89978F79297B}"/>
    <dgm:cxn modelId="{9A5FFC32-D996-4AC3-92F1-CE3D9576E385}" srcId="{4BCB0ECB-FD8B-4A81-8056-45E7E23DC177}" destId="{ACC73C56-EF12-4E00-B3FB-AFFC744FAD8E}" srcOrd="1" destOrd="0" parTransId="{1437C392-DD81-4218-B074-3B9FAF8046D0}" sibTransId="{5EDD5240-2169-4AE6-8646-08B4E39B694D}"/>
    <dgm:cxn modelId="{AB4DA5D7-7BF9-4A09-AC52-807AFDBA2C95}" type="presOf" srcId="{1DD4C2D0-B1DF-4E12-B10E-582DE4147F4A}" destId="{60E7AD99-02E4-40E0-85AC-2377F8805581}" srcOrd="0" destOrd="0" presId="urn:microsoft.com/office/officeart/2005/8/layout/default"/>
    <dgm:cxn modelId="{E1CE9A6D-46CE-447A-97CA-DA6302ADB04D}" type="presOf" srcId="{86619B7F-4E6A-434B-8F33-F9B216B52C7B}" destId="{1327CF25-7633-4C16-A66C-E75C2FEF49DE}" srcOrd="0" destOrd="0" presId="urn:microsoft.com/office/officeart/2005/8/layout/default"/>
    <dgm:cxn modelId="{A1A56831-EEAC-4463-A874-71A945C7E5F2}" srcId="{2601CD53-7A80-4C09-AF71-84B63CAB9596}" destId="{4BCB0ECB-FD8B-4A81-8056-45E7E23DC177}" srcOrd="0" destOrd="0" parTransId="{08AD8150-BAB0-423F-A8D9-94C9F67EEA2C}" sibTransId="{BE7F894D-0572-4511-BF98-7A128F9606C4}"/>
    <dgm:cxn modelId="{5E191C8A-319B-4B5B-8CDE-D31374425F70}" type="presOf" srcId="{6D751420-C75C-43B5-878A-409F8AD861E6}" destId="{1327CF25-7633-4C16-A66C-E75C2FEF49DE}" srcOrd="0" destOrd="2" presId="urn:microsoft.com/office/officeart/2005/8/layout/default"/>
    <dgm:cxn modelId="{C8462ECA-D5C7-420F-B686-CA22D5775EE5}" type="presOf" srcId="{2601CD53-7A80-4C09-AF71-84B63CAB9596}" destId="{F1A26B57-5F80-4928-893D-3EE8E06AF37B}" srcOrd="0" destOrd="0" presId="urn:microsoft.com/office/officeart/2005/8/layout/default"/>
    <dgm:cxn modelId="{1D11C8D6-E6E2-4798-AB57-66CF6A429AF3}" srcId="{2601CD53-7A80-4C09-AF71-84B63CAB9596}" destId="{88E8E9E8-AF5C-4E98-9B48-83F3D04889FF}" srcOrd="4" destOrd="0" parTransId="{D1E3F899-E2C6-4CEE-843B-09757511F967}" sibTransId="{F8259856-7CB4-4F8B-B1DC-D7BC70F12AD7}"/>
    <dgm:cxn modelId="{8A726DD8-8FCC-4CCD-8168-DA09AE543C19}" type="presOf" srcId="{4BCB0ECB-FD8B-4A81-8056-45E7E23DC177}" destId="{10C1A416-8719-4A0E-A0BF-59C0005404A8}" srcOrd="0" destOrd="0" presId="urn:microsoft.com/office/officeart/2005/8/layout/default"/>
    <dgm:cxn modelId="{97399343-8194-41D7-BA3F-A23FC19D5653}" srcId="{86619B7F-4E6A-434B-8F33-F9B216B52C7B}" destId="{D034F9C8-0022-4B1C-A284-AAD7A6E0C33A}" srcOrd="0" destOrd="0" parTransId="{FA4B853C-5DF3-4ADC-B343-03B4CA3F50C3}" sibTransId="{B6397D83-85A7-4A59-88EB-3C95D424B287}"/>
    <dgm:cxn modelId="{1CA34056-7C16-4C87-A753-B3E25406A94B}" type="presOf" srcId="{05B25262-697C-44E8-822A-52501C017455}" destId="{164862A4-078E-493D-9C04-2470E88E1A12}" srcOrd="0" destOrd="2" presId="urn:microsoft.com/office/officeart/2005/8/layout/default"/>
    <dgm:cxn modelId="{3EF44505-7507-4A3B-B084-8E72E3DEF9E0}" type="presParOf" srcId="{F1A26B57-5F80-4928-893D-3EE8E06AF37B}" destId="{10C1A416-8719-4A0E-A0BF-59C0005404A8}" srcOrd="0" destOrd="0" presId="urn:microsoft.com/office/officeart/2005/8/layout/default"/>
    <dgm:cxn modelId="{5ABDB0E5-3AC1-4501-A791-E380B9D274E7}" type="presParOf" srcId="{F1A26B57-5F80-4928-893D-3EE8E06AF37B}" destId="{74B566E6-6792-4762-9F0B-26ACAD77FE68}" srcOrd="1" destOrd="0" presId="urn:microsoft.com/office/officeart/2005/8/layout/default"/>
    <dgm:cxn modelId="{CCDB289F-1FB4-4A4D-926E-95B1B87A1D58}" type="presParOf" srcId="{F1A26B57-5F80-4928-893D-3EE8E06AF37B}" destId="{1327CF25-7633-4C16-A66C-E75C2FEF49DE}" srcOrd="2" destOrd="0" presId="urn:microsoft.com/office/officeart/2005/8/layout/default"/>
    <dgm:cxn modelId="{8D83C24E-2A09-4141-A714-F06D2DB2EB3A}" type="presParOf" srcId="{F1A26B57-5F80-4928-893D-3EE8E06AF37B}" destId="{5176C6BC-DEB4-475D-89BE-DC32DF463426}" srcOrd="3" destOrd="0" presId="urn:microsoft.com/office/officeart/2005/8/layout/default"/>
    <dgm:cxn modelId="{BFE37201-3984-42A3-8644-E9A829EFBB56}" type="presParOf" srcId="{F1A26B57-5F80-4928-893D-3EE8E06AF37B}" destId="{60E7AD99-02E4-40E0-85AC-2377F8805581}" srcOrd="4" destOrd="0" presId="urn:microsoft.com/office/officeart/2005/8/layout/default"/>
    <dgm:cxn modelId="{65744DE2-0000-441A-A60A-59B4044267BA}" type="presParOf" srcId="{F1A26B57-5F80-4928-893D-3EE8E06AF37B}" destId="{FD1E66F9-F64A-4145-895D-107BEBEA3F1F}" srcOrd="5" destOrd="0" presId="urn:microsoft.com/office/officeart/2005/8/layout/default"/>
    <dgm:cxn modelId="{3CCC4407-F61C-4DAA-B45C-89C596031DAC}" type="presParOf" srcId="{F1A26B57-5F80-4928-893D-3EE8E06AF37B}" destId="{E0AE6829-90AD-463D-A005-C1B0E33A6A7F}" srcOrd="6" destOrd="0" presId="urn:microsoft.com/office/officeart/2005/8/layout/default"/>
    <dgm:cxn modelId="{D3C6F970-F22F-4510-B1BB-DCE0B58A2A95}" type="presParOf" srcId="{F1A26B57-5F80-4928-893D-3EE8E06AF37B}" destId="{650EED02-8A77-4CFE-BDDD-58C9AD24B0CA}" srcOrd="7" destOrd="0" presId="urn:microsoft.com/office/officeart/2005/8/layout/default"/>
    <dgm:cxn modelId="{0381DDF4-F74D-4255-B2F2-AE80F1056DBC}" type="presParOf" srcId="{F1A26B57-5F80-4928-893D-3EE8E06AF37B}" destId="{164862A4-078E-493D-9C04-2470E88E1A1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11730B-CBFD-48C1-910C-1F3142AB5A1A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pPr rtl="1"/>
          <a:endParaRPr lang="he-IL"/>
        </a:p>
      </dgm:t>
    </dgm:pt>
    <dgm:pt modelId="{E16E58AA-D287-4FC3-84B8-09215B030010}">
      <dgm:prSet phldrT="[טקסט]"/>
      <dgm:spPr/>
      <dgm:t>
        <a:bodyPr/>
        <a:lstStyle/>
        <a:p>
          <a:pPr rtl="0"/>
          <a:r>
            <a:rPr lang="en-US" dirty="0" smtClean="0"/>
            <a:t>User functions</a:t>
          </a:r>
          <a:endParaRPr lang="he-IL" dirty="0"/>
        </a:p>
      </dgm:t>
    </dgm:pt>
    <dgm:pt modelId="{91A78128-57F0-4DED-A897-978893A3ECCC}" type="parTrans" cxnId="{CF235148-8FB6-42D1-B4D6-2B13C195972A}">
      <dgm:prSet/>
      <dgm:spPr/>
      <dgm:t>
        <a:bodyPr/>
        <a:lstStyle/>
        <a:p>
          <a:pPr rtl="1"/>
          <a:endParaRPr lang="he-IL"/>
        </a:p>
      </dgm:t>
    </dgm:pt>
    <dgm:pt modelId="{15229539-87EE-4610-8BA7-0F72BBACD2F3}" type="sibTrans" cxnId="{CF235148-8FB6-42D1-B4D6-2B13C195972A}">
      <dgm:prSet/>
      <dgm:spPr/>
      <dgm:t>
        <a:bodyPr/>
        <a:lstStyle/>
        <a:p>
          <a:pPr rtl="1"/>
          <a:endParaRPr lang="he-IL"/>
        </a:p>
      </dgm:t>
    </dgm:pt>
    <dgm:pt modelId="{3A7E1A6B-8431-4DF1-B767-8C9BDA788DB7}">
      <dgm:prSet phldrT="[טקסט]"/>
      <dgm:spPr/>
      <dgm:t>
        <a:bodyPr/>
        <a:lstStyle/>
        <a:p>
          <a:pPr rtl="0"/>
          <a:r>
            <a:rPr lang="en-US" dirty="0" smtClean="0"/>
            <a:t>Add baby</a:t>
          </a:r>
          <a:endParaRPr lang="he-IL" dirty="0"/>
        </a:p>
      </dgm:t>
    </dgm:pt>
    <dgm:pt modelId="{17909B90-A321-451D-A0F1-CD50B3DF9E8B}" type="parTrans" cxnId="{8C97DB26-EFD4-4CFF-8B1C-BC8248C08237}">
      <dgm:prSet/>
      <dgm:spPr/>
      <dgm:t>
        <a:bodyPr/>
        <a:lstStyle/>
        <a:p>
          <a:pPr rtl="1"/>
          <a:endParaRPr lang="he-IL"/>
        </a:p>
      </dgm:t>
    </dgm:pt>
    <dgm:pt modelId="{6E51DCC9-239E-4875-8739-D24AD2FD95B4}" type="sibTrans" cxnId="{8C97DB26-EFD4-4CFF-8B1C-BC8248C08237}">
      <dgm:prSet/>
      <dgm:spPr/>
      <dgm:t>
        <a:bodyPr/>
        <a:lstStyle/>
        <a:p>
          <a:pPr rtl="1"/>
          <a:endParaRPr lang="he-IL"/>
        </a:p>
      </dgm:t>
    </dgm:pt>
    <dgm:pt modelId="{186B7285-C8EA-4860-848D-841B658E8247}">
      <dgm:prSet phldrT="[טקסט]"/>
      <dgm:spPr/>
      <dgm:t>
        <a:bodyPr/>
        <a:lstStyle/>
        <a:p>
          <a:pPr rtl="0"/>
          <a:r>
            <a:rPr lang="en-US" dirty="0" smtClean="0"/>
            <a:t>Admin functions</a:t>
          </a:r>
          <a:endParaRPr lang="he-IL" dirty="0"/>
        </a:p>
      </dgm:t>
    </dgm:pt>
    <dgm:pt modelId="{CC2D6790-02B6-4BF8-A78E-BF9A32F9BFDA}" type="parTrans" cxnId="{6FD44128-1F88-480E-A61D-7F96798120C2}">
      <dgm:prSet/>
      <dgm:spPr/>
      <dgm:t>
        <a:bodyPr/>
        <a:lstStyle/>
        <a:p>
          <a:pPr rtl="1"/>
          <a:endParaRPr lang="he-IL"/>
        </a:p>
      </dgm:t>
    </dgm:pt>
    <dgm:pt modelId="{3DEF71BC-F8E6-425B-A2AE-87C18B738261}" type="sibTrans" cxnId="{6FD44128-1F88-480E-A61D-7F96798120C2}">
      <dgm:prSet/>
      <dgm:spPr/>
      <dgm:t>
        <a:bodyPr/>
        <a:lstStyle/>
        <a:p>
          <a:pPr rtl="1"/>
          <a:endParaRPr lang="he-IL"/>
        </a:p>
      </dgm:t>
    </dgm:pt>
    <dgm:pt modelId="{B052E888-519A-4447-8910-3D461ACD7D15}">
      <dgm:prSet phldrT="[טקסט]"/>
      <dgm:spPr/>
      <dgm:t>
        <a:bodyPr/>
        <a:lstStyle/>
        <a:p>
          <a:pPr rtl="0"/>
          <a:r>
            <a:rPr lang="en-US" dirty="0" smtClean="0"/>
            <a:t>Add baby</a:t>
          </a:r>
          <a:endParaRPr lang="he-IL" dirty="0"/>
        </a:p>
      </dgm:t>
    </dgm:pt>
    <dgm:pt modelId="{E77A2A8C-4C42-4A47-9BF2-C337F28192E8}" type="parTrans" cxnId="{4E405EE7-DDBB-4F2B-BE75-C3317F513181}">
      <dgm:prSet/>
      <dgm:spPr/>
      <dgm:t>
        <a:bodyPr/>
        <a:lstStyle/>
        <a:p>
          <a:pPr rtl="1"/>
          <a:endParaRPr lang="he-IL"/>
        </a:p>
      </dgm:t>
    </dgm:pt>
    <dgm:pt modelId="{73A666C2-5ECF-454E-A605-ED9360FF7E05}" type="sibTrans" cxnId="{4E405EE7-DDBB-4F2B-BE75-C3317F513181}">
      <dgm:prSet/>
      <dgm:spPr/>
      <dgm:t>
        <a:bodyPr/>
        <a:lstStyle/>
        <a:p>
          <a:pPr rtl="1"/>
          <a:endParaRPr lang="he-IL"/>
        </a:p>
      </dgm:t>
    </dgm:pt>
    <dgm:pt modelId="{205E89BC-4D32-4F62-A00C-FAFD52FEC144}">
      <dgm:prSet phldrT="[טקסט]"/>
      <dgm:spPr/>
      <dgm:t>
        <a:bodyPr/>
        <a:lstStyle/>
        <a:p>
          <a:pPr rtl="0"/>
          <a:r>
            <a:rPr lang="en-US" dirty="0" err="1" smtClean="0"/>
            <a:t>Babytag</a:t>
          </a:r>
          <a:r>
            <a:rPr lang="en-US" dirty="0" smtClean="0"/>
            <a:t> functions</a:t>
          </a:r>
          <a:endParaRPr lang="he-IL" dirty="0"/>
        </a:p>
      </dgm:t>
    </dgm:pt>
    <dgm:pt modelId="{7D0574C3-193D-459B-BD63-0E87F178C17D}" type="parTrans" cxnId="{CC194C00-FBE9-4E7A-B420-4644493AC552}">
      <dgm:prSet/>
      <dgm:spPr/>
      <dgm:t>
        <a:bodyPr/>
        <a:lstStyle/>
        <a:p>
          <a:pPr rtl="1"/>
          <a:endParaRPr lang="he-IL"/>
        </a:p>
      </dgm:t>
    </dgm:pt>
    <dgm:pt modelId="{E755675D-A480-4E60-9F8C-91CD626E6236}" type="sibTrans" cxnId="{CC194C00-FBE9-4E7A-B420-4644493AC552}">
      <dgm:prSet/>
      <dgm:spPr/>
      <dgm:t>
        <a:bodyPr/>
        <a:lstStyle/>
        <a:p>
          <a:pPr rtl="1"/>
          <a:endParaRPr lang="he-IL"/>
        </a:p>
      </dgm:t>
    </dgm:pt>
    <dgm:pt modelId="{3E5389C4-1E75-4CB6-ACF7-AAD5132332AE}">
      <dgm:prSet phldrT="[טקסט]"/>
      <dgm:spPr/>
      <dgm:t>
        <a:bodyPr/>
        <a:lstStyle/>
        <a:p>
          <a:pPr rtl="0"/>
          <a:r>
            <a:rPr lang="en-US" dirty="0" err="1" smtClean="0"/>
            <a:t>Babytag</a:t>
          </a:r>
          <a:r>
            <a:rPr lang="en-US" dirty="0" smtClean="0"/>
            <a:t> update</a:t>
          </a:r>
          <a:endParaRPr lang="he-IL" dirty="0"/>
        </a:p>
      </dgm:t>
    </dgm:pt>
    <dgm:pt modelId="{74C718CD-5244-4EBA-B52B-7729B602E26D}" type="parTrans" cxnId="{5B7AEDC3-C9CA-4CC8-8E96-CDE04B65E0FC}">
      <dgm:prSet/>
      <dgm:spPr/>
      <dgm:t>
        <a:bodyPr/>
        <a:lstStyle/>
        <a:p>
          <a:pPr rtl="1"/>
          <a:endParaRPr lang="he-IL"/>
        </a:p>
      </dgm:t>
    </dgm:pt>
    <dgm:pt modelId="{C18BF01E-E583-48A3-ABD0-B1EA83FEAE42}" type="sibTrans" cxnId="{5B7AEDC3-C9CA-4CC8-8E96-CDE04B65E0FC}">
      <dgm:prSet/>
      <dgm:spPr/>
      <dgm:t>
        <a:bodyPr/>
        <a:lstStyle/>
        <a:p>
          <a:pPr rtl="1"/>
          <a:endParaRPr lang="he-IL"/>
        </a:p>
      </dgm:t>
    </dgm:pt>
    <dgm:pt modelId="{AA96CD85-96EB-44A0-A61F-8EA5C1B3090E}">
      <dgm:prSet phldrT="[טקסט]"/>
      <dgm:spPr/>
      <dgm:t>
        <a:bodyPr/>
        <a:lstStyle/>
        <a:p>
          <a:pPr rtl="0"/>
          <a:r>
            <a:rPr lang="en-US" dirty="0" smtClean="0"/>
            <a:t>Update baby status</a:t>
          </a:r>
          <a:endParaRPr lang="he-IL" dirty="0"/>
        </a:p>
      </dgm:t>
    </dgm:pt>
    <dgm:pt modelId="{E8B28425-D7BB-49CE-81D5-FB4A5F9098CB}" type="parTrans" cxnId="{8BD48CE9-DE7C-43DE-8AC9-6637102A0143}">
      <dgm:prSet/>
      <dgm:spPr/>
    </dgm:pt>
    <dgm:pt modelId="{B10EB48E-7B94-488D-A5E4-02A154607272}" type="sibTrans" cxnId="{8BD48CE9-DE7C-43DE-8AC9-6637102A0143}">
      <dgm:prSet/>
      <dgm:spPr/>
    </dgm:pt>
    <dgm:pt modelId="{C5D21783-4500-4755-9CAC-EADA529437A4}">
      <dgm:prSet phldrT="[טקסט]"/>
      <dgm:spPr/>
      <dgm:t>
        <a:bodyPr/>
        <a:lstStyle/>
        <a:p>
          <a:pPr rtl="0"/>
          <a:r>
            <a:rPr lang="en-US" dirty="0" smtClean="0"/>
            <a:t>Get family status</a:t>
          </a:r>
          <a:endParaRPr lang="he-IL" dirty="0"/>
        </a:p>
      </dgm:t>
    </dgm:pt>
    <dgm:pt modelId="{0A6C4E6C-649B-4FE7-8AFC-16CD5BA26E02}" type="parTrans" cxnId="{A4CB6CCE-A21F-4C0C-89D2-64E88499B2A3}">
      <dgm:prSet/>
      <dgm:spPr/>
    </dgm:pt>
    <dgm:pt modelId="{EA85EC44-5959-41AC-BB97-761808694C3A}" type="sibTrans" cxnId="{A4CB6CCE-A21F-4C0C-89D2-64E88499B2A3}">
      <dgm:prSet/>
      <dgm:spPr/>
    </dgm:pt>
    <dgm:pt modelId="{0F4275EF-A319-4C86-972C-AD496CEC2F42}">
      <dgm:prSet phldrT="[טקסט]"/>
      <dgm:spPr/>
      <dgm:t>
        <a:bodyPr/>
        <a:lstStyle/>
        <a:p>
          <a:pPr rtl="0"/>
          <a:r>
            <a:rPr lang="en-US" dirty="0" smtClean="0"/>
            <a:t>Delete baby</a:t>
          </a:r>
          <a:endParaRPr lang="he-IL" dirty="0"/>
        </a:p>
      </dgm:t>
    </dgm:pt>
    <dgm:pt modelId="{7D8B9C2C-3120-4D62-87BB-479D5D696F9A}" type="parTrans" cxnId="{90C5B11B-F228-4784-8C7C-129CB349C213}">
      <dgm:prSet/>
      <dgm:spPr/>
    </dgm:pt>
    <dgm:pt modelId="{8BA52D0E-7466-49BF-B8AE-67A547818AB9}" type="sibTrans" cxnId="{90C5B11B-F228-4784-8C7C-129CB349C213}">
      <dgm:prSet/>
      <dgm:spPr/>
    </dgm:pt>
    <dgm:pt modelId="{3A6ADB75-577A-4A24-A9C7-1EDC28FAC399}">
      <dgm:prSet phldrT="[טקסט]"/>
      <dgm:spPr/>
      <dgm:t>
        <a:bodyPr/>
        <a:lstStyle/>
        <a:p>
          <a:pPr rtl="0"/>
          <a:r>
            <a:rPr lang="en-US" dirty="0" smtClean="0"/>
            <a:t>Get family status</a:t>
          </a:r>
          <a:endParaRPr lang="he-IL" dirty="0"/>
        </a:p>
      </dgm:t>
    </dgm:pt>
    <dgm:pt modelId="{287DA679-E464-4E37-B0D3-C15392966772}" type="parTrans" cxnId="{95C5E96F-5FCF-4EC9-A4F1-DB1DE1477705}">
      <dgm:prSet/>
      <dgm:spPr/>
    </dgm:pt>
    <dgm:pt modelId="{00AC4BC0-1E43-490B-8B5A-18A8CDB89602}" type="sibTrans" cxnId="{95C5E96F-5FCF-4EC9-A4F1-DB1DE1477705}">
      <dgm:prSet/>
      <dgm:spPr/>
    </dgm:pt>
    <dgm:pt modelId="{AA1171DE-FC4C-41DE-8F2A-151E3ABE6956}">
      <dgm:prSet phldrT="[טקסט]"/>
      <dgm:spPr/>
      <dgm:t>
        <a:bodyPr/>
        <a:lstStyle/>
        <a:p>
          <a:pPr rtl="0"/>
          <a:r>
            <a:rPr lang="en-US" dirty="0" smtClean="0"/>
            <a:t>Get all families</a:t>
          </a:r>
          <a:endParaRPr lang="he-IL" dirty="0"/>
        </a:p>
      </dgm:t>
    </dgm:pt>
    <dgm:pt modelId="{E8ACF54F-FE93-4C3E-A24E-FABB242AD506}" type="parTrans" cxnId="{B5F2BE90-5354-4C9A-BC97-152931283CC2}">
      <dgm:prSet/>
      <dgm:spPr/>
    </dgm:pt>
    <dgm:pt modelId="{9BF9282F-0710-4A0F-8903-25FFBF890243}" type="sibTrans" cxnId="{B5F2BE90-5354-4C9A-BC97-152931283CC2}">
      <dgm:prSet/>
      <dgm:spPr/>
    </dgm:pt>
    <dgm:pt modelId="{5569D29C-B00A-40B7-BCDB-E5E9F893859D}" type="pres">
      <dgm:prSet presAssocID="{7611730B-CBFD-48C1-910C-1F3142AB5A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63808D2C-5A76-4FCC-9B38-F2515DF4D7F6}" type="pres">
      <dgm:prSet presAssocID="{E16E58AA-D287-4FC3-84B8-09215B030010}" presName="composite" presStyleCnt="0"/>
      <dgm:spPr/>
    </dgm:pt>
    <dgm:pt modelId="{B457DFE1-4E4A-4084-BE20-9CD8691E58E0}" type="pres">
      <dgm:prSet presAssocID="{E16E58AA-D287-4FC3-84B8-09215B03001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FE23D9F-DDDC-497B-B434-CFE5D3491569}" type="pres">
      <dgm:prSet presAssocID="{E16E58AA-D287-4FC3-84B8-09215B03001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A3A56CB-A3F2-43C1-8E28-5F684D76A6DD}" type="pres">
      <dgm:prSet presAssocID="{15229539-87EE-4610-8BA7-0F72BBACD2F3}" presName="space" presStyleCnt="0"/>
      <dgm:spPr/>
    </dgm:pt>
    <dgm:pt modelId="{FE3F06C5-9351-42DA-93AD-434321A7EC6F}" type="pres">
      <dgm:prSet presAssocID="{186B7285-C8EA-4860-848D-841B658E8247}" presName="composite" presStyleCnt="0"/>
      <dgm:spPr/>
    </dgm:pt>
    <dgm:pt modelId="{58F00239-0C32-49D9-8F71-80FD7644338B}" type="pres">
      <dgm:prSet presAssocID="{186B7285-C8EA-4860-848D-841B658E824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F74365B-E777-4BF7-A9DC-F80EC1DBFFCE}" type="pres">
      <dgm:prSet presAssocID="{186B7285-C8EA-4860-848D-841B658E824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9153D46-D5B1-4B92-B981-A59C8069CC5C}" type="pres">
      <dgm:prSet presAssocID="{3DEF71BC-F8E6-425B-A2AE-87C18B738261}" presName="space" presStyleCnt="0"/>
      <dgm:spPr/>
    </dgm:pt>
    <dgm:pt modelId="{B6DDE708-82D6-4E21-AD91-03074F7EBDD1}" type="pres">
      <dgm:prSet presAssocID="{205E89BC-4D32-4F62-A00C-FAFD52FEC144}" presName="composite" presStyleCnt="0"/>
      <dgm:spPr/>
    </dgm:pt>
    <dgm:pt modelId="{B7A3CC5A-2827-4BAF-B824-A93DD048583E}" type="pres">
      <dgm:prSet presAssocID="{205E89BC-4D32-4F62-A00C-FAFD52FEC14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2FB6C69-2053-4097-B195-A30CC452E3C1}" type="pres">
      <dgm:prSet presAssocID="{205E89BC-4D32-4F62-A00C-FAFD52FEC14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3B42E415-1998-46D3-AB7A-2CA42087FCAF}" type="presOf" srcId="{C5D21783-4500-4755-9CAC-EADA529437A4}" destId="{4FE23D9F-DDDC-497B-B434-CFE5D3491569}" srcOrd="0" destOrd="2" presId="urn:microsoft.com/office/officeart/2005/8/layout/hList1"/>
    <dgm:cxn modelId="{959E94AB-F456-44C4-90A4-BF340E6DDFDB}" type="presOf" srcId="{7611730B-CBFD-48C1-910C-1F3142AB5A1A}" destId="{5569D29C-B00A-40B7-BCDB-E5E9F893859D}" srcOrd="0" destOrd="0" presId="urn:microsoft.com/office/officeart/2005/8/layout/hList1"/>
    <dgm:cxn modelId="{6B15A5CB-6968-42E0-8E2B-4CD4A30DAE46}" type="presOf" srcId="{205E89BC-4D32-4F62-A00C-FAFD52FEC144}" destId="{B7A3CC5A-2827-4BAF-B824-A93DD048583E}" srcOrd="0" destOrd="0" presId="urn:microsoft.com/office/officeart/2005/8/layout/hList1"/>
    <dgm:cxn modelId="{A4CB6CCE-A21F-4C0C-89D2-64E88499B2A3}" srcId="{E16E58AA-D287-4FC3-84B8-09215B030010}" destId="{C5D21783-4500-4755-9CAC-EADA529437A4}" srcOrd="2" destOrd="0" parTransId="{0A6C4E6C-649B-4FE7-8AFC-16CD5BA26E02}" sibTransId="{EA85EC44-5959-41AC-BB97-761808694C3A}"/>
    <dgm:cxn modelId="{377608F9-1E3C-4000-9588-A285ED483607}" type="presOf" srcId="{3A7E1A6B-8431-4DF1-B767-8C9BDA788DB7}" destId="{4FE23D9F-DDDC-497B-B434-CFE5D3491569}" srcOrd="0" destOrd="0" presId="urn:microsoft.com/office/officeart/2005/8/layout/hList1"/>
    <dgm:cxn modelId="{12BC1989-05F7-4E47-A123-E4E681037C4C}" type="presOf" srcId="{AA1171DE-FC4C-41DE-8F2A-151E3ABE6956}" destId="{BF74365B-E777-4BF7-A9DC-F80EC1DBFFCE}" srcOrd="0" destOrd="3" presId="urn:microsoft.com/office/officeart/2005/8/layout/hList1"/>
    <dgm:cxn modelId="{95C5E96F-5FCF-4EC9-A4F1-DB1DE1477705}" srcId="{186B7285-C8EA-4860-848D-841B658E8247}" destId="{3A6ADB75-577A-4A24-A9C7-1EDC28FAC399}" srcOrd="2" destOrd="0" parTransId="{287DA679-E464-4E37-B0D3-C15392966772}" sibTransId="{00AC4BC0-1E43-490B-8B5A-18A8CDB89602}"/>
    <dgm:cxn modelId="{B5F2BE90-5354-4C9A-BC97-152931283CC2}" srcId="{186B7285-C8EA-4860-848D-841B658E8247}" destId="{AA1171DE-FC4C-41DE-8F2A-151E3ABE6956}" srcOrd="3" destOrd="0" parTransId="{E8ACF54F-FE93-4C3E-A24E-FABB242AD506}" sibTransId="{9BF9282F-0710-4A0F-8903-25FFBF890243}"/>
    <dgm:cxn modelId="{D89E0EC4-C984-476E-B1F2-D0A5548607ED}" type="presOf" srcId="{AA96CD85-96EB-44A0-A61F-8EA5C1B3090E}" destId="{4FE23D9F-DDDC-497B-B434-CFE5D3491569}" srcOrd="0" destOrd="1" presId="urn:microsoft.com/office/officeart/2005/8/layout/hList1"/>
    <dgm:cxn modelId="{4E405EE7-DDBB-4F2B-BE75-C3317F513181}" srcId="{186B7285-C8EA-4860-848D-841B658E8247}" destId="{B052E888-519A-4447-8910-3D461ACD7D15}" srcOrd="0" destOrd="0" parTransId="{E77A2A8C-4C42-4A47-9BF2-C337F28192E8}" sibTransId="{73A666C2-5ECF-454E-A605-ED9360FF7E05}"/>
    <dgm:cxn modelId="{8A1D9694-4ABE-461E-8CB2-564A34F5D938}" type="presOf" srcId="{0F4275EF-A319-4C86-972C-AD496CEC2F42}" destId="{BF74365B-E777-4BF7-A9DC-F80EC1DBFFCE}" srcOrd="0" destOrd="1" presId="urn:microsoft.com/office/officeart/2005/8/layout/hList1"/>
    <dgm:cxn modelId="{3BF00108-9909-4B39-B71E-D4227FCAC621}" type="presOf" srcId="{3E5389C4-1E75-4CB6-ACF7-AAD5132332AE}" destId="{12FB6C69-2053-4097-B195-A30CC452E3C1}" srcOrd="0" destOrd="0" presId="urn:microsoft.com/office/officeart/2005/8/layout/hList1"/>
    <dgm:cxn modelId="{CF235148-8FB6-42D1-B4D6-2B13C195972A}" srcId="{7611730B-CBFD-48C1-910C-1F3142AB5A1A}" destId="{E16E58AA-D287-4FC3-84B8-09215B030010}" srcOrd="0" destOrd="0" parTransId="{91A78128-57F0-4DED-A897-978893A3ECCC}" sibTransId="{15229539-87EE-4610-8BA7-0F72BBACD2F3}"/>
    <dgm:cxn modelId="{8C97DB26-EFD4-4CFF-8B1C-BC8248C08237}" srcId="{E16E58AA-D287-4FC3-84B8-09215B030010}" destId="{3A7E1A6B-8431-4DF1-B767-8C9BDA788DB7}" srcOrd="0" destOrd="0" parTransId="{17909B90-A321-451D-A0F1-CD50B3DF9E8B}" sibTransId="{6E51DCC9-239E-4875-8739-D24AD2FD95B4}"/>
    <dgm:cxn modelId="{C9F8B8C6-7AC3-4125-B95D-AB5E58527748}" type="presOf" srcId="{3A6ADB75-577A-4A24-A9C7-1EDC28FAC399}" destId="{BF74365B-E777-4BF7-A9DC-F80EC1DBFFCE}" srcOrd="0" destOrd="2" presId="urn:microsoft.com/office/officeart/2005/8/layout/hList1"/>
    <dgm:cxn modelId="{8BD48CE9-DE7C-43DE-8AC9-6637102A0143}" srcId="{E16E58AA-D287-4FC3-84B8-09215B030010}" destId="{AA96CD85-96EB-44A0-A61F-8EA5C1B3090E}" srcOrd="1" destOrd="0" parTransId="{E8B28425-D7BB-49CE-81D5-FB4A5F9098CB}" sibTransId="{B10EB48E-7B94-488D-A5E4-02A154607272}"/>
    <dgm:cxn modelId="{B100AC49-23DC-447F-A1A6-124EF7E9F730}" type="presOf" srcId="{186B7285-C8EA-4860-848D-841B658E8247}" destId="{58F00239-0C32-49D9-8F71-80FD7644338B}" srcOrd="0" destOrd="0" presId="urn:microsoft.com/office/officeart/2005/8/layout/hList1"/>
    <dgm:cxn modelId="{CC194C00-FBE9-4E7A-B420-4644493AC552}" srcId="{7611730B-CBFD-48C1-910C-1F3142AB5A1A}" destId="{205E89BC-4D32-4F62-A00C-FAFD52FEC144}" srcOrd="2" destOrd="0" parTransId="{7D0574C3-193D-459B-BD63-0E87F178C17D}" sibTransId="{E755675D-A480-4E60-9F8C-91CD626E6236}"/>
    <dgm:cxn modelId="{ECFB767F-AD57-4CF2-BA68-F61E507611C5}" type="presOf" srcId="{B052E888-519A-4447-8910-3D461ACD7D15}" destId="{BF74365B-E777-4BF7-A9DC-F80EC1DBFFCE}" srcOrd="0" destOrd="0" presId="urn:microsoft.com/office/officeart/2005/8/layout/hList1"/>
    <dgm:cxn modelId="{FC1E09BE-A6E3-4BC9-9303-E42FDE0552B4}" type="presOf" srcId="{E16E58AA-D287-4FC3-84B8-09215B030010}" destId="{B457DFE1-4E4A-4084-BE20-9CD8691E58E0}" srcOrd="0" destOrd="0" presId="urn:microsoft.com/office/officeart/2005/8/layout/hList1"/>
    <dgm:cxn modelId="{90C5B11B-F228-4784-8C7C-129CB349C213}" srcId="{186B7285-C8EA-4860-848D-841B658E8247}" destId="{0F4275EF-A319-4C86-972C-AD496CEC2F42}" srcOrd="1" destOrd="0" parTransId="{7D8B9C2C-3120-4D62-87BB-479D5D696F9A}" sibTransId="{8BA52D0E-7466-49BF-B8AE-67A547818AB9}"/>
    <dgm:cxn modelId="{5B7AEDC3-C9CA-4CC8-8E96-CDE04B65E0FC}" srcId="{205E89BC-4D32-4F62-A00C-FAFD52FEC144}" destId="{3E5389C4-1E75-4CB6-ACF7-AAD5132332AE}" srcOrd="0" destOrd="0" parTransId="{74C718CD-5244-4EBA-B52B-7729B602E26D}" sibTransId="{C18BF01E-E583-48A3-ABD0-B1EA83FEAE42}"/>
    <dgm:cxn modelId="{6FD44128-1F88-480E-A61D-7F96798120C2}" srcId="{7611730B-CBFD-48C1-910C-1F3142AB5A1A}" destId="{186B7285-C8EA-4860-848D-841B658E8247}" srcOrd="1" destOrd="0" parTransId="{CC2D6790-02B6-4BF8-A78E-BF9A32F9BFDA}" sibTransId="{3DEF71BC-F8E6-425B-A2AE-87C18B738261}"/>
    <dgm:cxn modelId="{CAC874BB-82DE-4BA2-9485-A9A243200E03}" type="presParOf" srcId="{5569D29C-B00A-40B7-BCDB-E5E9F893859D}" destId="{63808D2C-5A76-4FCC-9B38-F2515DF4D7F6}" srcOrd="0" destOrd="0" presId="urn:microsoft.com/office/officeart/2005/8/layout/hList1"/>
    <dgm:cxn modelId="{268E83AB-C97A-4FB9-9C6A-05E8AE39E5CD}" type="presParOf" srcId="{63808D2C-5A76-4FCC-9B38-F2515DF4D7F6}" destId="{B457DFE1-4E4A-4084-BE20-9CD8691E58E0}" srcOrd="0" destOrd="0" presId="urn:microsoft.com/office/officeart/2005/8/layout/hList1"/>
    <dgm:cxn modelId="{1A39EB21-33F1-4D3B-B3B4-5D8BF0DFFFE8}" type="presParOf" srcId="{63808D2C-5A76-4FCC-9B38-F2515DF4D7F6}" destId="{4FE23D9F-DDDC-497B-B434-CFE5D3491569}" srcOrd="1" destOrd="0" presId="urn:microsoft.com/office/officeart/2005/8/layout/hList1"/>
    <dgm:cxn modelId="{40E605B6-3E32-4E16-A0A3-B6A2F6F78546}" type="presParOf" srcId="{5569D29C-B00A-40B7-BCDB-E5E9F893859D}" destId="{7A3A56CB-A3F2-43C1-8E28-5F684D76A6DD}" srcOrd="1" destOrd="0" presId="urn:microsoft.com/office/officeart/2005/8/layout/hList1"/>
    <dgm:cxn modelId="{0630130B-459D-4C0C-8EBB-0C33A427944D}" type="presParOf" srcId="{5569D29C-B00A-40B7-BCDB-E5E9F893859D}" destId="{FE3F06C5-9351-42DA-93AD-434321A7EC6F}" srcOrd="2" destOrd="0" presId="urn:microsoft.com/office/officeart/2005/8/layout/hList1"/>
    <dgm:cxn modelId="{75B0127B-78F7-4FDB-8710-D01203B76493}" type="presParOf" srcId="{FE3F06C5-9351-42DA-93AD-434321A7EC6F}" destId="{58F00239-0C32-49D9-8F71-80FD7644338B}" srcOrd="0" destOrd="0" presId="urn:microsoft.com/office/officeart/2005/8/layout/hList1"/>
    <dgm:cxn modelId="{D4421534-0AF2-4ECF-A6A1-D00D7D7D548F}" type="presParOf" srcId="{FE3F06C5-9351-42DA-93AD-434321A7EC6F}" destId="{BF74365B-E777-4BF7-A9DC-F80EC1DBFFCE}" srcOrd="1" destOrd="0" presId="urn:microsoft.com/office/officeart/2005/8/layout/hList1"/>
    <dgm:cxn modelId="{84B08704-1A60-42CC-9FBC-34DBFF6462EA}" type="presParOf" srcId="{5569D29C-B00A-40B7-BCDB-E5E9F893859D}" destId="{99153D46-D5B1-4B92-B981-A59C8069CC5C}" srcOrd="3" destOrd="0" presId="urn:microsoft.com/office/officeart/2005/8/layout/hList1"/>
    <dgm:cxn modelId="{EE25E0A2-1A6B-4A90-861E-66D11EA6C163}" type="presParOf" srcId="{5569D29C-B00A-40B7-BCDB-E5E9F893859D}" destId="{B6DDE708-82D6-4E21-AD91-03074F7EBDD1}" srcOrd="4" destOrd="0" presId="urn:microsoft.com/office/officeart/2005/8/layout/hList1"/>
    <dgm:cxn modelId="{1DFA3E14-EDF2-48E5-8D31-3B4D27E881A2}" type="presParOf" srcId="{B6DDE708-82D6-4E21-AD91-03074F7EBDD1}" destId="{B7A3CC5A-2827-4BAF-B824-A93DD048583E}" srcOrd="0" destOrd="0" presId="urn:microsoft.com/office/officeart/2005/8/layout/hList1"/>
    <dgm:cxn modelId="{4A62B0AB-89DE-4AE6-AF14-B154413DF15C}" type="presParOf" srcId="{B6DDE708-82D6-4E21-AD91-03074F7EBDD1}" destId="{12FB6C69-2053-4097-B195-A30CC452E3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EEB419-B854-491F-A0CD-CD7B4F7884A0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pPr rtl="1"/>
          <a:endParaRPr lang="he-IL"/>
        </a:p>
      </dgm:t>
    </dgm:pt>
    <dgm:pt modelId="{E9803288-150E-4E1F-9ACC-EEAA38DEC995}">
      <dgm:prSet phldrT="[טקסט]" custT="1"/>
      <dgm:spPr/>
      <dgm:t>
        <a:bodyPr/>
        <a:lstStyle/>
        <a:p>
          <a:pPr algn="l" rtl="0"/>
          <a:r>
            <a:rPr lang="en-US" sz="3200" dirty="0" smtClean="0"/>
            <a:t>Baby monitoring</a:t>
          </a:r>
          <a:endParaRPr lang="he-IL" sz="3200" dirty="0"/>
        </a:p>
      </dgm:t>
    </dgm:pt>
    <dgm:pt modelId="{35DA1EF1-2338-4BF3-B217-33D1365252A6}" type="parTrans" cxnId="{F0586B81-E3DC-45FB-9050-CD1DFD5AE7E8}">
      <dgm:prSet/>
      <dgm:spPr/>
      <dgm:t>
        <a:bodyPr/>
        <a:lstStyle/>
        <a:p>
          <a:pPr rtl="1"/>
          <a:endParaRPr lang="he-IL"/>
        </a:p>
      </dgm:t>
    </dgm:pt>
    <dgm:pt modelId="{17D3E76A-AC7F-4654-B034-7578D4915650}" type="sibTrans" cxnId="{F0586B81-E3DC-45FB-9050-CD1DFD5AE7E8}">
      <dgm:prSet/>
      <dgm:spPr/>
      <dgm:t>
        <a:bodyPr/>
        <a:lstStyle/>
        <a:p>
          <a:pPr rtl="1"/>
          <a:endParaRPr lang="he-IL"/>
        </a:p>
      </dgm:t>
    </dgm:pt>
    <dgm:pt modelId="{92B84092-5B9C-4EF8-A0D9-6553686358A1}">
      <dgm:prSet phldrT="[טקסט]" custT="1"/>
      <dgm:spPr/>
      <dgm:t>
        <a:bodyPr/>
        <a:lstStyle/>
        <a:p>
          <a:pPr algn="l" rtl="0"/>
          <a:r>
            <a:rPr lang="en-US" sz="2000" dirty="0" smtClean="0"/>
            <a:t>Show status of all babies in family</a:t>
          </a:r>
          <a:endParaRPr lang="he-IL" sz="2000" dirty="0"/>
        </a:p>
      </dgm:t>
    </dgm:pt>
    <dgm:pt modelId="{E64BDA45-F55E-4F11-8F9C-EFD856457FFF}" type="parTrans" cxnId="{4CE105D6-19D7-4631-A370-D8E8197E2F57}">
      <dgm:prSet/>
      <dgm:spPr/>
      <dgm:t>
        <a:bodyPr/>
        <a:lstStyle/>
        <a:p>
          <a:pPr rtl="1"/>
          <a:endParaRPr lang="he-IL"/>
        </a:p>
      </dgm:t>
    </dgm:pt>
    <dgm:pt modelId="{31B0B5A7-0A04-46DE-822A-42F5DBC32B6E}" type="sibTrans" cxnId="{4CE105D6-19D7-4631-A370-D8E8197E2F57}">
      <dgm:prSet/>
      <dgm:spPr/>
      <dgm:t>
        <a:bodyPr/>
        <a:lstStyle/>
        <a:p>
          <a:pPr rtl="1"/>
          <a:endParaRPr lang="he-IL"/>
        </a:p>
      </dgm:t>
    </dgm:pt>
    <dgm:pt modelId="{054C4E18-002A-4999-BCCA-1C2495D9F0B4}">
      <dgm:prSet phldrT="[טקסט]" custT="1"/>
      <dgm:spPr/>
      <dgm:t>
        <a:bodyPr/>
        <a:lstStyle/>
        <a:p>
          <a:pPr algn="l" rtl="0"/>
          <a:r>
            <a:rPr lang="en-US" sz="3200" dirty="0" smtClean="0"/>
            <a:t>Add baby</a:t>
          </a:r>
          <a:endParaRPr lang="he-IL" sz="3200" dirty="0"/>
        </a:p>
      </dgm:t>
    </dgm:pt>
    <dgm:pt modelId="{3D642822-7DD9-43F0-86BA-97094B298B5A}" type="parTrans" cxnId="{1AC58776-5766-45D2-BF0B-0EE8FAB88BE8}">
      <dgm:prSet/>
      <dgm:spPr/>
      <dgm:t>
        <a:bodyPr/>
        <a:lstStyle/>
        <a:p>
          <a:pPr rtl="1"/>
          <a:endParaRPr lang="he-IL"/>
        </a:p>
      </dgm:t>
    </dgm:pt>
    <dgm:pt modelId="{1D8CAD7F-A2DA-4032-B9CE-1D1096DC585F}" type="sibTrans" cxnId="{1AC58776-5766-45D2-BF0B-0EE8FAB88BE8}">
      <dgm:prSet/>
      <dgm:spPr/>
      <dgm:t>
        <a:bodyPr/>
        <a:lstStyle/>
        <a:p>
          <a:pPr rtl="1"/>
          <a:endParaRPr lang="he-IL"/>
        </a:p>
      </dgm:t>
    </dgm:pt>
    <dgm:pt modelId="{AF06EFD7-E438-40A2-8D04-50815F7D8BEE}">
      <dgm:prSet phldrT="[טקסט]" custT="1"/>
      <dgm:spPr/>
      <dgm:t>
        <a:bodyPr/>
        <a:lstStyle/>
        <a:p>
          <a:pPr algn="l" rtl="0"/>
          <a:r>
            <a:rPr lang="en-US" sz="2000" dirty="0" smtClean="0"/>
            <a:t>Display further details</a:t>
          </a:r>
          <a:endParaRPr lang="he-IL" sz="2000" dirty="0"/>
        </a:p>
      </dgm:t>
    </dgm:pt>
    <dgm:pt modelId="{21D5252B-1E34-4C3C-9597-492810FDEF65}" type="parTrans" cxnId="{5FE02031-8197-42A5-87B1-4F8EC391FB0A}">
      <dgm:prSet/>
      <dgm:spPr/>
      <dgm:t>
        <a:bodyPr/>
        <a:lstStyle/>
        <a:p>
          <a:pPr rtl="1"/>
          <a:endParaRPr lang="he-IL"/>
        </a:p>
      </dgm:t>
    </dgm:pt>
    <dgm:pt modelId="{C0668ACC-6424-4B97-AD31-D3A8A046F336}" type="sibTrans" cxnId="{5FE02031-8197-42A5-87B1-4F8EC391FB0A}">
      <dgm:prSet/>
      <dgm:spPr/>
      <dgm:t>
        <a:bodyPr/>
        <a:lstStyle/>
        <a:p>
          <a:pPr rtl="1"/>
          <a:endParaRPr lang="he-IL"/>
        </a:p>
      </dgm:t>
    </dgm:pt>
    <dgm:pt modelId="{3E9B550C-438A-4DB0-813F-67C45EDBC639}">
      <dgm:prSet phldrT="[טקסט]" custT="1"/>
      <dgm:spPr/>
      <dgm:t>
        <a:bodyPr/>
        <a:lstStyle/>
        <a:p>
          <a:pPr algn="l" rtl="0"/>
          <a:r>
            <a:rPr lang="en-US" sz="3200" dirty="0" smtClean="0"/>
            <a:t>Manage </a:t>
          </a:r>
          <a:r>
            <a:rPr lang="en-US" sz="3200" dirty="0" err="1" smtClean="0"/>
            <a:t>babytag</a:t>
          </a:r>
          <a:r>
            <a:rPr lang="en-US" sz="3200" dirty="0" smtClean="0"/>
            <a:t> </a:t>
          </a:r>
          <a:r>
            <a:rPr lang="en-US" sz="3200" dirty="0" err="1" smtClean="0"/>
            <a:t>wifi</a:t>
          </a:r>
          <a:r>
            <a:rPr lang="en-US" sz="3200" dirty="0" smtClean="0"/>
            <a:t> connection</a:t>
          </a:r>
          <a:endParaRPr lang="he-IL" sz="3200" dirty="0"/>
        </a:p>
      </dgm:t>
    </dgm:pt>
    <dgm:pt modelId="{9B7BE5ED-C77F-4158-99C4-0B0452C1A089}" type="parTrans" cxnId="{703F3CEA-8318-4CB2-9FEF-DCB250E7476D}">
      <dgm:prSet/>
      <dgm:spPr/>
      <dgm:t>
        <a:bodyPr/>
        <a:lstStyle/>
        <a:p>
          <a:pPr rtl="1"/>
          <a:endParaRPr lang="he-IL"/>
        </a:p>
      </dgm:t>
    </dgm:pt>
    <dgm:pt modelId="{18F691E8-4819-4A68-B715-231143720826}" type="sibTrans" cxnId="{703F3CEA-8318-4CB2-9FEF-DCB250E7476D}">
      <dgm:prSet/>
      <dgm:spPr/>
      <dgm:t>
        <a:bodyPr/>
        <a:lstStyle/>
        <a:p>
          <a:pPr rtl="1"/>
          <a:endParaRPr lang="he-IL"/>
        </a:p>
      </dgm:t>
    </dgm:pt>
    <dgm:pt modelId="{CAB820F4-AAC4-4B8A-BD3C-B7BC393D43D3}">
      <dgm:prSet phldrT="[טקסט]" custT="1"/>
      <dgm:spPr/>
      <dgm:t>
        <a:bodyPr/>
        <a:lstStyle/>
        <a:p>
          <a:pPr algn="l" rtl="0"/>
          <a:r>
            <a:rPr lang="en-US" sz="2000" dirty="0" smtClean="0"/>
            <a:t>Get </a:t>
          </a:r>
          <a:r>
            <a:rPr lang="en-US" sz="2000" dirty="0" err="1" smtClean="0"/>
            <a:t>babytag</a:t>
          </a:r>
          <a:r>
            <a:rPr lang="en-US" sz="2000" dirty="0" smtClean="0"/>
            <a:t> UUID using  QR code</a:t>
          </a:r>
          <a:endParaRPr lang="he-IL" sz="2000" dirty="0"/>
        </a:p>
      </dgm:t>
    </dgm:pt>
    <dgm:pt modelId="{096168D1-BAFC-4290-912B-DA2EED63127F}" type="parTrans" cxnId="{FC29EC76-82A9-48A2-B77A-A4097690AE95}">
      <dgm:prSet/>
      <dgm:spPr/>
      <dgm:t>
        <a:bodyPr/>
        <a:lstStyle/>
        <a:p>
          <a:pPr rtl="1"/>
          <a:endParaRPr lang="he-IL"/>
        </a:p>
      </dgm:t>
    </dgm:pt>
    <dgm:pt modelId="{F49753F4-568D-4860-9ED1-3AD9D8596947}" type="sibTrans" cxnId="{FC29EC76-82A9-48A2-B77A-A4097690AE95}">
      <dgm:prSet/>
      <dgm:spPr/>
      <dgm:t>
        <a:bodyPr/>
        <a:lstStyle/>
        <a:p>
          <a:pPr rtl="1"/>
          <a:endParaRPr lang="he-IL"/>
        </a:p>
      </dgm:t>
    </dgm:pt>
    <dgm:pt modelId="{96F0D06D-17BB-4FEB-BE96-90ABD7859AEC}">
      <dgm:prSet phldrT="[טקסט]" custT="1"/>
      <dgm:spPr/>
      <dgm:t>
        <a:bodyPr/>
        <a:lstStyle/>
        <a:p>
          <a:pPr algn="l" rtl="0"/>
          <a:r>
            <a:rPr lang="en-US" sz="3200" dirty="0" smtClean="0"/>
            <a:t>Authentication</a:t>
          </a:r>
          <a:endParaRPr lang="he-IL" sz="3200" dirty="0"/>
        </a:p>
      </dgm:t>
    </dgm:pt>
    <dgm:pt modelId="{228A0D84-275A-42F3-A93E-7501A8F6E006}" type="parTrans" cxnId="{19F78FE1-1A01-475B-9FA0-149DD81EF7BA}">
      <dgm:prSet/>
      <dgm:spPr/>
      <dgm:t>
        <a:bodyPr/>
        <a:lstStyle/>
        <a:p>
          <a:pPr rtl="1"/>
          <a:endParaRPr lang="he-IL"/>
        </a:p>
      </dgm:t>
    </dgm:pt>
    <dgm:pt modelId="{8FD4FF54-789E-443F-84B7-95571543E64D}" type="sibTrans" cxnId="{19F78FE1-1A01-475B-9FA0-149DD81EF7BA}">
      <dgm:prSet/>
      <dgm:spPr/>
      <dgm:t>
        <a:bodyPr/>
        <a:lstStyle/>
        <a:p>
          <a:pPr rtl="1"/>
          <a:endParaRPr lang="he-IL"/>
        </a:p>
      </dgm:t>
    </dgm:pt>
    <dgm:pt modelId="{3F2776CC-65D3-47BC-A88A-1AAF5B85C011}">
      <dgm:prSet phldrT="[טקסט]" custT="1"/>
      <dgm:spPr/>
      <dgm:t>
        <a:bodyPr/>
        <a:lstStyle/>
        <a:p>
          <a:pPr algn="l" rtl="0"/>
          <a:r>
            <a:rPr lang="en-US" sz="3200" dirty="0" smtClean="0"/>
            <a:t>Alerts Via </a:t>
          </a:r>
          <a:r>
            <a:rPr lang="en-US" sz="3200" dirty="0" err="1" smtClean="0"/>
            <a:t>SignalR</a:t>
          </a:r>
          <a:endParaRPr lang="he-IL" sz="3200" dirty="0"/>
        </a:p>
      </dgm:t>
    </dgm:pt>
    <dgm:pt modelId="{26D52031-6DD3-4D3C-9596-98DC62A4C145}" type="parTrans" cxnId="{1A6D23DB-8F17-4779-93B1-FDBD30480AE8}">
      <dgm:prSet/>
      <dgm:spPr/>
      <dgm:t>
        <a:bodyPr/>
        <a:lstStyle/>
        <a:p>
          <a:pPr rtl="1"/>
          <a:endParaRPr lang="he-IL"/>
        </a:p>
      </dgm:t>
    </dgm:pt>
    <dgm:pt modelId="{920AC3BF-A2E5-4649-B0A6-EFB3CC7AB3B8}" type="sibTrans" cxnId="{1A6D23DB-8F17-4779-93B1-FDBD30480AE8}">
      <dgm:prSet/>
      <dgm:spPr/>
      <dgm:t>
        <a:bodyPr/>
        <a:lstStyle/>
        <a:p>
          <a:pPr rtl="1"/>
          <a:endParaRPr lang="he-IL"/>
        </a:p>
      </dgm:t>
    </dgm:pt>
    <dgm:pt modelId="{DC46AAAD-54DF-4F07-9783-A2C78FC4E56D}" type="pres">
      <dgm:prSet presAssocID="{41EEB419-B854-491F-A0CD-CD7B4F7884A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7470B92E-D2EC-4062-822F-CC5A4F813F26}" type="pres">
      <dgm:prSet presAssocID="{E9803288-150E-4E1F-9ACC-EEAA38DEC99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73E6F87-964C-42EA-99C5-F311840413A1}" type="pres">
      <dgm:prSet presAssocID="{17D3E76A-AC7F-4654-B034-7578D4915650}" presName="sibTrans" presStyleCnt="0"/>
      <dgm:spPr/>
      <dgm:t>
        <a:bodyPr/>
        <a:lstStyle/>
        <a:p>
          <a:pPr rtl="1"/>
          <a:endParaRPr lang="he-IL"/>
        </a:p>
      </dgm:t>
    </dgm:pt>
    <dgm:pt modelId="{1BEBFA30-6BBE-4C2D-92BF-07C944E826BD}" type="pres">
      <dgm:prSet presAssocID="{054C4E18-002A-4999-BCCA-1C2495D9F0B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4967BDC-EAB8-4104-9124-F90EF108F38D}" type="pres">
      <dgm:prSet presAssocID="{1D8CAD7F-A2DA-4032-B9CE-1D1096DC585F}" presName="sibTrans" presStyleCnt="0"/>
      <dgm:spPr/>
      <dgm:t>
        <a:bodyPr/>
        <a:lstStyle/>
        <a:p>
          <a:pPr rtl="1"/>
          <a:endParaRPr lang="he-IL"/>
        </a:p>
      </dgm:t>
    </dgm:pt>
    <dgm:pt modelId="{5BEE4F80-5C6A-4B95-94B9-211F5F742989}" type="pres">
      <dgm:prSet presAssocID="{96F0D06D-17BB-4FEB-BE96-90ABD7859AE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118BD9E-B231-48F1-92E0-D65AA1CBA130}" type="pres">
      <dgm:prSet presAssocID="{8FD4FF54-789E-443F-84B7-95571543E64D}" presName="sibTrans" presStyleCnt="0"/>
      <dgm:spPr/>
      <dgm:t>
        <a:bodyPr/>
        <a:lstStyle/>
        <a:p>
          <a:pPr rtl="1"/>
          <a:endParaRPr lang="he-IL"/>
        </a:p>
      </dgm:t>
    </dgm:pt>
    <dgm:pt modelId="{34EBB271-0518-4842-A7C2-2838F16DFFBC}" type="pres">
      <dgm:prSet presAssocID="{3E9B550C-438A-4DB0-813F-67C45EDBC63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9FCB2F4-58BE-41B6-AD29-EA58D1746BB3}" type="pres">
      <dgm:prSet presAssocID="{18F691E8-4819-4A68-B715-231143720826}" presName="sibTrans" presStyleCnt="0"/>
      <dgm:spPr/>
      <dgm:t>
        <a:bodyPr/>
        <a:lstStyle/>
        <a:p>
          <a:pPr rtl="1"/>
          <a:endParaRPr lang="he-IL"/>
        </a:p>
      </dgm:t>
    </dgm:pt>
    <dgm:pt modelId="{25DD91A9-3A6D-41AB-BB66-D335A630A03D}" type="pres">
      <dgm:prSet presAssocID="{3F2776CC-65D3-47BC-A88A-1AAF5B85C01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D357FAF9-08F6-4A87-A5CF-DC220E9437A1}" type="presOf" srcId="{AF06EFD7-E438-40A2-8D04-50815F7D8BEE}" destId="{7470B92E-D2EC-4062-822F-CC5A4F813F26}" srcOrd="0" destOrd="2" presId="urn:microsoft.com/office/officeart/2005/8/layout/default"/>
    <dgm:cxn modelId="{A5B531E4-0DC8-45FC-826D-45D99D42A330}" type="presOf" srcId="{92B84092-5B9C-4EF8-A0D9-6553686358A1}" destId="{7470B92E-D2EC-4062-822F-CC5A4F813F26}" srcOrd="0" destOrd="1" presId="urn:microsoft.com/office/officeart/2005/8/layout/default"/>
    <dgm:cxn modelId="{8A4B53A6-ACE5-406A-AC3C-D0ABFBAC2760}" type="presOf" srcId="{3F2776CC-65D3-47BC-A88A-1AAF5B85C011}" destId="{25DD91A9-3A6D-41AB-BB66-D335A630A03D}" srcOrd="0" destOrd="0" presId="urn:microsoft.com/office/officeart/2005/8/layout/default"/>
    <dgm:cxn modelId="{4148BE9F-E1FC-4EF5-A930-AF22E671D31B}" type="presOf" srcId="{3E9B550C-438A-4DB0-813F-67C45EDBC639}" destId="{34EBB271-0518-4842-A7C2-2838F16DFFBC}" srcOrd="0" destOrd="0" presId="urn:microsoft.com/office/officeart/2005/8/layout/default"/>
    <dgm:cxn modelId="{4CE105D6-19D7-4631-A370-D8E8197E2F57}" srcId="{E9803288-150E-4E1F-9ACC-EEAA38DEC995}" destId="{92B84092-5B9C-4EF8-A0D9-6553686358A1}" srcOrd="0" destOrd="0" parTransId="{E64BDA45-F55E-4F11-8F9C-EFD856457FFF}" sibTransId="{31B0B5A7-0A04-46DE-822A-42F5DBC32B6E}"/>
    <dgm:cxn modelId="{F0586B81-E3DC-45FB-9050-CD1DFD5AE7E8}" srcId="{41EEB419-B854-491F-A0CD-CD7B4F7884A0}" destId="{E9803288-150E-4E1F-9ACC-EEAA38DEC995}" srcOrd="0" destOrd="0" parTransId="{35DA1EF1-2338-4BF3-B217-33D1365252A6}" sibTransId="{17D3E76A-AC7F-4654-B034-7578D4915650}"/>
    <dgm:cxn modelId="{79B0FF19-AFA6-42A8-ABF6-A9757B795014}" type="presOf" srcId="{054C4E18-002A-4999-BCCA-1C2495D9F0B4}" destId="{1BEBFA30-6BBE-4C2D-92BF-07C944E826BD}" srcOrd="0" destOrd="0" presId="urn:microsoft.com/office/officeart/2005/8/layout/default"/>
    <dgm:cxn modelId="{71D78A84-6112-4A40-ABA4-6DC0B6B8A659}" type="presOf" srcId="{CAB820F4-AAC4-4B8A-BD3C-B7BC393D43D3}" destId="{1BEBFA30-6BBE-4C2D-92BF-07C944E826BD}" srcOrd="0" destOrd="1" presId="urn:microsoft.com/office/officeart/2005/8/layout/default"/>
    <dgm:cxn modelId="{C2D34ECB-ED38-46F9-B1E2-8CCC9D5CC75A}" type="presOf" srcId="{E9803288-150E-4E1F-9ACC-EEAA38DEC995}" destId="{7470B92E-D2EC-4062-822F-CC5A4F813F26}" srcOrd="0" destOrd="0" presId="urn:microsoft.com/office/officeart/2005/8/layout/default"/>
    <dgm:cxn modelId="{703F3CEA-8318-4CB2-9FEF-DCB250E7476D}" srcId="{41EEB419-B854-491F-A0CD-CD7B4F7884A0}" destId="{3E9B550C-438A-4DB0-813F-67C45EDBC639}" srcOrd="3" destOrd="0" parTransId="{9B7BE5ED-C77F-4158-99C4-0B0452C1A089}" sibTransId="{18F691E8-4819-4A68-B715-231143720826}"/>
    <dgm:cxn modelId="{B5FC9FE5-290C-47A4-AEC4-8063FEC257B2}" type="presOf" srcId="{41EEB419-B854-491F-A0CD-CD7B4F7884A0}" destId="{DC46AAAD-54DF-4F07-9783-A2C78FC4E56D}" srcOrd="0" destOrd="0" presId="urn:microsoft.com/office/officeart/2005/8/layout/default"/>
    <dgm:cxn modelId="{FC29EC76-82A9-48A2-B77A-A4097690AE95}" srcId="{054C4E18-002A-4999-BCCA-1C2495D9F0B4}" destId="{CAB820F4-AAC4-4B8A-BD3C-B7BC393D43D3}" srcOrd="0" destOrd="0" parTransId="{096168D1-BAFC-4290-912B-DA2EED63127F}" sibTransId="{F49753F4-568D-4860-9ED1-3AD9D8596947}"/>
    <dgm:cxn modelId="{1A6D23DB-8F17-4779-93B1-FDBD30480AE8}" srcId="{41EEB419-B854-491F-A0CD-CD7B4F7884A0}" destId="{3F2776CC-65D3-47BC-A88A-1AAF5B85C011}" srcOrd="4" destOrd="0" parTransId="{26D52031-6DD3-4D3C-9596-98DC62A4C145}" sibTransId="{920AC3BF-A2E5-4649-B0A6-EFB3CC7AB3B8}"/>
    <dgm:cxn modelId="{2AE796DB-D007-4E55-AB37-6A49E3295963}" type="presOf" srcId="{96F0D06D-17BB-4FEB-BE96-90ABD7859AEC}" destId="{5BEE4F80-5C6A-4B95-94B9-211F5F742989}" srcOrd="0" destOrd="0" presId="urn:microsoft.com/office/officeart/2005/8/layout/default"/>
    <dgm:cxn modelId="{5FE02031-8197-42A5-87B1-4F8EC391FB0A}" srcId="{E9803288-150E-4E1F-9ACC-EEAA38DEC995}" destId="{AF06EFD7-E438-40A2-8D04-50815F7D8BEE}" srcOrd="1" destOrd="0" parTransId="{21D5252B-1E34-4C3C-9597-492810FDEF65}" sibTransId="{C0668ACC-6424-4B97-AD31-D3A8A046F336}"/>
    <dgm:cxn modelId="{19F78FE1-1A01-475B-9FA0-149DD81EF7BA}" srcId="{41EEB419-B854-491F-A0CD-CD7B4F7884A0}" destId="{96F0D06D-17BB-4FEB-BE96-90ABD7859AEC}" srcOrd="2" destOrd="0" parTransId="{228A0D84-275A-42F3-A93E-7501A8F6E006}" sibTransId="{8FD4FF54-789E-443F-84B7-95571543E64D}"/>
    <dgm:cxn modelId="{1AC58776-5766-45D2-BF0B-0EE8FAB88BE8}" srcId="{41EEB419-B854-491F-A0CD-CD7B4F7884A0}" destId="{054C4E18-002A-4999-BCCA-1C2495D9F0B4}" srcOrd="1" destOrd="0" parTransId="{3D642822-7DD9-43F0-86BA-97094B298B5A}" sibTransId="{1D8CAD7F-A2DA-4032-B9CE-1D1096DC585F}"/>
    <dgm:cxn modelId="{DA18317D-1743-40BA-B171-E2F4DFD5E5E8}" type="presParOf" srcId="{DC46AAAD-54DF-4F07-9783-A2C78FC4E56D}" destId="{7470B92E-D2EC-4062-822F-CC5A4F813F26}" srcOrd="0" destOrd="0" presId="urn:microsoft.com/office/officeart/2005/8/layout/default"/>
    <dgm:cxn modelId="{48B692FC-5A5B-433E-BE49-BCD6AB82A99D}" type="presParOf" srcId="{DC46AAAD-54DF-4F07-9783-A2C78FC4E56D}" destId="{F73E6F87-964C-42EA-99C5-F311840413A1}" srcOrd="1" destOrd="0" presId="urn:microsoft.com/office/officeart/2005/8/layout/default"/>
    <dgm:cxn modelId="{8CD60086-C081-4199-BF83-20066C935F14}" type="presParOf" srcId="{DC46AAAD-54DF-4F07-9783-A2C78FC4E56D}" destId="{1BEBFA30-6BBE-4C2D-92BF-07C944E826BD}" srcOrd="2" destOrd="0" presId="urn:microsoft.com/office/officeart/2005/8/layout/default"/>
    <dgm:cxn modelId="{CBFAFE57-6854-420E-B842-CA6BC429C62B}" type="presParOf" srcId="{DC46AAAD-54DF-4F07-9783-A2C78FC4E56D}" destId="{A4967BDC-EAB8-4104-9124-F90EF108F38D}" srcOrd="3" destOrd="0" presId="urn:microsoft.com/office/officeart/2005/8/layout/default"/>
    <dgm:cxn modelId="{1095655E-2D62-46F4-B5B7-DA47EC513CBF}" type="presParOf" srcId="{DC46AAAD-54DF-4F07-9783-A2C78FC4E56D}" destId="{5BEE4F80-5C6A-4B95-94B9-211F5F742989}" srcOrd="4" destOrd="0" presId="urn:microsoft.com/office/officeart/2005/8/layout/default"/>
    <dgm:cxn modelId="{15D90B5F-8F9B-4DAB-B479-0E7E17E04D6C}" type="presParOf" srcId="{DC46AAAD-54DF-4F07-9783-A2C78FC4E56D}" destId="{B118BD9E-B231-48F1-92E0-D65AA1CBA130}" srcOrd="5" destOrd="0" presId="urn:microsoft.com/office/officeart/2005/8/layout/default"/>
    <dgm:cxn modelId="{6F3FAC50-D8F9-4B1F-B425-B5AE041D0624}" type="presParOf" srcId="{DC46AAAD-54DF-4F07-9783-A2C78FC4E56D}" destId="{34EBB271-0518-4842-A7C2-2838F16DFFBC}" srcOrd="6" destOrd="0" presId="urn:microsoft.com/office/officeart/2005/8/layout/default"/>
    <dgm:cxn modelId="{F5A4830A-537E-4E0D-BF82-1CBA1E01DDBA}" type="presParOf" srcId="{DC46AAAD-54DF-4F07-9783-A2C78FC4E56D}" destId="{A9FCB2F4-58BE-41B6-AD29-EA58D1746BB3}" srcOrd="7" destOrd="0" presId="urn:microsoft.com/office/officeart/2005/8/layout/default"/>
    <dgm:cxn modelId="{157300E7-1368-4221-9920-7BE987B0550B}" type="presParOf" srcId="{DC46AAAD-54DF-4F07-9783-A2C78FC4E56D}" destId="{25DD91A9-3A6D-41AB-BB66-D335A630A03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1A416-8719-4A0E-A0BF-59C0005404A8}">
      <dsp:nvSpPr>
        <dsp:cNvPr id="0" name=""/>
        <dsp:cNvSpPr/>
      </dsp:nvSpPr>
      <dsp:spPr>
        <a:xfrm>
          <a:off x="104239" y="774"/>
          <a:ext cx="3409491" cy="2045694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Administration</a:t>
          </a:r>
          <a:endParaRPr lang="he-IL" sz="30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Web app for administration</a:t>
          </a:r>
          <a:endParaRPr lang="he-IL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Viewing all families and </a:t>
          </a:r>
          <a:r>
            <a:rPr lang="en-US" sz="2300" kern="1200" dirty="0" err="1" smtClean="0"/>
            <a:t>babytags</a:t>
          </a:r>
          <a:endParaRPr lang="he-IL" sz="2300" kern="1200" dirty="0"/>
        </a:p>
      </dsp:txBody>
      <dsp:txXfrm>
        <a:off x="104239" y="774"/>
        <a:ext cx="3409491" cy="2045694"/>
      </dsp:txXfrm>
    </dsp:sp>
    <dsp:sp modelId="{1327CF25-7633-4C16-A66C-E75C2FEF49DE}">
      <dsp:nvSpPr>
        <dsp:cNvPr id="0" name=""/>
        <dsp:cNvSpPr/>
      </dsp:nvSpPr>
      <dsp:spPr>
        <a:xfrm>
          <a:off x="3854679" y="774"/>
          <a:ext cx="3409491" cy="2045694"/>
        </a:xfrm>
        <a:prstGeom prst="rect">
          <a:avLst/>
        </a:prstGeom>
        <a:solidFill>
          <a:schemeClr val="accent6">
            <a:shade val="80000"/>
            <a:hueOff val="59149"/>
            <a:satOff val="-11258"/>
            <a:lumOff val="8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Adding </a:t>
          </a:r>
          <a:r>
            <a:rPr lang="en-US" sz="3000" kern="1200" dirty="0" err="1" smtClean="0"/>
            <a:t>Babytags</a:t>
          </a:r>
          <a:r>
            <a:rPr lang="en-US" sz="3000" kern="1200" dirty="0" smtClean="0"/>
            <a:t> using QR code</a:t>
          </a:r>
          <a:endParaRPr lang="he-IL" sz="30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he-IL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To get tag UUID</a:t>
          </a:r>
          <a:endParaRPr lang="he-IL" sz="2300" kern="1200" dirty="0"/>
        </a:p>
      </dsp:txBody>
      <dsp:txXfrm>
        <a:off x="3854679" y="774"/>
        <a:ext cx="3409491" cy="2045694"/>
      </dsp:txXfrm>
    </dsp:sp>
    <dsp:sp modelId="{60E7AD99-02E4-40E0-85AC-2377F8805581}">
      <dsp:nvSpPr>
        <dsp:cNvPr id="0" name=""/>
        <dsp:cNvSpPr/>
      </dsp:nvSpPr>
      <dsp:spPr>
        <a:xfrm>
          <a:off x="7605119" y="774"/>
          <a:ext cx="3409491" cy="2045694"/>
        </a:xfrm>
        <a:prstGeom prst="rect">
          <a:avLst/>
        </a:prstGeom>
        <a:solidFill>
          <a:schemeClr val="accent6">
            <a:shade val="80000"/>
            <a:hueOff val="118299"/>
            <a:satOff val="-22516"/>
            <a:lumOff val="177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Monitoring babies</a:t>
          </a:r>
          <a:endParaRPr lang="he-IL" sz="30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Viewing </a:t>
          </a:r>
          <a:r>
            <a:rPr lang="en-US" sz="2300" kern="1200" dirty="0" err="1" smtClean="0"/>
            <a:t>babytags</a:t>
          </a:r>
          <a:r>
            <a:rPr lang="en-US" sz="2300" kern="1200" dirty="0" smtClean="0"/>
            <a:t> in a single family</a:t>
          </a:r>
          <a:endParaRPr lang="he-IL" sz="2300" kern="1200" dirty="0"/>
        </a:p>
      </dsp:txBody>
      <dsp:txXfrm>
        <a:off x="7605119" y="774"/>
        <a:ext cx="3409491" cy="2045694"/>
      </dsp:txXfrm>
    </dsp:sp>
    <dsp:sp modelId="{E0AE6829-90AD-463D-A005-C1B0E33A6A7F}">
      <dsp:nvSpPr>
        <dsp:cNvPr id="0" name=""/>
        <dsp:cNvSpPr/>
      </dsp:nvSpPr>
      <dsp:spPr>
        <a:xfrm>
          <a:off x="1979459" y="2387418"/>
          <a:ext cx="3409491" cy="2045694"/>
        </a:xfrm>
        <a:prstGeom prst="rect">
          <a:avLst/>
        </a:prstGeom>
        <a:solidFill>
          <a:schemeClr val="accent6">
            <a:shade val="80000"/>
            <a:hueOff val="177448"/>
            <a:satOff val="-33773"/>
            <a:lumOff val="266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Sampling nearby babytag using BLE</a:t>
          </a:r>
          <a:endParaRPr lang="he-IL" sz="3000" kern="1200" dirty="0"/>
        </a:p>
      </dsp:txBody>
      <dsp:txXfrm>
        <a:off x="1979459" y="2387418"/>
        <a:ext cx="3409491" cy="2045694"/>
      </dsp:txXfrm>
    </dsp:sp>
    <dsp:sp modelId="{164862A4-078E-493D-9C04-2470E88E1A12}">
      <dsp:nvSpPr>
        <dsp:cNvPr id="0" name=""/>
        <dsp:cNvSpPr/>
      </dsp:nvSpPr>
      <dsp:spPr>
        <a:xfrm>
          <a:off x="5729899" y="2387418"/>
          <a:ext cx="3409491" cy="2045694"/>
        </a:xfrm>
        <a:prstGeom prst="rect">
          <a:avLst/>
        </a:prstGeom>
        <a:solidFill>
          <a:schemeClr val="accent6">
            <a:shade val="80000"/>
            <a:hueOff val="236598"/>
            <a:satOff val="-45031"/>
            <a:lumOff val="355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Managing device wifi connection</a:t>
          </a:r>
          <a:endParaRPr lang="he-IL" sz="30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he-IL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Using mobile app</a:t>
          </a:r>
          <a:endParaRPr lang="he-IL" sz="2300" kern="1200" dirty="0"/>
        </a:p>
      </dsp:txBody>
      <dsp:txXfrm>
        <a:off x="5729899" y="2387418"/>
        <a:ext cx="3409491" cy="2045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7DFE1-4E4A-4084-BE20-9CD8691E58E0}">
      <dsp:nvSpPr>
        <dsp:cNvPr id="0" name=""/>
        <dsp:cNvSpPr/>
      </dsp:nvSpPr>
      <dsp:spPr>
        <a:xfrm>
          <a:off x="3474" y="6452"/>
          <a:ext cx="3387774" cy="11401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User functions</a:t>
          </a:r>
          <a:endParaRPr lang="he-IL" sz="3300" kern="1200" dirty="0"/>
        </a:p>
      </dsp:txBody>
      <dsp:txXfrm>
        <a:off x="3474" y="6452"/>
        <a:ext cx="3387774" cy="1140107"/>
      </dsp:txXfrm>
    </dsp:sp>
    <dsp:sp modelId="{4FE23D9F-DDDC-497B-B434-CFE5D3491569}">
      <dsp:nvSpPr>
        <dsp:cNvPr id="0" name=""/>
        <dsp:cNvSpPr/>
      </dsp:nvSpPr>
      <dsp:spPr>
        <a:xfrm>
          <a:off x="3474" y="1146560"/>
          <a:ext cx="3387774" cy="3280875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Add baby</a:t>
          </a:r>
          <a:endParaRPr lang="he-IL" sz="3300" kern="1200" dirty="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Update baby status</a:t>
          </a:r>
          <a:endParaRPr lang="he-IL" sz="3300" kern="1200" dirty="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Get family status</a:t>
          </a:r>
          <a:endParaRPr lang="he-IL" sz="3300" kern="1200" dirty="0"/>
        </a:p>
      </dsp:txBody>
      <dsp:txXfrm>
        <a:off x="3474" y="1146560"/>
        <a:ext cx="3387774" cy="3280875"/>
      </dsp:txXfrm>
    </dsp:sp>
    <dsp:sp modelId="{58F00239-0C32-49D9-8F71-80FD7644338B}">
      <dsp:nvSpPr>
        <dsp:cNvPr id="0" name=""/>
        <dsp:cNvSpPr/>
      </dsp:nvSpPr>
      <dsp:spPr>
        <a:xfrm>
          <a:off x="3865537" y="6452"/>
          <a:ext cx="3387774" cy="11401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Admin functions</a:t>
          </a:r>
          <a:endParaRPr lang="he-IL" sz="3300" kern="1200" dirty="0"/>
        </a:p>
      </dsp:txBody>
      <dsp:txXfrm>
        <a:off x="3865537" y="6452"/>
        <a:ext cx="3387774" cy="1140107"/>
      </dsp:txXfrm>
    </dsp:sp>
    <dsp:sp modelId="{BF74365B-E777-4BF7-A9DC-F80EC1DBFFCE}">
      <dsp:nvSpPr>
        <dsp:cNvPr id="0" name=""/>
        <dsp:cNvSpPr/>
      </dsp:nvSpPr>
      <dsp:spPr>
        <a:xfrm>
          <a:off x="3865537" y="1146560"/>
          <a:ext cx="3387774" cy="3280875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Add baby</a:t>
          </a:r>
          <a:endParaRPr lang="he-IL" sz="3300" kern="1200" dirty="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Delete baby</a:t>
          </a:r>
          <a:endParaRPr lang="he-IL" sz="3300" kern="1200" dirty="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Get family status</a:t>
          </a:r>
          <a:endParaRPr lang="he-IL" sz="3300" kern="1200" dirty="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Get all families</a:t>
          </a:r>
          <a:endParaRPr lang="he-IL" sz="3300" kern="1200" dirty="0"/>
        </a:p>
      </dsp:txBody>
      <dsp:txXfrm>
        <a:off x="3865537" y="1146560"/>
        <a:ext cx="3387774" cy="3280875"/>
      </dsp:txXfrm>
    </dsp:sp>
    <dsp:sp modelId="{B7A3CC5A-2827-4BAF-B824-A93DD048583E}">
      <dsp:nvSpPr>
        <dsp:cNvPr id="0" name=""/>
        <dsp:cNvSpPr/>
      </dsp:nvSpPr>
      <dsp:spPr>
        <a:xfrm>
          <a:off x="7727600" y="6452"/>
          <a:ext cx="3387774" cy="11401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Babytag</a:t>
          </a:r>
          <a:r>
            <a:rPr lang="en-US" sz="3300" kern="1200" dirty="0" smtClean="0"/>
            <a:t> functions</a:t>
          </a:r>
          <a:endParaRPr lang="he-IL" sz="3300" kern="1200" dirty="0"/>
        </a:p>
      </dsp:txBody>
      <dsp:txXfrm>
        <a:off x="7727600" y="6452"/>
        <a:ext cx="3387774" cy="1140107"/>
      </dsp:txXfrm>
    </dsp:sp>
    <dsp:sp modelId="{12FB6C69-2053-4097-B195-A30CC452E3C1}">
      <dsp:nvSpPr>
        <dsp:cNvPr id="0" name=""/>
        <dsp:cNvSpPr/>
      </dsp:nvSpPr>
      <dsp:spPr>
        <a:xfrm>
          <a:off x="7727600" y="1146560"/>
          <a:ext cx="3387774" cy="3280875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err="1" smtClean="0"/>
            <a:t>Babytag</a:t>
          </a:r>
          <a:r>
            <a:rPr lang="en-US" sz="3300" kern="1200" dirty="0" smtClean="0"/>
            <a:t> update</a:t>
          </a:r>
          <a:endParaRPr lang="he-IL" sz="3300" kern="1200" dirty="0"/>
        </a:p>
      </dsp:txBody>
      <dsp:txXfrm>
        <a:off x="7727600" y="1146560"/>
        <a:ext cx="3387774" cy="3280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0B92E-D2EC-4062-822F-CC5A4F813F26}">
      <dsp:nvSpPr>
        <dsp:cNvPr id="0" name=""/>
        <dsp:cNvSpPr/>
      </dsp:nvSpPr>
      <dsp:spPr>
        <a:xfrm>
          <a:off x="0" y="338279"/>
          <a:ext cx="3315040" cy="198902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Baby monitoring</a:t>
          </a:r>
          <a:endParaRPr lang="he-IL" sz="32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Show status of all babies in family</a:t>
          </a:r>
          <a:endParaRPr lang="he-IL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Display further details</a:t>
          </a:r>
          <a:endParaRPr lang="he-IL" sz="2000" kern="1200" dirty="0"/>
        </a:p>
      </dsp:txBody>
      <dsp:txXfrm>
        <a:off x="0" y="338279"/>
        <a:ext cx="3315040" cy="1989024"/>
      </dsp:txXfrm>
    </dsp:sp>
    <dsp:sp modelId="{1BEBFA30-6BBE-4C2D-92BF-07C944E826BD}">
      <dsp:nvSpPr>
        <dsp:cNvPr id="0" name=""/>
        <dsp:cNvSpPr/>
      </dsp:nvSpPr>
      <dsp:spPr>
        <a:xfrm>
          <a:off x="3646544" y="338279"/>
          <a:ext cx="3315040" cy="198902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Add baby</a:t>
          </a:r>
          <a:endParaRPr lang="he-IL" sz="32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Get </a:t>
          </a:r>
          <a:r>
            <a:rPr lang="en-US" sz="2000" kern="1200" dirty="0" err="1" smtClean="0"/>
            <a:t>babytag</a:t>
          </a:r>
          <a:r>
            <a:rPr lang="en-US" sz="2000" kern="1200" dirty="0" smtClean="0"/>
            <a:t> UUID using  QR code</a:t>
          </a:r>
          <a:endParaRPr lang="he-IL" sz="2000" kern="1200" dirty="0"/>
        </a:p>
      </dsp:txBody>
      <dsp:txXfrm>
        <a:off x="3646544" y="338279"/>
        <a:ext cx="3315040" cy="1989024"/>
      </dsp:txXfrm>
    </dsp:sp>
    <dsp:sp modelId="{5BEE4F80-5C6A-4B95-94B9-211F5F742989}">
      <dsp:nvSpPr>
        <dsp:cNvPr id="0" name=""/>
        <dsp:cNvSpPr/>
      </dsp:nvSpPr>
      <dsp:spPr>
        <a:xfrm>
          <a:off x="7293088" y="338279"/>
          <a:ext cx="3315040" cy="198902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Authentication</a:t>
          </a:r>
          <a:endParaRPr lang="he-IL" sz="3200" kern="1200" dirty="0"/>
        </a:p>
      </dsp:txBody>
      <dsp:txXfrm>
        <a:off x="7293088" y="338279"/>
        <a:ext cx="3315040" cy="1989024"/>
      </dsp:txXfrm>
    </dsp:sp>
    <dsp:sp modelId="{34EBB271-0518-4842-A7C2-2838F16DFFBC}">
      <dsp:nvSpPr>
        <dsp:cNvPr id="0" name=""/>
        <dsp:cNvSpPr/>
      </dsp:nvSpPr>
      <dsp:spPr>
        <a:xfrm>
          <a:off x="1823272" y="2658807"/>
          <a:ext cx="3315040" cy="198902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Manage </a:t>
          </a:r>
          <a:r>
            <a:rPr lang="en-US" sz="3200" kern="1200" dirty="0" err="1" smtClean="0"/>
            <a:t>babytag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wifi</a:t>
          </a:r>
          <a:r>
            <a:rPr lang="en-US" sz="3200" kern="1200" dirty="0" smtClean="0"/>
            <a:t> connection</a:t>
          </a:r>
          <a:endParaRPr lang="he-IL" sz="3200" kern="1200" dirty="0"/>
        </a:p>
      </dsp:txBody>
      <dsp:txXfrm>
        <a:off x="1823272" y="2658807"/>
        <a:ext cx="3315040" cy="1989024"/>
      </dsp:txXfrm>
    </dsp:sp>
    <dsp:sp modelId="{25DD91A9-3A6D-41AB-BB66-D335A630A03D}">
      <dsp:nvSpPr>
        <dsp:cNvPr id="0" name=""/>
        <dsp:cNvSpPr/>
      </dsp:nvSpPr>
      <dsp:spPr>
        <a:xfrm>
          <a:off x="5469816" y="2658807"/>
          <a:ext cx="3315040" cy="198902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Alerts Via </a:t>
          </a:r>
          <a:r>
            <a:rPr lang="en-US" sz="3200" kern="1200" dirty="0" err="1" smtClean="0"/>
            <a:t>SignalR</a:t>
          </a:r>
          <a:endParaRPr lang="he-IL" sz="3200" kern="1200" dirty="0"/>
        </a:p>
      </dsp:txBody>
      <dsp:txXfrm>
        <a:off x="5469816" y="2658807"/>
        <a:ext cx="3315040" cy="1989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asicreactapp.azurewebsites.net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7982" y="1518421"/>
            <a:ext cx="5385816" cy="1225296"/>
          </a:xfrm>
        </p:spPr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workshop- </a:t>
            </a:r>
            <a:br>
              <a:rPr lang="en-US" dirty="0"/>
            </a:br>
            <a:r>
              <a:rPr lang="en-US" dirty="0"/>
              <a:t>baby safety </a:t>
            </a:r>
            <a:br>
              <a:rPr lang="en-US" dirty="0"/>
            </a:br>
            <a:r>
              <a:rPr lang="en-US" dirty="0"/>
              <a:t>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4386" y="3113422"/>
            <a:ext cx="3493008" cy="878908"/>
          </a:xfrm>
        </p:spPr>
        <p:txBody>
          <a:bodyPr/>
          <a:lstStyle/>
          <a:p>
            <a:r>
              <a:rPr lang="en-US" dirty="0"/>
              <a:t>​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Nimrod Kaplan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Ofek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Tikotzky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Nitzan Kiosso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47472"/>
            <a:ext cx="10671048" cy="768096"/>
          </a:xfrm>
        </p:spPr>
        <p:txBody>
          <a:bodyPr/>
          <a:lstStyle/>
          <a:p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Iot</a:t>
            </a: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 device – </a:t>
            </a:r>
            <a:r>
              <a:rPr lang="en-US" dirty="0"/>
              <a:t>Software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2776341-CD56-7AD0-A1F4-6A30C55B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863969"/>
            <a:ext cx="11119104" cy="4673991"/>
          </a:xfrm>
        </p:spPr>
        <p:txBody>
          <a:bodyPr/>
          <a:lstStyle/>
          <a:p>
            <a:r>
              <a:rPr lang="en-US" sz="2400" dirty="0"/>
              <a:t>Setup: </a:t>
            </a:r>
          </a:p>
          <a:p>
            <a:pPr lvl="1"/>
            <a:r>
              <a:rPr lang="en-US" sz="2200" dirty="0"/>
              <a:t>Developed using Arduino IDE</a:t>
            </a:r>
          </a:p>
          <a:p>
            <a:pPr lvl="2"/>
            <a:r>
              <a:rPr lang="en-US" sz="2000" dirty="0"/>
              <a:t>Board support: ESP32 (</a:t>
            </a:r>
            <a:r>
              <a:rPr lang="en-US" sz="2000" dirty="0" err="1"/>
              <a:t>SparkFun</a:t>
            </a:r>
            <a:r>
              <a:rPr lang="en-US" sz="2000" dirty="0"/>
              <a:t> ESP32 Thing Plus)</a:t>
            </a:r>
          </a:p>
          <a:p>
            <a:pPr lvl="2"/>
            <a:r>
              <a:rPr lang="en-US" sz="2000" dirty="0"/>
              <a:t>Libraries: </a:t>
            </a:r>
          </a:p>
          <a:p>
            <a:pPr lvl="3"/>
            <a:r>
              <a:rPr lang="en-US" sz="1400" dirty="0"/>
              <a:t>SparkFunBME280</a:t>
            </a:r>
          </a:p>
          <a:p>
            <a:pPr lvl="3"/>
            <a:r>
              <a:rPr lang="en-US" sz="1400" dirty="0" err="1"/>
              <a:t>AESLib</a:t>
            </a:r>
            <a:endParaRPr lang="en-US" sz="1400" dirty="0"/>
          </a:p>
          <a:p>
            <a:pPr lvl="3"/>
            <a:r>
              <a:rPr lang="en-US" sz="1400" dirty="0" err="1"/>
              <a:t>WiFiClientSecure</a:t>
            </a:r>
            <a:endParaRPr lang="en-US" sz="1400" dirty="0"/>
          </a:p>
          <a:p>
            <a:pPr lvl="3"/>
            <a:r>
              <a:rPr lang="en-US" sz="1400" dirty="0" err="1"/>
              <a:t>BLEDevice</a:t>
            </a:r>
            <a:endParaRPr lang="en-US" sz="1400" dirty="0"/>
          </a:p>
          <a:p>
            <a:pPr lvl="3"/>
            <a:r>
              <a:rPr lang="en-US" sz="1400" dirty="0" err="1"/>
              <a:t>HTTPClient</a:t>
            </a:r>
            <a:endParaRPr lang="en-US" sz="1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06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47472"/>
            <a:ext cx="10671048" cy="768096"/>
          </a:xfrm>
        </p:spPr>
        <p:txBody>
          <a:bodyPr/>
          <a:lstStyle/>
          <a:p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Iot</a:t>
            </a: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 device – </a:t>
            </a:r>
            <a:r>
              <a:rPr lang="en-US" dirty="0"/>
              <a:t>Software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2776341-CD56-7AD0-A1F4-6A30C55B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863969"/>
            <a:ext cx="11119104" cy="4673991"/>
          </a:xfrm>
        </p:spPr>
        <p:txBody>
          <a:bodyPr/>
          <a:lstStyle/>
          <a:p>
            <a:r>
              <a:rPr lang="en-US" sz="2400" dirty="0"/>
              <a:t>BLE Server points: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Data points: </a:t>
            </a:r>
          </a:p>
          <a:p>
            <a:pPr marL="795528" lvl="2" indent="0">
              <a:buNone/>
            </a:pPr>
            <a:r>
              <a:rPr lang="en-US" sz="2000" dirty="0"/>
              <a:t>	Temperature(R)\Humidity(R)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Communication\Security points: </a:t>
            </a:r>
          </a:p>
          <a:p>
            <a:pPr marL="338328" lvl="1" indent="0">
              <a:buNone/>
            </a:pPr>
            <a:r>
              <a:rPr lang="en-US" sz="2000" dirty="0"/>
              <a:t>	SSID(RW)\Password(W)\Sync(R)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901" y="1471246"/>
            <a:ext cx="2337023" cy="5066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92" y="1471246"/>
            <a:ext cx="2357570" cy="51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5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47472"/>
            <a:ext cx="10671048" cy="768096"/>
          </a:xfrm>
        </p:spPr>
        <p:txBody>
          <a:bodyPr/>
          <a:lstStyle/>
          <a:p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Iot</a:t>
            </a: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 device – </a:t>
            </a:r>
            <a:r>
              <a:rPr lang="en-US" dirty="0"/>
              <a:t>Software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2776341-CD56-7AD0-A1F4-6A30C55B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623647"/>
            <a:ext cx="11119104" cy="4914314"/>
          </a:xfrm>
        </p:spPr>
        <p:txBody>
          <a:bodyPr/>
          <a:lstStyle/>
          <a:p>
            <a:r>
              <a:rPr lang="en-US" sz="2400" dirty="0"/>
              <a:t>Main loop: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19" y="1623647"/>
            <a:ext cx="5270805" cy="466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2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47472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IOT </a:t>
            </a:r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DEVice</a:t>
            </a: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 – </a:t>
            </a:r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CONNect</a:t>
            </a: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 to </a:t>
            </a:r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Wifi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76341-CD56-7AD0-A1F4-6A30C55B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441938"/>
            <a:ext cx="11119104" cy="5096022"/>
          </a:xfrm>
        </p:spPr>
        <p:txBody>
          <a:bodyPr/>
          <a:lstStyle/>
          <a:p>
            <a:r>
              <a:rPr lang="en-US" sz="2400" dirty="0"/>
              <a:t>Connecting the </a:t>
            </a:r>
            <a:r>
              <a:rPr lang="en-US" sz="2400" dirty="0" err="1"/>
              <a:t>IoT</a:t>
            </a:r>
            <a:r>
              <a:rPr lang="en-US" sz="2400" dirty="0"/>
              <a:t> device to </a:t>
            </a:r>
            <a:r>
              <a:rPr lang="en-US" sz="2400" dirty="0" err="1"/>
              <a:t>Wifi</a:t>
            </a:r>
            <a:r>
              <a:rPr lang="en-US" sz="2400" dirty="0"/>
              <a:t> is according to this flow: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Setting </a:t>
            </a:r>
            <a:r>
              <a:rPr lang="en-US" sz="2000" dirty="0" err="1"/>
              <a:t>Wifi</a:t>
            </a:r>
            <a:r>
              <a:rPr lang="en-US" sz="2000" dirty="0"/>
              <a:t> credentials + Scanning QR Code (Gaining </a:t>
            </a:r>
            <a:r>
              <a:rPr lang="en-US" sz="2000" dirty="0" err="1"/>
              <a:t>AESKey</a:t>
            </a:r>
            <a:r>
              <a:rPr lang="en-US" sz="2000" dirty="0"/>
              <a:t>) triggers the following sequence:</a:t>
            </a:r>
          </a:p>
          <a:p>
            <a:pPr lvl="2"/>
            <a:r>
              <a:rPr lang="en-US" sz="1800" dirty="0">
                <a:solidFill>
                  <a:srgbClr val="7E2787"/>
                </a:solidFill>
              </a:rPr>
              <a:t>Checking if </a:t>
            </a:r>
            <a:r>
              <a:rPr lang="en-US" sz="1800" dirty="0" err="1">
                <a:solidFill>
                  <a:srgbClr val="7E2787"/>
                </a:solidFill>
              </a:rPr>
              <a:t>IoT</a:t>
            </a:r>
            <a:r>
              <a:rPr lang="en-US" sz="1800" dirty="0">
                <a:solidFill>
                  <a:srgbClr val="7E2787"/>
                </a:solidFill>
              </a:rPr>
              <a:t> device is connected to </a:t>
            </a:r>
            <a:r>
              <a:rPr lang="en-US" sz="1800" dirty="0" err="1">
                <a:solidFill>
                  <a:srgbClr val="7E2787"/>
                </a:solidFill>
              </a:rPr>
              <a:t>Wifi</a:t>
            </a:r>
            <a:r>
              <a:rPr lang="en-US" sz="1800" dirty="0">
                <a:solidFill>
                  <a:srgbClr val="7E2787"/>
                </a:solidFill>
              </a:rPr>
              <a:t> (using BLE point)</a:t>
            </a:r>
          </a:p>
          <a:p>
            <a:pPr lvl="2"/>
            <a:r>
              <a:rPr lang="en-US" sz="1800" dirty="0">
                <a:solidFill>
                  <a:srgbClr val="7E2787"/>
                </a:solidFill>
              </a:rPr>
              <a:t>Getting Sync from </a:t>
            </a:r>
            <a:r>
              <a:rPr lang="en-US" sz="1800" dirty="0" err="1">
                <a:solidFill>
                  <a:srgbClr val="7E2787"/>
                </a:solidFill>
              </a:rPr>
              <a:t>IoT</a:t>
            </a:r>
            <a:r>
              <a:rPr lang="en-US" sz="1800" dirty="0">
                <a:solidFill>
                  <a:srgbClr val="7E2787"/>
                </a:solidFill>
              </a:rPr>
              <a:t> device</a:t>
            </a:r>
          </a:p>
          <a:p>
            <a:pPr lvl="2"/>
            <a:r>
              <a:rPr lang="en-US" sz="1800" dirty="0">
                <a:solidFill>
                  <a:srgbClr val="7E2787"/>
                </a:solidFill>
              </a:rPr>
              <a:t>Encrypting password</a:t>
            </a:r>
          </a:p>
          <a:p>
            <a:pPr lvl="2"/>
            <a:r>
              <a:rPr lang="en-US" sz="1800" dirty="0">
                <a:solidFill>
                  <a:srgbClr val="7E2787"/>
                </a:solidFill>
              </a:rPr>
              <a:t>Sending encrypted password + plaintext SSID to </a:t>
            </a:r>
            <a:r>
              <a:rPr lang="en-US" sz="1800" dirty="0" err="1">
                <a:solidFill>
                  <a:srgbClr val="7E2787"/>
                </a:solidFill>
              </a:rPr>
              <a:t>IoT</a:t>
            </a:r>
            <a:r>
              <a:rPr lang="en-US" sz="1800" dirty="0">
                <a:solidFill>
                  <a:srgbClr val="7E2787"/>
                </a:solidFill>
              </a:rPr>
              <a:t> device</a:t>
            </a:r>
          </a:p>
          <a:p>
            <a:pPr lvl="2"/>
            <a:endParaRPr lang="en-US" sz="1800" dirty="0">
              <a:solidFill>
                <a:srgbClr val="7E2787"/>
              </a:solidFill>
            </a:endParaRPr>
          </a:p>
          <a:p>
            <a:pPr lvl="2"/>
            <a:r>
              <a:rPr lang="en-US" sz="1800" dirty="0">
                <a:solidFill>
                  <a:srgbClr val="139B16"/>
                </a:solidFill>
              </a:rPr>
              <a:t>Decrypting received password + setting SSID</a:t>
            </a:r>
          </a:p>
          <a:p>
            <a:pPr lvl="2"/>
            <a:r>
              <a:rPr lang="en-US" sz="1800" dirty="0">
                <a:solidFill>
                  <a:srgbClr val="139B16"/>
                </a:solidFill>
              </a:rPr>
              <a:t>Generating new Sync for AES128</a:t>
            </a:r>
          </a:p>
          <a:p>
            <a:pPr lvl="2"/>
            <a:r>
              <a:rPr lang="en-US" sz="1800" dirty="0">
                <a:solidFill>
                  <a:srgbClr val="139B16"/>
                </a:solidFill>
              </a:rPr>
              <a:t>Connecting to </a:t>
            </a:r>
            <a:r>
              <a:rPr lang="en-US" sz="1800" dirty="0" err="1">
                <a:solidFill>
                  <a:srgbClr val="139B16"/>
                </a:solidFill>
              </a:rPr>
              <a:t>Wifi</a:t>
            </a:r>
            <a:endParaRPr lang="en-US" sz="1800" dirty="0">
              <a:solidFill>
                <a:srgbClr val="139B16"/>
              </a:solidFill>
            </a:endParaRPr>
          </a:p>
          <a:p>
            <a:pPr lvl="2"/>
            <a:r>
              <a:rPr lang="en-US" sz="1800" dirty="0">
                <a:solidFill>
                  <a:srgbClr val="139B16"/>
                </a:solidFill>
              </a:rPr>
              <a:t>If connected successfully, sets BLE point to SSID value</a:t>
            </a:r>
          </a:p>
          <a:p>
            <a:pPr lvl="2"/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375937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47472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Mobile </a:t>
            </a:r>
            <a:r>
              <a:rPr lang="en-US" sz="44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 – main features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3" name="מציין מיקום תוכן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863439"/>
              </p:ext>
            </p:extLst>
          </p:nvPr>
        </p:nvGraphicFramePr>
        <p:xfrm>
          <a:off x="1050470" y="1551214"/>
          <a:ext cx="10608129" cy="4986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845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47472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Mobile </a:t>
            </a:r>
            <a:r>
              <a:rPr lang="en-US" sz="44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 – authentication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76341-CD56-7AD0-A1F4-6A30C55BB8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Microsoft azure </a:t>
            </a:r>
            <a:r>
              <a:rPr lang="en-US" sz="2800" dirty="0" err="1" smtClean="0"/>
              <a:t>Mobileserviceclient</a:t>
            </a:r>
            <a:r>
              <a:rPr lang="en-US" sz="2800" dirty="0" smtClean="0"/>
              <a:t> library</a:t>
            </a:r>
            <a:endParaRPr lang="en-US" sz="2800" dirty="0"/>
          </a:p>
          <a:p>
            <a:r>
              <a:rPr lang="en-US" sz="2800" dirty="0" smtClean="0"/>
              <a:t>Android service to manage authenticated http client.</a:t>
            </a:r>
          </a:p>
          <a:p>
            <a:endParaRPr lang="en-US" sz="2800" dirty="0" smtClean="0"/>
          </a:p>
          <a:p>
            <a:r>
              <a:rPr lang="en-US" sz="2800" dirty="0" smtClean="0"/>
              <a:t>Adding authentication token to all requests in X-ZUMO-AUTH header.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466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47472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Web 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76341-CD56-7AD0-A1F4-6A30C55B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594161"/>
            <a:ext cx="11119104" cy="4434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web app has been created using the </a:t>
            </a:r>
            <a:r>
              <a:rPr lang="en-US" b="1" dirty="0"/>
              <a:t>React</a:t>
            </a:r>
            <a:r>
              <a:rPr lang="en-US" dirty="0"/>
              <a:t> framework with the </a:t>
            </a:r>
            <a:r>
              <a:rPr lang="en-US" dirty="0" err="1"/>
              <a:t>Axios</a:t>
            </a:r>
            <a:r>
              <a:rPr lang="en-US" dirty="0"/>
              <a:t> library. It is multi-page.</a:t>
            </a:r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b="1" dirty="0"/>
              <a:t>Admin</a:t>
            </a:r>
            <a:endParaRPr lang="he-IL" b="1" dirty="0"/>
          </a:p>
          <a:p>
            <a:pPr marL="0" indent="0">
              <a:buNone/>
            </a:pPr>
            <a:r>
              <a:rPr lang="en-US" dirty="0"/>
              <a:t>	2. </a:t>
            </a:r>
            <a:r>
              <a:rPr lang="en-US" b="1" dirty="0"/>
              <a:t>User</a:t>
            </a:r>
            <a:endParaRPr lang="he-IL" b="1" dirty="0"/>
          </a:p>
          <a:p>
            <a:pPr marL="0" indent="0">
              <a:buNone/>
            </a:pPr>
            <a:r>
              <a:rPr lang="en-US" dirty="0"/>
              <a:t>	3. </a:t>
            </a:r>
            <a:r>
              <a:rPr lang="en-US" b="1" dirty="0"/>
              <a:t>About-</a:t>
            </a:r>
            <a:r>
              <a:rPr lang="en-US" dirty="0"/>
              <a:t> A page that presents the project and our vision.</a:t>
            </a:r>
          </a:p>
          <a:p>
            <a:pPr marL="0" indent="0">
              <a:buNone/>
            </a:pPr>
            <a:r>
              <a:rPr lang="en-US" dirty="0"/>
              <a:t>	4. </a:t>
            </a:r>
            <a:r>
              <a:rPr lang="en-US" b="1" dirty="0"/>
              <a:t>Sign Up- </a:t>
            </a:r>
            <a:r>
              <a:rPr lang="en-US" dirty="0"/>
              <a:t>visitors can leave contact information and sign up to our service.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Azure services:</a:t>
            </a:r>
            <a:endParaRPr lang="en-US" dirty="0"/>
          </a:p>
          <a:p>
            <a:r>
              <a:rPr lang="en-US" dirty="0"/>
              <a:t>the web app accesses the Azure storage tables to update and extract information.</a:t>
            </a:r>
          </a:p>
          <a:p>
            <a:r>
              <a:rPr lang="en-US" dirty="0"/>
              <a:t>it uses Azure function apps and </a:t>
            </a:r>
            <a:r>
              <a:rPr lang="en-US" dirty="0" err="1"/>
              <a:t>signalR</a:t>
            </a:r>
            <a:r>
              <a:rPr lang="en-US" dirty="0"/>
              <a:t>.</a:t>
            </a:r>
          </a:p>
          <a:p>
            <a:r>
              <a:rPr lang="en-US" dirty="0"/>
              <a:t>we also use Microsoft Azure authentication to allow different permissions for different people.</a:t>
            </a:r>
          </a:p>
          <a:p>
            <a:pPr marL="0" indent="0">
              <a:buNone/>
            </a:pPr>
            <a:r>
              <a:rPr lang="en-US" b="1" dirty="0"/>
              <a:t>Link-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https://basicreactapp.azurewebsites.net/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71B20E-1A53-DE4A-1B36-20E4173D9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105" y="4703553"/>
            <a:ext cx="2308192" cy="1965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F4BBF-F5C8-6EB8-65E8-B2AD39F1D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297" y="4703552"/>
            <a:ext cx="4267757" cy="19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02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47472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Web app</a:t>
            </a:r>
            <a:r>
              <a:rPr lang="he-IL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-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user page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76341-CD56-7AD0-A1F4-6A30C55B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439231"/>
            <a:ext cx="11119104" cy="4434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User page is designed for individual families within the system. </a:t>
            </a:r>
          </a:p>
          <a:p>
            <a:pPr marL="0" indent="0">
              <a:buNone/>
            </a:pPr>
            <a:r>
              <a:rPr lang="en-US" dirty="0"/>
              <a:t>They can see their family’s information, add new babies and see pop up updates through </a:t>
            </a:r>
            <a:r>
              <a:rPr lang="en-US" dirty="0" err="1"/>
              <a:t>SignalR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4A5FAE-505C-C306-9085-F63F63B85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56802"/>
            <a:ext cx="11119104" cy="41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50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47472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Web app- admin page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76341-CD56-7AD0-A1F4-6A30C55B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292237"/>
            <a:ext cx="11119104" cy="4434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Admin page stands as a control center, for system managers.</a:t>
            </a:r>
          </a:p>
          <a:p>
            <a:pPr marL="0" indent="0">
              <a:buNone/>
            </a:pPr>
            <a:r>
              <a:rPr lang="en-US" dirty="0"/>
              <a:t>Admins can monitor all families, add baby, delete baby and receive real-time </a:t>
            </a:r>
            <a:r>
              <a:rPr lang="en-US" dirty="0" err="1"/>
              <a:t>SignalR</a:t>
            </a:r>
            <a:r>
              <a:rPr lang="en-US" dirty="0"/>
              <a:t> alerts. All changes are updated in the DB, and </a:t>
            </a:r>
            <a:r>
              <a:rPr lang="en-US" dirty="0" smtClean="0"/>
              <a:t>therefore in </a:t>
            </a:r>
            <a:r>
              <a:rPr lang="en-US" dirty="0"/>
              <a:t>the mobile app and the user page.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FE75C-5F97-1BEE-80FD-15A2E4A1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2" y="2525706"/>
            <a:ext cx="9914971" cy="422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2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3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13232" y="832104"/>
            <a:ext cx="10671048" cy="768096"/>
          </a:xfrm>
        </p:spPr>
        <p:txBody>
          <a:bodyPr/>
          <a:lstStyle/>
          <a:p>
            <a:pPr lvl="0"/>
            <a:r>
              <a:rPr lang="en-US" sz="3200" dirty="0"/>
              <a:t>Our project is a command and control system for parents to:</a:t>
            </a:r>
            <a:r>
              <a:rPr lang="he-IL" sz="3200" dirty="0"/>
              <a:t/>
            </a:r>
            <a:br>
              <a:rPr lang="he-IL" sz="3200" dirty="0"/>
            </a:br>
            <a:endParaRPr lang="en-US" sz="3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pic>
        <p:nvPicPr>
          <p:cNvPr id="18" name="מציין מיקום של תמונה 17"/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מציין מיקום טקסט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sz="1600" dirty="0"/>
              <a:t>Track their baby’s </a:t>
            </a:r>
            <a:r>
              <a:rPr lang="en-US" sz="1600" dirty="0" smtClean="0"/>
              <a:t>and </a:t>
            </a:r>
            <a:r>
              <a:rPr lang="en-US" sz="1600" dirty="0"/>
              <a:t>environment conditions.</a:t>
            </a:r>
          </a:p>
          <a:p>
            <a:endParaRPr lang="en-US" dirty="0"/>
          </a:p>
        </p:txBody>
      </p:sp>
      <p:sp>
        <p:nvSpPr>
          <p:cNvPr id="8" name="מציין מיקום טקסט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Live updates</a:t>
            </a:r>
          </a:p>
          <a:p>
            <a:endParaRPr lang="en-US" dirty="0"/>
          </a:p>
        </p:txBody>
      </p:sp>
      <p:pic>
        <p:nvPicPr>
          <p:cNvPr id="19" name="מציין מיקום של תמונה 18"/>
          <p:cNvPicPr>
            <a:picLocks noGrp="1" noChangeAspect="1"/>
          </p:cNvPicPr>
          <p:nvPr>
            <p:ph type="pic" sz="quarter" idx="2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מציין מיקום טקסט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Alert parents if their baby is left unattended, or in dangerous conditions.</a:t>
            </a:r>
          </a:p>
          <a:p>
            <a:endParaRPr lang="en-US" dirty="0"/>
          </a:p>
        </p:txBody>
      </p:sp>
      <p:sp>
        <p:nvSpPr>
          <p:cNvPr id="11" name="מציין מיקום טקסט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pic>
        <p:nvPicPr>
          <p:cNvPr id="20" name="מציין מיקום של תמונה 19"/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" b="85"/>
          <a:stretch>
            <a:fillRect/>
          </a:stretch>
        </p:blipFill>
        <p:spPr/>
      </p:pic>
      <p:sp>
        <p:nvSpPr>
          <p:cNvPr id="13" name="מציין מיקום טקסט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 smtClean="0"/>
              <a:t>Manage families and babies</a:t>
            </a:r>
          </a:p>
        </p:txBody>
      </p:sp>
    </p:spTree>
    <p:extLst>
      <p:ext uri="{BB962C8B-B14F-4D97-AF65-F5344CB8AC3E}">
        <p14:creationId xmlns:p14="http://schemas.microsoft.com/office/powerpoint/2010/main" val="27055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A4F315C5-00B5-0314-7CF4-497868A7D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26922ED4-E551-DEEF-3802-ED7B7735D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87C21-34AA-7DC3-2C4F-084A4A82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12" y="2790948"/>
            <a:ext cx="3798498" cy="284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/>
              <a:t>Iot</a:t>
            </a:r>
            <a:r>
              <a:rPr lang="en-US" dirty="0"/>
              <a:t> device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The “</a:t>
            </a:r>
            <a:r>
              <a:rPr lang="en-US" dirty="0" err="1" smtClean="0"/>
              <a:t>babytag</a:t>
            </a:r>
            <a:r>
              <a:rPr lang="en-US" dirty="0" smtClean="0"/>
              <a:t>” - an ESP32 embedded bracelet</a:t>
            </a:r>
            <a:r>
              <a:rPr lang="en-US" dirty="0"/>
              <a:t>, connected to Wi-Fi and BLE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Mobile app</a:t>
            </a:r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 smtClean="0"/>
              <a:t>A Mobile app to monitor children, add new devices, and manage the device’ Wi-Fi connection.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Web app</a:t>
            </a:r>
          </a:p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Web app stored in Azure, offers admin and user pages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Azure storage</a:t>
            </a:r>
          </a:p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Storage tables to store baby’s </a:t>
            </a:r>
            <a:r>
              <a:rPr lang="en-US" dirty="0" smtClean="0"/>
              <a:t>information.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400" dirty="0"/>
              <a:t>Azure </a:t>
            </a:r>
            <a:r>
              <a:rPr lang="en-US" sz="1400" dirty="0" smtClean="0"/>
              <a:t>functions &amp; </a:t>
            </a:r>
            <a:r>
              <a:rPr lang="en-US" sz="1400" dirty="0" err="1"/>
              <a:t>signalr</a:t>
            </a:r>
            <a:endParaRPr lang="en-US" sz="1400" dirty="0"/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Azure resources used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Main features and user flows</a:t>
            </a:r>
            <a:endParaRPr lang="en-US" sz="4000" dirty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1886514"/>
              </p:ext>
            </p:extLst>
          </p:nvPr>
        </p:nvGraphicFramePr>
        <p:xfrm>
          <a:off x="539750" y="2103438"/>
          <a:ext cx="11118850" cy="4433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47472"/>
            <a:ext cx="10671048" cy="768096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Overall architecture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85" y="987710"/>
            <a:ext cx="6591203" cy="58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9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47472"/>
            <a:ext cx="10671048" cy="768096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Azure functions and storage</a:t>
            </a:r>
            <a:endParaRPr lang="en-US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2" name="מציין מיקום תוכן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4452882"/>
              </p:ext>
            </p:extLst>
          </p:nvPr>
        </p:nvGraphicFramePr>
        <p:xfrm>
          <a:off x="534988" y="1323975"/>
          <a:ext cx="11118850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9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47472"/>
            <a:ext cx="10671048" cy="768096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Azure functions - security</a:t>
            </a:r>
            <a:endParaRPr lang="en-US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2776341-CD56-7AD0-A1F4-6A30C55B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1318093"/>
            <a:ext cx="11119104" cy="4434840"/>
          </a:xfrm>
        </p:spPr>
        <p:txBody>
          <a:bodyPr/>
          <a:lstStyle/>
          <a:p>
            <a:pPr lvl="1"/>
            <a:r>
              <a:rPr lang="en-US" sz="2800" dirty="0" smtClean="0"/>
              <a:t>Authentication to function app</a:t>
            </a:r>
          </a:p>
          <a:p>
            <a:pPr lvl="2"/>
            <a:r>
              <a:rPr lang="en-US" sz="2400" dirty="0"/>
              <a:t>Easy-</a:t>
            </a:r>
            <a:r>
              <a:rPr lang="en-US" sz="2400" dirty="0" err="1"/>
              <a:t>auth</a:t>
            </a:r>
            <a:r>
              <a:rPr lang="en-US" sz="2400" dirty="0"/>
              <a:t> using </a:t>
            </a:r>
            <a:r>
              <a:rPr lang="en-US" sz="2400" dirty="0" smtClean="0"/>
              <a:t>Azure AD users</a:t>
            </a:r>
            <a:endParaRPr lang="en-US" sz="2400" dirty="0"/>
          </a:p>
          <a:p>
            <a:pPr lvl="2"/>
            <a:r>
              <a:rPr lang="en-US" sz="2400" dirty="0" smtClean="0"/>
              <a:t>Getting family name from “</a:t>
            </a:r>
            <a:r>
              <a:rPr lang="en-US" sz="2400" b="1" dirty="0" smtClean="0"/>
              <a:t>x-</a:t>
            </a:r>
            <a:r>
              <a:rPr lang="en-US" sz="2400" b="1" dirty="0" err="1" smtClean="0"/>
              <a:t>ms</a:t>
            </a:r>
            <a:r>
              <a:rPr lang="en-US" sz="2400" b="1" dirty="0" smtClean="0"/>
              <a:t>-token-</a:t>
            </a:r>
            <a:r>
              <a:rPr lang="en-US" sz="2400" b="1" dirty="0" err="1" smtClean="0"/>
              <a:t>aad</a:t>
            </a:r>
            <a:r>
              <a:rPr lang="en-US" sz="2400" b="1" dirty="0" smtClean="0"/>
              <a:t>-id-token</a:t>
            </a:r>
            <a:r>
              <a:rPr lang="en-US" sz="2400" dirty="0" smtClean="0"/>
              <a:t>” request header (JWT added by the identity provider)</a:t>
            </a:r>
          </a:p>
          <a:p>
            <a:pPr lvl="2"/>
            <a:endParaRPr lang="en-US" sz="2400" dirty="0"/>
          </a:p>
          <a:p>
            <a:pPr lvl="1"/>
            <a:r>
              <a:rPr lang="en-US" sz="2800" dirty="0" smtClean="0"/>
              <a:t>Strict Input validation on server side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API keys to </a:t>
            </a:r>
            <a:r>
              <a:rPr lang="en-US" sz="2800" dirty="0" smtClean="0"/>
              <a:t>administration functions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25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47472"/>
            <a:ext cx="10671048" cy="768096"/>
          </a:xfrm>
        </p:spPr>
        <p:txBody>
          <a:bodyPr/>
          <a:lstStyle/>
          <a:p>
            <a:r>
              <a:rPr lang="en-US" dirty="0" err="1" smtClean="0">
                <a:latin typeface="Arial Black" panose="020B0604020202020204" pitchFamily="34" charset="0"/>
                <a:cs typeface="Arial Black" panose="020B0604020202020204" pitchFamily="34" charset="0"/>
              </a:rPr>
              <a:t>Iot</a:t>
            </a:r>
            <a:r>
              <a:rPr lang="en-US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 device - </a:t>
            </a:r>
            <a:r>
              <a:rPr lang="en-US" dirty="0" err="1" smtClean="0">
                <a:latin typeface="Arial Black" panose="020B0604020202020204" pitchFamily="34" charset="0"/>
                <a:cs typeface="Arial Black" panose="020B0604020202020204" pitchFamily="34" charset="0"/>
              </a:rPr>
              <a:t>babytag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2776341-CD56-7AD0-A1F4-6A30C55B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1323536"/>
            <a:ext cx="11119104" cy="443484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IoT</a:t>
            </a:r>
            <a:r>
              <a:rPr lang="en-US" dirty="0"/>
              <a:t> Device serves as a BLE server while also offering connectivity through Wi-Fi to the internet.</a:t>
            </a:r>
          </a:p>
          <a:p>
            <a:endParaRPr lang="en-US" dirty="0"/>
          </a:p>
          <a:p>
            <a:r>
              <a:rPr lang="en-US" dirty="0"/>
              <a:t>Two modes: </a:t>
            </a:r>
            <a:r>
              <a:rPr lang="en-US" dirty="0" smtClean="0"/>
              <a:t>Wi-Fi </a:t>
            </a:r>
            <a:r>
              <a:rPr lang="en-US" dirty="0"/>
              <a:t>On/Off.</a:t>
            </a:r>
          </a:p>
          <a:p>
            <a:endParaRPr lang="en-US" dirty="0"/>
          </a:p>
          <a:p>
            <a:r>
              <a:rPr lang="en-US" dirty="0" smtClean="0"/>
              <a:t>Wi-Fi Off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BLE service with unique UUID</a:t>
            </a:r>
          </a:p>
          <a:p>
            <a:pPr lvl="1"/>
            <a:r>
              <a:rPr lang="en-US" dirty="0"/>
              <a:t>Two BLE characteristics: temperature and humidity</a:t>
            </a:r>
          </a:p>
          <a:p>
            <a:endParaRPr lang="en-US" dirty="0"/>
          </a:p>
          <a:p>
            <a:r>
              <a:rPr lang="en-US" dirty="0" smtClean="0"/>
              <a:t>Wi-Fi </a:t>
            </a:r>
            <a:r>
              <a:rPr lang="en-US" dirty="0"/>
              <a:t>On (Given credentials): All the above, plus:</a:t>
            </a:r>
          </a:p>
          <a:p>
            <a:pPr lvl="1"/>
            <a:r>
              <a:rPr lang="en-US" dirty="0"/>
              <a:t>Publish to Azure Services (HTTPS)</a:t>
            </a:r>
          </a:p>
        </p:txBody>
      </p:sp>
    </p:spTree>
    <p:extLst>
      <p:ext uri="{BB962C8B-B14F-4D97-AF65-F5344CB8AC3E}">
        <p14:creationId xmlns:p14="http://schemas.microsoft.com/office/powerpoint/2010/main" val="28812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47472"/>
            <a:ext cx="10671048" cy="768096"/>
          </a:xfrm>
        </p:spPr>
        <p:txBody>
          <a:bodyPr/>
          <a:lstStyle/>
          <a:p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Iot</a:t>
            </a: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 device - </a:t>
            </a:r>
            <a:r>
              <a:rPr lang="en-US" dirty="0"/>
              <a:t>Hardware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76341-CD56-7AD0-A1F4-6A30C55B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1323536"/>
            <a:ext cx="11119104" cy="4434840"/>
          </a:xfrm>
        </p:spPr>
        <p:txBody>
          <a:bodyPr/>
          <a:lstStyle/>
          <a:p>
            <a:r>
              <a:rPr lang="en-US" sz="2400" dirty="0" err="1"/>
              <a:t>Sparkfun</a:t>
            </a:r>
            <a:r>
              <a:rPr lang="en-US" sz="2400" dirty="0"/>
              <a:t> ESP32 Thing plus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Functionality in use:</a:t>
            </a:r>
          </a:p>
          <a:p>
            <a:pPr lvl="2"/>
            <a:r>
              <a:rPr lang="en-US" sz="1800" dirty="0"/>
              <a:t>BLE – Communication with the Mobile app.</a:t>
            </a:r>
          </a:p>
          <a:p>
            <a:pPr lvl="2"/>
            <a:r>
              <a:rPr lang="en-US" sz="1800" dirty="0" err="1"/>
              <a:t>Wifi</a:t>
            </a:r>
            <a:r>
              <a:rPr lang="en-US" sz="1800" dirty="0"/>
              <a:t> – Communication with Azure services.</a:t>
            </a:r>
          </a:p>
          <a:p>
            <a:pPr lvl="2"/>
            <a:r>
              <a:rPr lang="en-US" sz="1800" dirty="0"/>
              <a:t>True random generator – Security.</a:t>
            </a:r>
          </a:p>
          <a:p>
            <a:pPr lvl="2"/>
            <a:r>
              <a:rPr lang="en-US" sz="1800" dirty="0"/>
              <a:t>QWIIC: Connected to </a:t>
            </a:r>
            <a:r>
              <a:rPr lang="en-US" sz="1800" dirty="0" err="1"/>
              <a:t>Sparkfun</a:t>
            </a:r>
            <a:r>
              <a:rPr lang="en-US" sz="1800" dirty="0"/>
              <a:t> BME280 Sensor – Sampling environmental data.</a:t>
            </a:r>
          </a:p>
        </p:txBody>
      </p:sp>
      <p:pic>
        <p:nvPicPr>
          <p:cNvPr id="1026" name="Picture 2" descr="SparkFun ESP32 Thing Plus DMX to LED Shield Botland - Robotic Sh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6" y="1410531"/>
            <a:ext cx="3478578" cy="347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arkFun BME280 breakout senzor atmosferic cu Qwi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57" y="2299598"/>
            <a:ext cx="2033889" cy="203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71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{A9AB3883-3BD7-4996-9DE0-33438380868D}tf78438558_win32</Template>
  <TotalTime>1526</TotalTime>
  <Words>667</Words>
  <Application>Microsoft Office PowerPoint</Application>
  <PresentationFormat>מסך רחב</PresentationFormat>
  <Paragraphs>166</Paragraphs>
  <Slides>20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Sabon Next LT</vt:lpstr>
      <vt:lpstr>Office Theme</vt:lpstr>
      <vt:lpstr>Iot workshop-  baby safety  system </vt:lpstr>
      <vt:lpstr>Our project is a command and control system for parents to: </vt:lpstr>
      <vt:lpstr>System overview</vt:lpstr>
      <vt:lpstr>Main features and user flows</vt:lpstr>
      <vt:lpstr>Overall architecture</vt:lpstr>
      <vt:lpstr>Azure functions and storage</vt:lpstr>
      <vt:lpstr>Azure functions - security</vt:lpstr>
      <vt:lpstr>Iot device - babytag</vt:lpstr>
      <vt:lpstr>Iot device - Hardware</vt:lpstr>
      <vt:lpstr>Iot device – Software</vt:lpstr>
      <vt:lpstr>Iot device – Software</vt:lpstr>
      <vt:lpstr>Iot device – Software</vt:lpstr>
      <vt:lpstr>IOT DEVice – CONNect to Wifi</vt:lpstr>
      <vt:lpstr>Mobile app – main features</vt:lpstr>
      <vt:lpstr>Mobile app – authentication</vt:lpstr>
      <vt:lpstr>Web app</vt:lpstr>
      <vt:lpstr>Web app - user page</vt:lpstr>
      <vt:lpstr>Web app- admin page</vt:lpstr>
      <vt:lpstr>LIVE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workshop-  babies safety  system</dc:title>
  <dc:subject/>
  <dc:creator>Nitzan Kiosso</dc:creator>
  <cp:lastModifiedBy>User</cp:lastModifiedBy>
  <cp:revision>36</cp:revision>
  <dcterms:created xsi:type="dcterms:W3CDTF">2023-08-14T17:04:50Z</dcterms:created>
  <dcterms:modified xsi:type="dcterms:W3CDTF">2023-08-15T21:25:39Z</dcterms:modified>
</cp:coreProperties>
</file>