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705"/>
            <a:ext cx="9144000" cy="10033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ffectLst/>
              </a:rPr>
              <a:t>ppt for test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2676525"/>
            <a:ext cx="9144000" cy="2581275"/>
          </a:xfrm>
        </p:spPr>
        <p:txBody>
          <a:bodyPr>
            <a:normAutofit fontScale="50000"/>
          </a:bodyPr>
          <a:lstStyle/>
          <a:p>
            <a:r>
              <a:rPr lang="zh-CN" altLang="en-US" dirty="0">
                <a:latin typeface="+mn-lt"/>
              </a:rPr>
              <a:t>有一天，一只螃蟹在路上走着走着，突然看到了一只蜈蚣。螃蟹就对蜈蚣说：“哥们，你怎么那么多脚啊，走路不累吗？”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蜈蚣回答说：“不累啊，习惯了。”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螃蟹又好奇地问：“那你平时是怎么数自己脚的呢？”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蜈蚣一听，愣住了，心想：“我从来没有数过啊。”于是它就开始低头数自己的脚，一边数一边走。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结果，数着数着，它忘记了自己在走路，一不小心撞到了墙上，疼得嗷嗷直叫。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螃蟹看到这一幕，笑得前仰后合，说：“哈哈，你看，数脚的下场就是这样。”</a:t>
            </a:r>
            <a:endParaRPr lang="zh-CN" altLang="en-US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从此以后，蜈蚣再也不敢数自己的脚了，而螃蟹也因为这个笑话成了蟹界的“幽默大师”。每次聚会，它都会讲这个故事，逗得大家哈哈大笑。测试文档</a:t>
            </a:r>
            <a:endParaRPr lang="zh-CN" altLang="en-US" dirty="0">
              <a:latin typeface="+mn-lt"/>
            </a:endParaRPr>
          </a:p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WPS 文字</Application>
  <PresentationFormat>宽屏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ethanyin</dc:creator>
  <cp:lastModifiedBy>001</cp:lastModifiedBy>
  <cp:revision>9</cp:revision>
  <dcterms:created xsi:type="dcterms:W3CDTF">2025-03-19T03:28:45Z</dcterms:created>
  <dcterms:modified xsi:type="dcterms:W3CDTF">2025-03-19T03:28:45Z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37E5B643215231999439DA67351320FF_41</vt:lpwstr>
  </property>
</Properties>
</file>