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.xml" ContentType="application/inkml+xml"/>
  <Override PartName="/ppt/notesSlides/notesSlide25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26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7.xml" ContentType="application/vnd.openxmlformats-officedocument.presentationml.notesSlide+xml"/>
  <Override PartName="/ppt/ink/ink6.xml" ContentType="application/inkml+xml"/>
  <Override PartName="/ppt/notesSlides/notesSlide28.xml" ContentType="application/vnd.openxmlformats-officedocument.presentationml.notesSlide+xml"/>
  <Override PartName="/ppt/ink/ink7.xml" ContentType="application/inkml+xml"/>
  <Override PartName="/ppt/notesSlides/notesSlide29.xml" ContentType="application/vnd.openxmlformats-officedocument.presentationml.notesSlide+xml"/>
  <Override PartName="/ppt/ink/ink8.xml" ContentType="application/inkml+xml"/>
  <Override PartName="/ppt/notesSlides/notesSlide30.xml" ContentType="application/vnd.openxmlformats-officedocument.presentationml.notesSlide+xml"/>
  <Override PartName="/ppt/ink/ink9.xml" ContentType="application/inkml+xml"/>
  <Override PartName="/ppt/notesSlides/notesSlide31.xml" ContentType="application/vnd.openxmlformats-officedocument.presentationml.notesSlide+xml"/>
  <Override PartName="/ppt/ink/ink10.xml" ContentType="application/inkml+xml"/>
  <Override PartName="/ppt/notesSlides/notesSlide32.xml" ContentType="application/vnd.openxmlformats-officedocument.presentationml.notesSlide+xml"/>
  <Override PartName="/ppt/ink/ink11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ink/ink12.xml" ContentType="application/inkml+xml"/>
  <Override PartName="/ppt/notesSlides/notesSlide38.xml" ContentType="application/vnd.openxmlformats-officedocument.presentationml.notesSlide+xml"/>
  <Override PartName="/ppt/ink/ink13.xml" ContentType="application/inkml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3"/>
  </p:notesMasterIdLst>
  <p:sldIdLst>
    <p:sldId id="257" r:id="rId5"/>
    <p:sldId id="292" r:id="rId6"/>
    <p:sldId id="303" r:id="rId7"/>
    <p:sldId id="313" r:id="rId8"/>
    <p:sldId id="314" r:id="rId9"/>
    <p:sldId id="315" r:id="rId10"/>
    <p:sldId id="312" r:id="rId11"/>
    <p:sldId id="317" r:id="rId12"/>
    <p:sldId id="318" r:id="rId13"/>
    <p:sldId id="319" r:id="rId14"/>
    <p:sldId id="311" r:id="rId15"/>
    <p:sldId id="322" r:id="rId16"/>
    <p:sldId id="323" r:id="rId17"/>
    <p:sldId id="320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73" r:id="rId36"/>
    <p:sldId id="341" r:id="rId37"/>
    <p:sldId id="374" r:id="rId38"/>
    <p:sldId id="342" r:id="rId39"/>
    <p:sldId id="321" r:id="rId40"/>
    <p:sldId id="375" r:id="rId41"/>
    <p:sldId id="343" r:id="rId42"/>
    <p:sldId id="344" r:id="rId43"/>
    <p:sldId id="346" r:id="rId44"/>
    <p:sldId id="345" r:id="rId45"/>
    <p:sldId id="376" r:id="rId46"/>
    <p:sldId id="377" r:id="rId47"/>
    <p:sldId id="348" r:id="rId48"/>
    <p:sldId id="349" r:id="rId49"/>
    <p:sldId id="350" r:id="rId50"/>
    <p:sldId id="351" r:id="rId51"/>
    <p:sldId id="352" r:id="rId52"/>
    <p:sldId id="353" r:id="rId53"/>
    <p:sldId id="354" r:id="rId54"/>
    <p:sldId id="355" r:id="rId55"/>
    <p:sldId id="356" r:id="rId56"/>
    <p:sldId id="358" r:id="rId57"/>
    <p:sldId id="357" r:id="rId58"/>
    <p:sldId id="359" r:id="rId59"/>
    <p:sldId id="360" r:id="rId60"/>
    <p:sldId id="361" r:id="rId61"/>
    <p:sldId id="362" r:id="rId62"/>
    <p:sldId id="363" r:id="rId63"/>
    <p:sldId id="364" r:id="rId64"/>
    <p:sldId id="366" r:id="rId65"/>
    <p:sldId id="367" r:id="rId66"/>
    <p:sldId id="368" r:id="rId67"/>
    <p:sldId id="369" r:id="rId68"/>
    <p:sldId id="370" r:id="rId69"/>
    <p:sldId id="371" r:id="rId70"/>
    <p:sldId id="372" r:id="rId71"/>
    <p:sldId id="310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3" autoAdjust="0"/>
    <p:restoredTop sz="94169" autoAdjust="0"/>
  </p:normalViewPr>
  <p:slideViewPr>
    <p:cSldViewPr snapToGrid="0">
      <p:cViewPr varScale="1">
        <p:scale>
          <a:sx n="151" d="100"/>
          <a:sy n="151" d="100"/>
        </p:scale>
        <p:origin x="7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78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23:19.558"/>
    </inkml:context>
    <inkml:brush xml:id="br0">
      <inkml:brushProperty name="width" value="0.1" units="cm"/>
      <inkml:brushProperty name="height" value="0.1" units="cm"/>
      <inkml:brushProperty name="color" value="#00B0F0"/>
    </inkml:brush>
  </inkml:definitions>
  <inkml:trace contextRef="#ctx0" brushRef="#br0">10295 12068 24575,'56'0'0,"12"0"0,17 0 0,14 0 0,-47 0 0,1 0 0,9 0 0,4 0-2864,8-1 1,2 2 2863,8 0 0,3 0 0,7 2 0,0 1-170,-5 1 1,-2 1 169,-4-1 0,-2 0 0,-8-1 0,-2-1 342,-9 0 0,-2 0-342,-1-1 0,-3-1 0,41 2 0,-3 2 0,-4-2-203,-11 0 203,4 1 0,-10 0 0,-6 1 2655,2 0-2655,-7-2 1834,-2 0-1834,-2-3 821,-3 0-821,-2 0 275,-5 0-275,-8 0 0,-3 0 0,0 0 0,0 0 0,3 0 0,2 0 0,2 0 0,4 0 0,2 0 0,3 0 0,1-2 0,0-2 0,-3-3 0,-2-2 0,-5-2 0,5-3 0,7-4 0,-1 1 0,-2 0 0,-4 1 0,-6 1 0,0-2 0,-2 3 0,-4-1 0,1 0 0,-3 0 0,2-5 0,-1 0 0,-2-1 0,0-1 0,0 0 0,1-4 0,3-2 0,-2 3 0,-3 1 0,-4 2 0,-2 1 0,-2-1 0,0-2 0,2-3 0,-2-4 0,3-7 0,1-9 0,2-4 0,-1-3 0,-3-5 0,1-3 0,1-4 0,1-5 0,-1 2 0,-3-3 0,-2-2 0,-1 3 0,-6 12 0,-1 7 0,-2 1 0,0-3 0,1-8 0,-2-1 0,-1 0 0,0-1 0,2-5 0,-1-3 0,3-5 0,3 1 0,6-4 0,2 6 0,-6 21 0,-8 23 0,-9 24 0,-4 11 0,4-7 0,12-17 0,13-18 0,15-29 0,0-10 0,4-13-1216,-15 24 1,1-4 0,0-2 1215,3-9 0,0-4 0,-1-1 0,0-5 0,-1-2 0,-3 3 0,-8 9 0,-2 2 0,-2-1 0,1 1 0,-2-1 0,-1 1-857,-2 1 0,-1-1 1,-2 1 856,-1 2 0,-2-1 0,0 1 0,-1-1 0,-2 1 0,1-2 0,-1-3 0,1-1 0,-2 1 0,0 6 0,-2 0 0,0 1-471,0 2 1,-1 0 0,-1 4 470,0-19 0,0 4-333,-2 10 1,0 2 332,0 8 0,0 4 0,0-31 0,0 2 2639,0 22-2639,0 19 2672,-2-4-2672,-9-12 0,-13-21 0,6 31 0,-4-4 0,-6-16 0,-4-5-602,5 10 1,-1-3 0,-3-3 601,-4-11 0,-2-4 0,-2-1-734,8 17 1,-2-2 0,0 0 0,0 1 733,-2-1 0,-1 1 0,0 1 0,1 1 0,-9-12 0,1 2 0,-1 2-676,2 5 1,-1 1 0,0 2 675,0 4 0,0 2 0,0 1 0,1 4 0,0 1 0,-1 0-455,-1 0 0,0-1 0,-1 1 455,3 5 0,-1 0 0,2 2 779,-11-13 1,1 3-780,6 9 0,2 3 1418,6 8 1,3 3-1419,-23-24 2599,3 3-2599,16 19 2384,3 4-2384,-4-4 0,-10-14 0,2 3 0,-6-7-565,10 10 0,-3-2 1,1-2 564,-2-1 0,0-2 0,-1 0 0,-3-5 0,0 0 0,1 1 0,-12-15 0,2 2 0,-1 0 0,-2 0 0,16 21 0,-1-1 0,0 0 0,0 2 0,-1 1 0,0 0 0,-3-1 0,-1-1 0,0 3-585,-22-20 0,2 4 585,9 9 0,2 4-548,6 8 1,3 2 547,7 7 0,2 2 0,-22-15 0,7 11 0,9 9 0,7 4 0,-6-2 0,-10-7 0,-4-3 13,-16-11 0,-5-4-13,18 12 0,-2-2 0,-1 1-520,-1-2 0,-2 1 0,-1-1 520,-9-4 0,-3-1 0,1 2 0,5 5 0,1 1 0,-1 1 0,-5 0 0,-2 0 0,0 2 0,2 2 0,-1 3 0,-1 0 0,-1 3 0,-1 1 0,-2 2 0,-4 0 0,-2 1 0,2 4 0,15 5 0,2 3 0,1 3-293,1 1 1,1 2 0,0 1 292,6 3 0,1 0 0,0 2 0,-26-1 0,2 2 0,4-1 0,3 0 0,11 0 0,3 0 0,7 0 0,2 0 0,8 0 0,1 0 0,-2 0 0,-1 0 737,2 0 0,0 0-737,-4 0 0,-3 0 0,-6 0 0,-3 0 0,-2 0 0,-2 0 0,-1 0 0,-3 0 363,-18-1 1,-5 2-364,24 0 0,-1 2 0,-2 1-352,-9 1 1,-1 2-1,-2 0 352,-6 3 0,-1 0 0,1 3 0,2 3 0,1 1 0,-1 2 0,-3 1 0,0 2 0,2 1 0,6-1 0,3 1 0,1 1 0,1 1 0,2 2 0,2 0-706,4 0 0,2 1 0,1 0 706,4-1 0,1 1 0,0 0 0,-2 1 0,0 0 0,3 0-64,-17 8 1,5-2 63,9-5 0,2-1 0,4 0 0,3-2 981,13-6 0,4-2-981,-26 9 3176,36-17-3176,30-16 3049,-19 10-3049,-27 15 0,-23 17 0,29-11 0,-1 2-210,-5 8 0,-1 3 210,-5 6 0,-4 5-1142,7-4 1,-2 4-1,-2 2 1142,-5 5 0,0 2 0,-2 3-965,10-9 1,-2 1 0,1 2 0,-2 1 964,-4 8 0,-1 1 0,1 1 0,2 0 0,5-6 0,3 0 0,0-1 0,0 2-529,0 1 0,0 0 0,1 0 0,3-1 529,-4 6 0,3-2 0,2 0-904,2-2 0,3-1 0,1 0 904,3-5 0,1-2 0,3-2 0,-6 13 0,2-2 760,0 3 1,3-3-761,-8 22 2773,3-5-2773,4-11 0,-2-3-1037,12-24 1,-2 4 1036,-5 10 0,-2 6 0,-9 19 0,-3 9 583,10-17 1,-1 3-1,0 2-583,-1 4 0,0 2 0,-1 2 0,9-18 0,0 1 0,-1 0 0,2 0 0,-7 19 0,2-2 0,0 0 0,4-7 0,0 0 0,2-2-433,1-5 0,1-1 0,2-2 433,-8 22 0,3-4-335,6-15 1,2-2 334,5-8 0,3-1 2057,1-4 0,1-3-2057,-10 38 0,-1-15-2094,-7-6 2094,9-22 0,-2 3 0,-4 12 0,-1 6-92,5-12 0,-1 5 0,1 0 92,-1 3 0,1 2 0,0 0 0,0 5 0,-1 1 0,1 1-395,0 4 0,1 2 0,0 0 395,2-3 0,1-1 0,0 1 0,0 2 0,-1 0 0,1-1-350,3-6 0,1 0 0,1-2 350,-6 27 0,1-5 1736,4-16 1,1-4-1737,4-12 0,0-3 0,-7 36 0,6-22 1960,-1-8-1960,4-29 2901,3-24-2901,1-12 2539,1-7-2539,-1 0 1157,2 8-1157,-3 18 0,-6 25 0,-11 49 0,6-24 0,-2 11-1520,3 2 1,-1 8 0,1 2 1519,3-20 0,1 1 0,-1 1 0,2 1 0,-1 2 0,1 1 0,1-1 0,0-1 0,-2 20 0,1-2 0,2-3-816,1-16 1,2-3 0,0 0 815,0 5 0,1 1 0,0-1-523,1-8 1,1 0-1,0-2 523,0 30 0,1-3-439,0-13 1,1-4 438,-2-9 0,3-2 1578,6-4 1,4-3-1579,21 34 0,12-25 2576,18-17-2576,6-9 0,-18-9 0,5 3-15,8 5 0,4 3 15,11 9 0,4 2-417,-21-15 0,1 1 1,0-1 416,-4-2 0,-1 0 0,1-1 0,3 2 0,1 0 0,-1-2-630,-3-2 1,-1-2 0,0 0 629,28 15 0,1-1 0,2-1 0,0-3 0,-6-4 0,0-2 0,6 0 0,2-3 0,1-4 0,1-3 0,-2-5 0,0-2 0,4-4 0,1-3 0,-2-5 0,-2-4-225,-6 0 0,-2-2 225,-6 0 0,-4-1 0,-12-1 0,-2 0 0,-5-1 0,-1 0 0,6 0 0,5 0 0,28 0 0,5 0-325,-31 0 0,1 0 0,1 0 325,12 0 0,2 0 0,3 0 0,7 0 0,3 0 0,0 0-333,-4 0 1,1 0 0,1 0 332,-15 0 0,2 0 0,0 0 0,1 0-392,-1 0 0,-1 1 0,2-1 0,0-1 392,4 0 0,1-1 0,1 0 0,1-1 0,4 0 0,1-1 0,-1-1 0,-1 0 0,-5-2 0,-1 1 0,-1-2 0,-5 0 110,8-2 0,-4 0 0,-7-1-110,0 0 0,-13 0 0,-6-1 2230,-21 9-2230,30-1 0,22-4 1242,-34 2 0,3-1-1242,5-1 0,1-1 0,0 0 0,1-1 0,5-1 0,1-1 0,0 1 0,1-2 984,12-2 0,5-2-984,-16 5 0,5-2 0,0 0-1783,4 0 0,1-2 0,1 1 1783,2-1 0,0 0 0,-2-1-377,-7 3 0,-2-1 0,-5 1 377,8-2 0,-7 2 185,-11 4 0,-4 2-185,32 1 0,-31 3 0,4 0 0,14-4 0,2-1 349,9-2 1,0-2-350,1-1 0,-5-1 0,-19 4 0,-4 0 0,-5 1 0,-3 1 0,31-5 5320,-12 1-5320,0-2 1843,-5-1-1843,2-1 335,-6 4-335,-3 0 1775,-9 1-1775,-8 1 0,-5-1 0,-8 2 0,-4 4 0,-6 0 0,-4 1 0,0 1 0,-3-1 0,-2 0 0,1 2 0,-1-2 0,3 1 0,0-1 0,0 0 0,0 0 0,-2 0 0,0 1 0,0-1 0,-2 0 0,-2 0 0,-1-2 0,-3 1 0,-1 0 0,0 0 0,0 1 0,0-1 0,0 0 0,-1 1 0,-2 0 0,-2 1 0,-2 1 0,1-1 0,0 2 0,1 0 0,1-1 0,3 2 0,1-2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3:35:18.8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1497 3214 24575,'57'0'0,"8"0"0,-14 0 0,4 0 0,2 0 0,1 0-1034,8 0 0,1 0 1034,0 0 0,-1 0 0,-7 0 0,1 0 0,2 0 0,1 0 0,10 0 0,4 0-1494,14 0 1,6 0 1493,-22 0 0,2 0 0,2 0-662,7 0 0,2 0 0,1 0 662,3 0 0,2 0 0,0 0-1484,5 0 0,0 0 0,-1 0 1484,-4 0 0,-1 0 0,1 0 0,1 0 0,2 0 0,-1 0-508,-1 0 1,0 0-1,1 0 508,4-2 0,0 0 0,-1-1 0,1 0 0,-1-1 0,-1-2-17,-5-1 1,-2-1 0,-3-2 16,-13 0 0,-2-1 0,-4-2 501,17-4 0,-4-2-501,-3-1 0,-5-2 1802,-16 0 0,-3 0-1802,-2-2 0,-3 0 3244,21-23-3244,-29 6 2755,-17 7-2755,-14 5 0,-5 6 1541,-5 3-1541,-1-5 0,2-15 0,15-56-593,-4 33 0,2-4 593,1-10 0,1-1 0,0-7 0,0 1 0,-5 10 0,-2 1 0,0-4 0,-2 2 0,-1 5 0,-1 3 0,-2 4 0,-1 2-381,-1 1 1,-1 1 380,-1 1 0,0-1 0,0-2 0,0 0 0,0 5 0,0 2 0,0-45 0,-1 23 0,-10 16 0,-13 6 0,-13 10 0,-30-22 361,28 28 1,-3 0-362,-5-3 0,-3-1 0,-6-5 0,-3 2 0,0 3 0,-3 1-753,-9-1 0,-4 0 753,16 12 0,-3 0 0,-1 2 0,1 2 0,0 1 0,-1 2 0,-1 1 0,0 1 0,0 3 0,-27-5 0,3 4-508,18 9 1,2 2 507,0 1 0,2 0 0,7 3 0,2 1 0,-37-1 0,-3 1 0,15 3 0,11 0 0,8 0 1116,8 0-1116,-12 0 1023,8 0-1023,-40 0 0,43 0 0,-3 0 0,-9 0 0,-5 0-591,6 0 0,-5 0 1,-1 0 590,-1 0 0,-1 0 0,0 0 0,3 1 0,1-1 0,1 1 0,-30 1 0,3 1-849,14 1 1,2 1 848,1 3 0,-2 2 0,-12 1 0,-2 1 0,2 2 0,0 1 0,3 1 0,3 1 0,10-3 0,5 1-301,7-2 1,4 0 300,8 0 0,3-1 996,-33 6-996,5-1 2691,16-5-2691,16-6 2057,4-3-2057,0-3 0,-13 0 0,-10 0 0,-11 0 0,-4 2-391,-10 3 0,1 1 391,4 2 0,7 1 0,-18 14-299,11 2 299,16-2 0,2 0 0,14-1 0,14-2 0,12-5 0,7 0 1608,4 4-1608,3 4 324,-1 6-324,1 4 0,-2 3 0,2 8 0,-3 5 0,1 1 0,1 1 0,-2-3 0,3 0 0,3-4 0,1-3 0,3-5 0,0-2 0,1-3 0,2 1 0,0 0 0,0 2 0,0 5 0,1-1 0,1 1 0,2 17 0,-1 3 0,1 1 0,0-4 0,2-15 0,12 3 0,27 2 0,5-2 0,-5 0 0,-17 3 0,-20 17 0,5 20 0,-2-30 0,2 2 0,3 8 0,1 0 0,0 2 0,2-1 0,0-5 0,0-2 0,11 29 0,-1-23 0,-6-24 0,0-9 0,0-4 0,-1-4 0,1-2 0,-1-2 0,0-3 0,-5-3 0,1 0 0,-2-1 0,0-3 0,0 2 0,1-2 0,-1 0 0,1 0 0,-1-3 0,-2 1 0,0-2 0,0 1 0,1 1 0,2 0 0,1 1 0,2 2 0,0 3 0,3 1 0,2 2 0,1 1 0,4 2 0,2 3 0,3-1 0,-2-1 0,-3-2 0,-3-4 0,-6-4 0,-3-2 0,-3-2 0,-3 0 0,-1 0 0,-1 0 0,1-1 0,1-2 0,1 1 0,0-1 0,1-1 0,0 1 0,5 0 0,2 0 0,0 1 0,-1-1 0,-2 2 0,-1-1 0,-1 1 0,-1-2 0,0 0 0,0 0 0,-2 1 0,0 0 0,-2 0 0,0-1 0,0 0 0,-1-1 0,1 0 0,-1 1 0,1-1 0,-1 0 0,0 0 0,0-1 0,-1 2 0,1 1 0,0-1 0,1 2 0,-1-2 0,1 1 0,-1-1 0,3 1 0,-1 0 0,1 0 0,1 1 0,-1-1 0,0-1 0,-1 1 0,-2-3 0,-1 2 0,1-2 0,-1 2 0,2 0 0,-1 0 0,1 2 0,0-1 0,1 3 0,2-1 0,2 1 0,2 1 0,0-1 0,3 2 0,2 1 0,7 0 0,-11-4 0,0-2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5T04:16:19.584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5082 3462 24575,'130'-9'0,"6"0"0,831 10 0,-791 9-810,-61-2 582,122 9 195,-204-15 33,0 2 0,35 8 0,-34-6 0,61 5 0,213 7 0,24 0 0,203-1-145,-398-19-214,176 5-310,-201 14 669,-73-10 0,62 4 0,185-12 0,38 2 0,-214 7-29,73 1 194,-92-9 889,115 14 0,-155-10-1054,79-3 0,-85-2 0,1 1 0,67 10 0,-53-3 0,1-3 0,104-5 0,-51-2 0,771 3 0,-687 18 0,-36-16 0,160-5 0,-149-15 0,-54 1 0,-76 9 0,45-1 0,-75 7 0,1 0 0,-1 0 0,0-2 0,14-4 0,-14 3 0,0 1 0,1 1 0,-1 0 0,16-1 0,64-4 0,32-1 0,119-9 0,-165 18 0,79-13 0,-18 8 0,-96 5 0,75-9 0,-82 4 0,43 1 0,-45 4 0,52-9 0,49-3 0,-28 3 0,-81 6 0,-11 1 0,1 0 0,-1-1 0,0 0 0,22-9 0,-20 7 0,0 0 0,0 1 0,0 1 0,36-1 0,14-3 0,-10 2 0,0 2 0,76 5 0,-27 1 0,93-21 0,-55 7 0,-71 3 0,68-13 0,-60 8 0,-39 4 0,-2-2 0,1-2 0,73-33 0,-51 19 0,-40 17 0,-1 0 0,0-2 0,0 0 0,-1-1 0,37-32 0,18-13 0,-49 38 0,47-44 0,-38 30 0,-23 21 0,-1 1 0,0-2 0,0 0 0,13-20 0,-17 21 0,1 1 0,0-1 0,14-11 0,-14 15 0,-1-1 0,0 0 0,-1 0 0,1-1 0,5-12 0,93-173 0,-94 164 0,-2 0 0,0-1 0,-3 0 0,6-35 0,20-72 0,-2 42 0,-17 54 0,-3 0 0,-1 0 0,8-82 0,-13 84 0,-1-16 0,-2-1 0,-8-97 0,3 146 0,0 1 0,0-1 0,0 1 0,-1-1 0,-1 1 0,0 0 0,-7-13 0,-42-61 0,34 56 0,-5-10 0,17 24 0,-1 0 0,0 1 0,-1 1 0,0-1 0,-1 2 0,-1-1 0,-13-10 0,9 8 0,1 1 0,1-1 0,-13-16 0,17 17 0,0 2 0,-1-1 0,-1 1 0,1 1 0,-2 0 0,-20-13 0,-73-42 0,71 42 0,0 2 0,-1 1 0,-51-20 0,-113-49 0,28 37 0,109 35 0,-108-43 0,132 45 0,-1 1 0,0 2 0,-55-8 0,32 7 0,-267-71 0,273 69 0,0 2 0,-86-6 0,114 15 0,-25-5 0,-35-1 0,-111-9 0,120 20 0,-84-4 0,97-6 0,35 4 0,-50-2 0,-38 9 0,-167-6 0,213-4 0,-73-3 0,-658 11 0,793-2 0,-1-1 0,1 1 0,0-2 0,-1 0 0,-13-5 0,12 3 0,1 1 0,-1 1 0,1 0 0,-15-1 0,-79 4 0,69 1 0,-1-2 0,-63-9 0,68 6 0,0 1 0,-36 1 0,35 2 0,-60-8 0,44 2 0,0 2 0,-93 6 0,-36-2 0,102-7 0,-62-4 0,91 12 0,-6 1 0,-1-3 0,-70-11 0,88 8 0,-73 0 0,73 4 0,0-1 0,-42-7 0,49 4 0,-52 0 0,54 4 0,0-2 0,-38-6 0,22 2 0,-1 2 0,0 1 0,-68 7 0,12-2 0,-564-2 0,653-1 0,1 0 0,0-1 0,0 0 0,1-1 0,-15-5 0,13 3 0,-1 2 0,0-1 0,-18-1 0,-173 0 0,130 6 0,-103-12 0,138 8 0,-45 1 0,50 2 0,-1-2 0,-36-5 0,35 2 0,-63 0 0,61 5 0,-49-8 0,42 3 0,-1 2 0,-46 3 0,49 1 0,-1-1 0,-64-11 0,62 6 0,0 1 0,-1 3 0,-46 4 0,-79-3 0,99-7 0,-73-4 0,112 12 0,-22 0 0,0-2 0,-59-10 0,77 7 0,1 2 0,-65 3 0,63 1 0,-1-2 0,-47-5 0,25-12 0,50 13 0,0 0 0,0 1 0,0 0 0,-19-1 0,-143 5 0,-30-2 0,129-6 0,-75-3 0,-1118 11 0,670-2 0,399-17 0,125 19 0,20 1 0,0-3 0,-84-11 0,77 5 0,0 3 0,-106 5 0,53 2 0,73-3 0,0 1 0,-1-2 0,-62-10 0,67 7 0,0 0 0,-50 3 0,47 1 0,-73-8 0,46 1 0,0 2 0,-99 7 0,46 1 0,112-3 0,-95 0 0,-110 14 0,15 3 0,84-11 0,78-5 0,-57 7 0,7 2 0,62-9 0,0 2 0,0 1 0,0 0 0,-35 13 0,-57 19 0,76-25 0,1 2 0,-42 19 0,53-19 0,11-6 0,0 2 0,0 0 0,-26 19 0,25-15 0,-1-2 0,0-1 0,-1 0 0,-24 8 0,-15 8 0,21-6 0,-42 32 0,-8 4 0,42-26 0,-60 49 0,19-13 0,67-50 0,0 2 0,-27 30 0,-7 7 0,37-36 0,0 0 0,2 1 0,0 0 0,1 1 0,2 1 0,0 0 0,-13 36 0,6-19 0,9-19 0,1 1 0,1 0 0,0 0 0,2 0 0,0 1 0,-5 42 0,10 154 0,2-112 0,0-96 0,1-1 0,0 0 0,0 0 0,1 0 0,0 0 0,1 0 0,0-1 0,0 0 0,10 15 0,15 32 0,-12-15 0,2-1 0,1-1 0,2-1 0,27 36 0,-28-42 0,-2 1 0,18 42 0,-21-39 0,2-1 0,23 34 0,-3-4 0,-33-54 0,0 1 0,1-1 0,0 0 0,1-1 0,0 1 0,0-2 0,1 1 0,0-1 0,14 11 0,-3-4 0,33 34 0,-35-32 0,1-1 0,21 16 0,-14-12 0,0 0 0,28 30 0,-37-34 0,-1-2 0,0-2 0,27 17 0,-24-18 0,-2 1 0,24 21 0,95 79 0,-48-43 0,-63-52 0,1-1 0,0-1 0,1-1 0,41 15 0,6 5 0,-16-10 0,0-2 0,2-3 0,63 13 0,-79-22 0,37 17 0,-56-17 0,50 12 0,109 19 0,-84-16 0,164 18 0,-249-41 0,0 1 0,0 0 0,21 8 0,27 7 0,-12-10 0,260 38 0,-153-29 0,-85-9 0,-37-3 0,43 0 0,-19-4 0,83 11 0,-57-10 0,-66-3 0,1 1 0,32 4 0,1 12 0,-44-12 0,0-1 0,1 0 0,-1 0 0,1-1 0,13 2 0,61 4 0,34 1 0,161 9 0,-243-16 0,0 1 0,51 13 0,143 30 0,-179-40 0,-39-6 0,-1 1 0,0 1 0,1 0 0,-1 0 0,0 1 0,13 6 0,-7-4 0,1 0 0,0 0 0,0-2 0,1 0 0,20 0 0,2 0 0,260 19 0,-260-22-1365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3:50:41.19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3572 4266 24575,'71'0'0,"15"0"0,-5 0 0,12 0-1340,-19 0 1,4 0-1,1 0 1340,2 0 0,0 0 0,0 0-2036,3 0 0,0 0 1,-4 0 2035,15 0 0,-5 0 0,-2 0 0,1 0 338,-19 0 1,4 0-1,1 0-338,7 0 0,2 0 0,0 0-485,-3 0 1,0 0 0,-2 0 484,-6 0 0,-1 0 0,-3 0 0,20 0 0,-5 0 187,-11 0 1,-2 0-188,0 0 0,-1 0 2276,-6 0 1,-2 0-2277,-8 0 0,-2 0 0,37 0 1114,-4 0-1114,-15 0 0,-12-2 0,-14-1 2339,-8-4-2339,-6-5 1368,1-5-1368,3-8 721,1-5-721,-1-4 94,-2-4-94,-1-8 0,-3 0 0,-2-3 0,-4-5 0,0-2 0,0-11 0,-4-1 0,-3-2 0,-4 1 0,-3 10 0,-3 3 0,-3 5 0,-2-3 0,0-7 0,0-1 0,0 2 0,0-5 0,0-3 0,-2-1 0,-5-4 0,-6 3 0,-8-4 0,-5-2 0,-3 10 0,0 4 0,-4 0 0,-4-1 0,-6-8 0,-5 7 0,-3 7 0,-1 4 0,-2 5 0,0 2 0,5 6 0,10 12 0,3 7 0,1 2 0,-3 1 0,-19-11 0,-12-7-655,25 14 0,-2-2 655,-11-5 0,-3-2 0,-3-1 0,-1-1 0,-5-3 0,1-1 0,2 1 0,2-1 0,6 2 0,2 1 0,3 0 0,2 1-237,5 2 0,1 1 237,2 1 0,2 1 0,-30-18 0,9 6 0,6 7 0,11 6 0,3-1 0,10 6 1277,10 1-1277,5-6 507,7 0-507,1-5 0,-4-1 0,0 2 0,-10-13 0,-4-3 0,-11-9 0,-3 1 0,-2 6 0,0 4 0,-5 1 0,-7-1 0,0 5 0,-12-3 0,-1 6 0,-4 5 0,-10 2 0,11 12 0,0 3 0,4 3 0,5 3 0,-6-1 0,7 1 0,-4 2 0,-15-1 0,23-2 0,-4-3 0,-11-4 0,-3-2-1029,-2-3 0,-3 0 1029,-11-3 0,-1 1 0,5 3 0,-1 1 0,-1 2 0,-1 1 0,-7 2 0,-2 1-1308,3 3 1,-1 3 1307,27 3 0,-1 1 0,0 1 0,-5 0 0,-1 1 0,1 0 0,1 1 0,0 0 0,1 1 0,3-1 0,0 1 0,0 0-442,3 1 1,0 2-1,1 1 442,-29 5 0,1 4 0,5 4 0,1 3 0,4 4 0,2 3 0,7-1 0,2 1 0,4-1 0,3 1-267,5-2 0,4-1 267,9-2 0,3 0 0,-30 15 1558,16-3-1558,5 0 0,-6 5 0,-4 8 0,5-1 2565,8-2-2565,14-6 1653,16-9-1653,9 6 0,10 13 0,3 11 0,3 11 0,1 11 0,1 12 0,0 4-677,0-28 1,1 2-1,0 0 677,1 8 0,0 0 0,1-2 0,4 17 0,0-1 0,-2-24 0,1 0 0,0 1 0,0 3 0,1 0 0,0-1 0,0-3 0,0-2 0,1 0-737,7 28 0,-1-4 737,-2-14 0,-1-5-356,0-11 1,0-3 355,0-1 0,2-3 0,15 37 0,-12-42 0,2-1 0,22 35 0,-3-27 0,1 3 0,-10-16 2441,-11-8-2441,-12-10 1632,-12-18-1632,6-7 898,15 4-898,18 8 0,17 6 0,16 8 0,13 7 0,-36-16 0,2 1-233,-1 0 1,1-1 232,45 15 0,-12-6 0,-3-4 0,2 1 0,5 0 0,8 0 0,-3 0 0,5 1 0,-1-1-781,-34-9 1,4 1 780,3-1 0,1 0 0,6 0 0,0-3-18,-10-1 0,-3-2 18,25-1 0,-13-4 0,-16 2 0,6 4 0,-2 5 428,-7 4-428,-10-2 1594,3 3-1594,3 0 40,1 1-40,-2 1 0,-7-3 0,-10-3 0,-5-3 0,-3-1 0,-2-2 0,0 1 0,-3-2 0,-3-1 0,-3 1 0,-3-1 0,0-2 0,0 0 0,-1-1 0,1-2 0,-2 1 0,1-1 0,-1 1 0,-1 0 0,2-1 0,-2-1 0,0 0 0,-1 1 0,-1-1 0,0 1 0,1-2 0,-1 1 0,1 1 0,-2 1 0,0 0 0,0-1 0,0 0 0,2-2 0,-1 1 0,0 1 0,0 0 0,0-1 0,0-1 0,0 0 0,1 0 0,12 0 0,13 0 0,-11 0 0,4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3:50:51.95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1497 3214 24575,'57'0'0,"8"0"0,-14 0 0,4 0 0,2 0 0,1 0-1034,8 0 0,1 0 1034,0 0 0,-1 0 0,-7 0 0,1 0 0,2 0 0,1 0 0,10 0 0,4 0-1494,14 0 1,6 0 1493,-22 0 0,2 0 0,2 0-662,7 0 0,2 0 0,1 0 662,3 0 0,2 0 0,0 0-1484,5 0 0,0 0 0,-1 0 1484,-4 0 0,-1 0 0,1 0 0,1 0 0,2 0 0,-1 0-508,-1 0 1,0 0-1,1 0 508,4-2 0,0 0 0,-1-1 0,1 0 0,-1-1 0,-1-2-17,-5-1 1,-2-1 0,-3-2 16,-13 0 0,-2-1 0,-4-2 501,17-4 0,-4-2-501,-3-1 0,-5-2 1802,-16 0 0,-3 0-1802,-2-2 0,-3 0 3244,21-23-3244,-29 6 2755,-17 7-2755,-14 5 0,-5 6 1541,-5 3-1541,-1-5 0,2-15 0,15-56-593,-4 33 0,2-4 593,1-10 0,1-1 0,0-7 0,0 1 0,-5 10 0,-2 1 0,0-4 0,-2 2 0,-1 5 0,-1 3 0,-2 4 0,-1 2-381,-1 1 1,-1 1 380,-1 1 0,0-1 0,0-2 0,0 0 0,0 5 0,0 2 0,0-45 0,-1 23 0,-10 16 0,-13 6 0,-13 10 0,-30-22 361,28 28 1,-3 0-362,-5-3 0,-3-1 0,-6-5 0,-3 2 0,0 3 0,-3 1-753,-9-1 0,-4 0 753,16 12 0,-3 0 0,-1 2 0,1 2 0,0 1 0,-1 2 0,-1 1 0,0 1 0,0 3 0,-27-5 0,3 4-508,18 9 1,2 2 507,0 1 0,2 0 0,7 3 0,2 1 0,-37-1 0,-3 1 0,15 3 0,11 0 0,8 0 1116,8 0-1116,-12 0 1023,8 0-1023,-40 0 0,43 0 0,-3 0 0,-9 0 0,-5 0-591,6 0 0,-5 0 1,-1 0 590,-1 0 0,-1 0 0,0 0 0,3 1 0,1-1 0,1 1 0,-30 1 0,3 1-849,14 1 1,2 1 848,1 3 0,-2 2 0,-12 1 0,-2 1 0,2 2 0,0 1 0,3 1 0,3 1 0,10-3 0,5 1-301,7-2 1,4 0 300,8 0 0,3-1 996,-33 6-996,5-1 2691,16-5-2691,16-6 2057,4-3-2057,0-3 0,-13 0 0,-10 0 0,-11 0 0,-4 2-391,-10 3 0,1 1 391,4 2 0,7 1 0,-18 14-299,11 2 299,16-2 0,2 0 0,14-1 0,14-2 0,12-5 0,7 0 1608,4 4-1608,3 4 324,-1 6-324,1 4 0,-2 3 0,2 8 0,-3 5 0,1 1 0,1 1 0,-2-3 0,3 0 0,3-4 0,1-3 0,3-5 0,0-2 0,1-3 0,2 1 0,0 0 0,0 2 0,0 5 0,1-1 0,1 1 0,2 17 0,-1 3 0,1 1 0,0-4 0,2-15 0,12 3 0,27 2 0,5-2 0,-5 0 0,-17 3 0,-20 17 0,5 20 0,-2-30 0,2 2 0,3 8 0,1 0 0,0 2 0,2-1 0,0-5 0,0-2 0,11 29 0,-1-23 0,-6-24 0,0-9 0,0-4 0,-1-4 0,1-2 0,-1-2 0,0-3 0,-5-3 0,1 0 0,-2-1 0,0-3 0,0 2 0,1-2 0,-1 0 0,1 0 0,-1-3 0,-2 1 0,0-2 0,0 1 0,1 1 0,2 0 0,1 1 0,2 2 0,0 3 0,3 1 0,2 2 0,1 1 0,4 2 0,2 3 0,3-1 0,-2-1 0,-3-2 0,-3-4 0,-6-4 0,-3-2 0,-3-2 0,-3 0 0,-1 0 0,-1 0 0,1-1 0,1-2 0,1 1 0,0-1 0,1-1 0,0 1 0,5 0 0,2 0 0,0 1 0,-1-1 0,-2 2 0,-1-1 0,-1 1 0,-1-2 0,0 0 0,0 0 0,-2 1 0,0 0 0,-2 0 0,0-1 0,0 0 0,-1-1 0,1 0 0,-1 1 0,1-1 0,-1 0 0,0 0 0,0-1 0,-1 2 0,1 1 0,0-1 0,1 2 0,-1-2 0,1 1 0,-1-1 0,3 1 0,-1 0 0,1 0 0,1 1 0,-1-1 0,0-1 0,-1 1 0,-2-3 0,-1 2 0,1-2 0,-1 2 0,2 0 0,-1 0 0,1 2 0,0-1 0,1 3 0,2-1 0,2 1 0,2 1 0,0-1 0,3 2 0,2 1 0,7 0 0,-11-4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25:04.0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3572 4266 24575,'71'0'0,"15"0"0,-5 0 0,12 0-1340,-19 0 1,4 0-1,1 0 1340,2 0 0,0 0 0,0 0-2036,3 0 0,0 0 1,-4 0 2035,15 0 0,-5 0 0,-2 0 0,1 0 338,-19 0 1,4 0-1,1 0-338,7 0 0,2 0 0,0 0-485,-3 0 1,0 0 0,-2 0 484,-6 0 0,-1 0 0,-3 0 0,20 0 0,-5 0 187,-11 0 1,-2 0-188,0 0 0,-1 0 2276,-6 0 1,-2 0-2277,-8 0 0,-2 0 0,37 0 1114,-4 0-1114,-15 0 0,-12-2 0,-14-1 2339,-8-4-2339,-6-5 1368,1-5-1368,3-8 721,1-5-721,-1-4 94,-2-4-94,-1-8 0,-3 0 0,-2-3 0,-4-5 0,0-2 0,0-11 0,-4-1 0,-3-2 0,-4 1 0,-3 10 0,-3 3 0,-3 5 0,-2-3 0,0-7 0,0-1 0,0 2 0,0-5 0,0-3 0,-2-1 0,-5-4 0,-6 3 0,-8-4 0,-5-2 0,-3 10 0,0 4 0,-4 0 0,-4-1 0,-6-8 0,-5 7 0,-3 7 0,-1 4 0,-2 5 0,0 2 0,5 6 0,10 12 0,3 7 0,1 2 0,-3 1 0,-19-11 0,-12-7-655,25 14 0,-2-2 655,-11-5 0,-3-2 0,-3-1 0,-1-1 0,-5-3 0,1-1 0,2 1 0,2-1 0,6 2 0,2 1 0,3 0 0,2 1-237,5 2 0,1 1 237,2 1 0,2 1 0,-30-18 0,9 6 0,6 7 0,11 6 0,3-1 0,10 6 1277,10 1-1277,5-6 507,7 0-507,1-5 0,-4-1 0,0 2 0,-10-13 0,-4-3 0,-11-9 0,-3 1 0,-2 6 0,0 4 0,-5 1 0,-7-1 0,0 5 0,-12-3 0,-1 6 0,-4 5 0,-10 2 0,11 12 0,0 3 0,4 3 0,5 3 0,-6-1 0,7 1 0,-4 2 0,-15-1 0,23-2 0,-4-3 0,-11-4 0,-3-2-1029,-2-3 0,-3 0 1029,-11-3 0,-1 1 0,5 3 0,-1 1 0,-1 2 0,-1 1 0,-7 2 0,-2 1-1308,3 3 1,-1 3 1307,27 3 0,-1 1 0,0 1 0,-5 0 0,-1 1 0,1 0 0,1 1 0,0 0 0,1 1 0,3-1 0,0 1 0,0 0-442,3 1 1,0 2-1,1 1 442,-29 5 0,1 4 0,5 4 0,1 3 0,4 4 0,2 3 0,7-1 0,2 1 0,4-1 0,3 1-267,5-2 0,4-1 267,9-2 0,3 0 0,-30 15 1558,16-3-1558,5 0 0,-6 5 0,-4 8 0,5-1 2565,8-2-2565,14-6 1653,16-9-1653,9 6 0,10 13 0,3 11 0,3 11 0,1 11 0,1 12 0,0 4-677,0-28 1,1 2-1,0 0 677,1 8 0,0 0 0,1-2 0,4 17 0,0-1 0,-2-24 0,1 0 0,0 1 0,0 3 0,1 0 0,0-1 0,0-3 0,0-2 0,1 0-737,7 28 0,-1-4 737,-2-14 0,-1-5-356,0-11 1,0-3 355,0-1 0,2-3 0,15 37 0,-12-42 0,2-1 0,22 35 0,-3-27 0,1 3 0,-10-16 2441,-11-8-2441,-12-10 1632,-12-18-1632,6-7 898,15 4-898,18 8 0,17 6 0,16 8 0,13 7 0,-36-16 0,2 1-233,-1 0 1,1-1 232,45 15 0,-12-6 0,-3-4 0,2 1 0,5 0 0,8 0 0,-3 0 0,5 1 0,-1-1-781,-34-9 1,4 1 780,3-1 0,1 0 0,6 0 0,0-3-18,-10-1 0,-3-2 18,25-1 0,-13-4 0,-16 2 0,6 4 0,-2 5 428,-7 4-428,-10-2 1594,3 3-1594,3 0 40,1 1-40,-2 1 0,-7-3 0,-10-3 0,-5-3 0,-3-1 0,-2-2 0,0 1 0,-3-2 0,-3-1 0,-3 1 0,-3-1 0,0-2 0,0 0 0,-1-1 0,1-2 0,-2 1 0,1-1 0,-1 1 0,-1 0 0,2-1 0,-2-1 0,0 0 0,-1 1 0,-1-1 0,0 1 0,1-2 0,-1 1 0,1 1 0,-2 1 0,0 0 0,0-1 0,0 0 0,2-2 0,-1 1 0,0 1 0,0 0 0,0-1 0,0-1 0,0 0 0,1 0 0,12 0 0,13 0 0,-11 0 0,4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25:08.2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1497 3214 24575,'57'0'0,"8"0"0,-14 0 0,4 0 0,2 0 0,1 0-1034,8 0 0,1 0 1034,0 0 0,-1 0 0,-7 0 0,1 0 0,2 0 0,1 0 0,10 0 0,4 0-1494,14 0 1,6 0 1493,-22 0 0,2 0 0,2 0-662,7 0 0,2 0 0,1 0 662,3 0 0,2 0 0,0 0-1484,5 0 0,0 0 0,-1 0 1484,-4 0 0,-1 0 0,1 0 0,1 0 0,2 0 0,-1 0-508,-1 0 1,0 0-1,1 0 508,4-2 0,0 0 0,-1-1 0,1 0 0,-1-1 0,-1-2-17,-5-1 1,-2-1 0,-3-2 16,-13 0 0,-2-1 0,-4-2 501,17-4 0,-4-2-501,-3-1 0,-5-2 1802,-16 0 0,-3 0-1802,-2-2 0,-3 0 3244,21-23-3244,-29 6 2755,-17 7-2755,-14 5 0,-5 6 1541,-5 3-1541,-1-5 0,2-15 0,15-56-593,-4 33 0,2-4 593,1-10 0,1-1 0,0-7 0,0 1 0,-5 10 0,-2 1 0,0-4 0,-2 2 0,-1 5 0,-1 3 0,-2 4 0,-1 2-381,-1 1 1,-1 1 380,-1 1 0,0-1 0,0-2 0,0 0 0,0 5 0,0 2 0,0-45 0,-1 23 0,-10 16 0,-13 6 0,-13 10 0,-30-22 361,28 28 1,-3 0-362,-5-3 0,-3-1 0,-6-5 0,-3 2 0,0 3 0,-3 1-753,-9-1 0,-4 0 753,16 12 0,-3 0 0,-1 2 0,1 2 0,0 1 0,-1 2 0,-1 1 0,0 1 0,0 3 0,-27-5 0,3 4-508,18 9 1,2 2 507,0 1 0,2 0 0,7 3 0,2 1 0,-37-1 0,-3 1 0,15 3 0,11 0 0,8 0 1116,8 0-1116,-12 0 1023,8 0-1023,-40 0 0,43 0 0,-3 0 0,-9 0 0,-5 0-591,6 0 0,-5 0 1,-1 0 590,-1 0 0,-1 0 0,0 0 0,3 1 0,1-1 0,1 1 0,-30 1 0,3 1-849,14 1 1,2 1 848,1 3 0,-2 2 0,-12 1 0,-2 1 0,2 2 0,0 1 0,3 1 0,3 1 0,10-3 0,5 1-301,7-2 1,4 0 300,8 0 0,3-1 996,-33 6-996,5-1 2691,16-5-2691,16-6 2057,4-3-2057,0-3 0,-13 0 0,-10 0 0,-11 0 0,-4 2-391,-10 3 0,1 1 391,4 2 0,7 1 0,-18 14-299,11 2 299,16-2 0,2 0 0,14-1 0,14-2 0,12-5 0,7 0 1608,4 4-1608,3 4 324,-1 6-324,1 4 0,-2 3 0,2 8 0,-3 5 0,1 1 0,1 1 0,-2-3 0,3 0 0,3-4 0,1-3 0,3-5 0,0-2 0,1-3 0,2 1 0,0 0 0,0 2 0,0 5 0,1-1 0,1 1 0,2 17 0,-1 3 0,1 1 0,0-4 0,2-15 0,12 3 0,27 2 0,5-2 0,-5 0 0,-17 3 0,-20 17 0,5 20 0,-2-30 0,2 2 0,3 8 0,1 0 0,0 2 0,2-1 0,0-5 0,0-2 0,11 29 0,-1-23 0,-6-24 0,0-9 0,0-4 0,-1-4 0,1-2 0,-1-2 0,0-3 0,-5-3 0,1 0 0,-2-1 0,0-3 0,0 2 0,1-2 0,-1 0 0,1 0 0,-1-3 0,-2 1 0,0-2 0,0 1 0,1 1 0,2 0 0,1 1 0,2 2 0,0 3 0,3 1 0,2 2 0,1 1 0,4 2 0,2 3 0,3-1 0,-2-1 0,-3-2 0,-3-4 0,-6-4 0,-3-2 0,-3-2 0,-3 0 0,-1 0 0,-1 0 0,1-1 0,1-2 0,1 1 0,0-1 0,1-1 0,0 1 0,5 0 0,2 0 0,0 1 0,-1-1 0,-2 2 0,-1-1 0,-1 1 0,-1-2 0,0 0 0,0 0 0,-2 1 0,0 0 0,-2 0 0,0-1 0,0 0 0,-1-1 0,1 0 0,-1 1 0,1-1 0,-1 0 0,0 0 0,0-1 0,-1 2 0,1 1 0,0-1 0,1 2 0,-1-2 0,1 1 0,-1-1 0,3 1 0,-1 0 0,1 0 0,1 1 0,-1-1 0,0-1 0,-1 1 0,-2-3 0,-1 2 0,1-2 0,-1 2 0,2 0 0,-1 0 0,1 2 0,0-1 0,1 3 0,2-1 0,2 1 0,2 1 0,0-1 0,3 2 0,2 1 0,7 0 0,-11-4 0,0-2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25:04.0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3572 4266 24575,'71'0'0,"15"0"0,-5 0 0,12 0-1340,-19 0 1,4 0-1,1 0 1340,2 0 0,0 0 0,0 0-2036,3 0 0,0 0 1,-4 0 2035,15 0 0,-5 0 0,-2 0 0,1 0 338,-19 0 1,4 0-1,1 0-338,7 0 0,2 0 0,0 0-485,-3 0 1,0 0 0,-2 0 484,-6 0 0,-1 0 0,-3 0 0,20 0 0,-5 0 187,-11 0 1,-2 0-188,0 0 0,-1 0 2276,-6 0 1,-2 0-2277,-8 0 0,-2 0 0,37 0 1114,-4 0-1114,-15 0 0,-12-2 0,-14-1 2339,-8-4-2339,-6-5 1368,1-5-1368,3-8 721,1-5-721,-1-4 94,-2-4-94,-1-8 0,-3 0 0,-2-3 0,-4-5 0,0-2 0,0-11 0,-4-1 0,-3-2 0,-4 1 0,-3 10 0,-3 3 0,-3 5 0,-2-3 0,0-7 0,0-1 0,0 2 0,0-5 0,0-3 0,-2-1 0,-5-4 0,-6 3 0,-8-4 0,-5-2 0,-3 10 0,0 4 0,-4 0 0,-4-1 0,-6-8 0,-5 7 0,-3 7 0,-1 4 0,-2 5 0,0 2 0,5 6 0,10 12 0,3 7 0,1 2 0,-3 1 0,-19-11 0,-12-7-655,25 14 0,-2-2 655,-11-5 0,-3-2 0,-3-1 0,-1-1 0,-5-3 0,1-1 0,2 1 0,2-1 0,6 2 0,2 1 0,3 0 0,2 1-237,5 2 0,1 1 237,2 1 0,2 1 0,-30-18 0,9 6 0,6 7 0,11 6 0,3-1 0,10 6 1277,10 1-1277,5-6 507,7 0-507,1-5 0,-4-1 0,0 2 0,-10-13 0,-4-3 0,-11-9 0,-3 1 0,-2 6 0,0 4 0,-5 1 0,-7-1 0,0 5 0,-12-3 0,-1 6 0,-4 5 0,-10 2 0,11 12 0,0 3 0,4 3 0,5 3 0,-6-1 0,7 1 0,-4 2 0,-15-1 0,23-2 0,-4-3 0,-11-4 0,-3-2-1029,-2-3 0,-3 0 1029,-11-3 0,-1 1 0,5 3 0,-1 1 0,-1 2 0,-1 1 0,-7 2 0,-2 1-1308,3 3 1,-1 3 1307,27 3 0,-1 1 0,0 1 0,-5 0 0,-1 1 0,1 0 0,1 1 0,0 0 0,1 1 0,3-1 0,0 1 0,0 0-442,3 1 1,0 2-1,1 1 442,-29 5 0,1 4 0,5 4 0,1 3 0,4 4 0,2 3 0,7-1 0,2 1 0,4-1 0,3 1-267,5-2 0,4-1 267,9-2 0,3 0 0,-30 15 1558,16-3-1558,5 0 0,-6 5 0,-4 8 0,5-1 2565,8-2-2565,14-6 1653,16-9-1653,9 6 0,10 13 0,3 11 0,3 11 0,1 11 0,1 12 0,0 4-677,0-28 1,1 2-1,0 0 677,1 8 0,0 0 0,1-2 0,4 17 0,0-1 0,-2-24 0,1 0 0,0 1 0,0 3 0,1 0 0,0-1 0,0-3 0,0-2 0,1 0-737,7 28 0,-1-4 737,-2-14 0,-1-5-356,0-11 1,0-3 355,0-1 0,2-3 0,15 37 0,-12-42 0,2-1 0,22 35 0,-3-27 0,1 3 0,-10-16 2441,-11-8-2441,-12-10 1632,-12-18-1632,6-7 898,15 4-898,18 8 0,17 6 0,16 8 0,13 7 0,-36-16 0,2 1-233,-1 0 1,1-1 232,45 15 0,-12-6 0,-3-4 0,2 1 0,5 0 0,8 0 0,-3 0 0,5 1 0,-1-1-781,-34-9 1,4 1 780,3-1 0,1 0 0,6 0 0,0-3-18,-10-1 0,-3-2 18,25-1 0,-13-4 0,-16 2 0,6 4 0,-2 5 428,-7 4-428,-10-2 1594,3 3-1594,3 0 40,1 1-40,-2 1 0,-7-3 0,-10-3 0,-5-3 0,-3-1 0,-2-2 0,0 1 0,-3-2 0,-3-1 0,-3 1 0,-3-1 0,0-2 0,0 0 0,-1-1 0,1-2 0,-2 1 0,1-1 0,-1 1 0,-1 0 0,2-1 0,-2-1 0,0 0 0,-1 1 0,-1-1 0,0 1 0,1-2 0,-1 1 0,1 1 0,-2 1 0,0 0 0,0-1 0,0 0 0,2-2 0,-1 1 0,0 1 0,0 0 0,0-1 0,0-1 0,0 0 0,1 0 0,12 0 0,13 0 0,-11 0 0,4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25:08.2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1497 3214 24575,'57'0'0,"8"0"0,-14 0 0,4 0 0,2 0 0,1 0-1034,8 0 0,1 0 1034,0 0 0,-1 0 0,-7 0 0,1 0 0,2 0 0,1 0 0,10 0 0,4 0-1494,14 0 1,6 0 1493,-22 0 0,2 0 0,2 0-662,7 0 0,2 0 0,1 0 662,3 0 0,2 0 0,0 0-1484,5 0 0,0 0 0,-1 0 1484,-4 0 0,-1 0 0,1 0 0,1 0 0,2 0 0,-1 0-508,-1 0 1,0 0-1,1 0 508,4-2 0,0 0 0,-1-1 0,1 0 0,-1-1 0,-1-2-17,-5-1 1,-2-1 0,-3-2 16,-13 0 0,-2-1 0,-4-2 501,17-4 0,-4-2-501,-3-1 0,-5-2 1802,-16 0 0,-3 0-1802,-2-2 0,-3 0 3244,21-23-3244,-29 6 2755,-17 7-2755,-14 5 0,-5 6 1541,-5 3-1541,-1-5 0,2-15 0,15-56-593,-4 33 0,2-4 593,1-10 0,1-1 0,0-7 0,0 1 0,-5 10 0,-2 1 0,0-4 0,-2 2 0,-1 5 0,-1 3 0,-2 4 0,-1 2-381,-1 1 1,-1 1 380,-1 1 0,0-1 0,0-2 0,0 0 0,0 5 0,0 2 0,0-45 0,-1 23 0,-10 16 0,-13 6 0,-13 10 0,-30-22 361,28 28 1,-3 0-362,-5-3 0,-3-1 0,-6-5 0,-3 2 0,0 3 0,-3 1-753,-9-1 0,-4 0 753,16 12 0,-3 0 0,-1 2 0,1 2 0,0 1 0,-1 2 0,-1 1 0,0 1 0,0 3 0,-27-5 0,3 4-508,18 9 1,2 2 507,0 1 0,2 0 0,7 3 0,2 1 0,-37-1 0,-3 1 0,15 3 0,11 0 0,8 0 1116,8 0-1116,-12 0 1023,8 0-1023,-40 0 0,43 0 0,-3 0 0,-9 0 0,-5 0-591,6 0 0,-5 0 1,-1 0 590,-1 0 0,-1 0 0,0 0 0,3 1 0,1-1 0,1 1 0,-30 1 0,3 1-849,14 1 1,2 1 848,1 3 0,-2 2 0,-12 1 0,-2 1 0,2 2 0,0 1 0,3 1 0,3 1 0,10-3 0,5 1-301,7-2 1,4 0 300,8 0 0,3-1 996,-33 6-996,5-1 2691,16-5-2691,16-6 2057,4-3-2057,0-3 0,-13 0 0,-10 0 0,-11 0 0,-4 2-391,-10 3 0,1 1 391,4 2 0,7 1 0,-18 14-299,11 2 299,16-2 0,2 0 0,14-1 0,14-2 0,12-5 0,7 0 1608,4 4-1608,3 4 324,-1 6-324,1 4 0,-2 3 0,2 8 0,-3 5 0,1 1 0,1 1 0,-2-3 0,3 0 0,3-4 0,1-3 0,3-5 0,0-2 0,1-3 0,2 1 0,0 0 0,0 2 0,0 5 0,1-1 0,1 1 0,2 17 0,-1 3 0,1 1 0,0-4 0,2-15 0,12 3 0,27 2 0,5-2 0,-5 0 0,-17 3 0,-20 17 0,5 20 0,-2-30 0,2 2 0,3 8 0,1 0 0,0 2 0,2-1 0,0-5 0,0-2 0,11 29 0,-1-23 0,-6-24 0,0-9 0,0-4 0,-1-4 0,1-2 0,-1-2 0,0-3 0,-5-3 0,1 0 0,-2-1 0,0-3 0,0 2 0,1-2 0,-1 0 0,1 0 0,-1-3 0,-2 1 0,0-2 0,0 1 0,1 1 0,2 0 0,1 1 0,2 2 0,0 3 0,3 1 0,2 2 0,1 1 0,4 2 0,2 3 0,3-1 0,-2-1 0,-3-2 0,-3-4 0,-6-4 0,-3-2 0,-3-2 0,-3 0 0,-1 0 0,-1 0 0,1-1 0,1-2 0,1 1 0,0-1 0,1-1 0,0 1 0,5 0 0,2 0 0,0 1 0,-1-1 0,-2 2 0,-1-1 0,-1 1 0,-1-2 0,0 0 0,0 0 0,-2 1 0,0 0 0,-2 0 0,0-1 0,0 0 0,-1-1 0,1 0 0,-1 1 0,1-1 0,-1 0 0,0 0 0,0-1 0,-1 2 0,1 1 0,0-1 0,1 2 0,-1-2 0,1 1 0,-1-1 0,3 1 0,-1 0 0,1 0 0,1 1 0,-1-1 0,0-1 0,-1 1 0,-2-3 0,-1 2 0,1-2 0,-1 2 0,2 0 0,-1 0 0,1 2 0,0-1 0,1 3 0,2-1 0,2 1 0,2 1 0,0-1 0,3 2 0,2 1 0,7 0 0,-11-4 0,0-2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25:04.0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3572 4266 24575,'71'0'0,"15"0"0,-5 0 0,12 0-1340,-19 0 1,4 0-1,1 0 1340,2 0 0,0 0 0,0 0-2036,3 0 0,0 0 1,-4 0 2035,15 0 0,-5 0 0,-2 0 0,1 0 338,-19 0 1,4 0-1,1 0-338,7 0 0,2 0 0,0 0-485,-3 0 1,0 0 0,-2 0 484,-6 0 0,-1 0 0,-3 0 0,20 0 0,-5 0 187,-11 0 1,-2 0-188,0 0 0,-1 0 2276,-6 0 1,-2 0-2277,-8 0 0,-2 0 0,37 0 1114,-4 0-1114,-15 0 0,-12-2 0,-14-1 2339,-8-4-2339,-6-5 1368,1-5-1368,3-8 721,1-5-721,-1-4 94,-2-4-94,-1-8 0,-3 0 0,-2-3 0,-4-5 0,0-2 0,0-11 0,-4-1 0,-3-2 0,-4 1 0,-3 10 0,-3 3 0,-3 5 0,-2-3 0,0-7 0,0-1 0,0 2 0,0-5 0,0-3 0,-2-1 0,-5-4 0,-6 3 0,-8-4 0,-5-2 0,-3 10 0,0 4 0,-4 0 0,-4-1 0,-6-8 0,-5 7 0,-3 7 0,-1 4 0,-2 5 0,0 2 0,5 6 0,10 12 0,3 7 0,1 2 0,-3 1 0,-19-11 0,-12-7-655,25 14 0,-2-2 655,-11-5 0,-3-2 0,-3-1 0,-1-1 0,-5-3 0,1-1 0,2 1 0,2-1 0,6 2 0,2 1 0,3 0 0,2 1-237,5 2 0,1 1 237,2 1 0,2 1 0,-30-18 0,9 6 0,6 7 0,11 6 0,3-1 0,10 6 1277,10 1-1277,5-6 507,7 0-507,1-5 0,-4-1 0,0 2 0,-10-13 0,-4-3 0,-11-9 0,-3 1 0,-2 6 0,0 4 0,-5 1 0,-7-1 0,0 5 0,-12-3 0,-1 6 0,-4 5 0,-10 2 0,11 12 0,0 3 0,4 3 0,5 3 0,-6-1 0,7 1 0,-4 2 0,-15-1 0,23-2 0,-4-3 0,-11-4 0,-3-2-1029,-2-3 0,-3 0 1029,-11-3 0,-1 1 0,5 3 0,-1 1 0,-1 2 0,-1 1 0,-7 2 0,-2 1-1308,3 3 1,-1 3 1307,27 3 0,-1 1 0,0 1 0,-5 0 0,-1 1 0,1 0 0,1 1 0,0 0 0,1 1 0,3-1 0,0 1 0,0 0-442,3 1 1,0 2-1,1 1 442,-29 5 0,1 4 0,5 4 0,1 3 0,4 4 0,2 3 0,7-1 0,2 1 0,4-1 0,3 1-267,5-2 0,4-1 267,9-2 0,3 0 0,-30 15 1558,16-3-1558,5 0 0,-6 5 0,-4 8 0,5-1 2565,8-2-2565,14-6 1653,16-9-1653,9 6 0,10 13 0,3 11 0,3 11 0,1 11 0,1 12 0,0 4-677,0-28 1,1 2-1,0 0 677,1 8 0,0 0 0,1-2 0,4 17 0,0-1 0,-2-24 0,1 0 0,0 1 0,0 3 0,1 0 0,0-1 0,0-3 0,0-2 0,1 0-737,7 28 0,-1-4 737,-2-14 0,-1-5-356,0-11 1,0-3 355,0-1 0,2-3 0,15 37 0,-12-42 0,2-1 0,22 35 0,-3-27 0,1 3 0,-10-16 2441,-11-8-2441,-12-10 1632,-12-18-1632,6-7 898,15 4-898,18 8 0,17 6 0,16 8 0,13 7 0,-36-16 0,2 1-233,-1 0 1,1-1 232,45 15 0,-12-6 0,-3-4 0,2 1 0,5 0 0,8 0 0,-3 0 0,5 1 0,-1-1-781,-34-9 1,4 1 780,3-1 0,1 0 0,6 0 0,0-3-18,-10-1 0,-3-2 18,25-1 0,-13-4 0,-16 2 0,6 4 0,-2 5 428,-7 4-428,-10-2 1594,3 3-1594,3 0 40,1 1-40,-2 1 0,-7-3 0,-10-3 0,-5-3 0,-3-1 0,-2-2 0,0 1 0,-3-2 0,-3-1 0,-3 1 0,-3-1 0,0-2 0,0 0 0,-1-1 0,1-2 0,-2 1 0,1-1 0,-1 1 0,-1 0 0,2-1 0,-2-1 0,0 0 0,-1 1 0,-1-1 0,0 1 0,1-2 0,-1 1 0,1 1 0,-2 1 0,0 0 0,0-1 0,0 0 0,2-2 0,-1 1 0,0 1 0,0 0 0,0-1 0,0-1 0,0 0 0,1 0 0,12 0 0,13 0 0,-11 0 0,4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25:04.0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3572 4266 24575,'71'0'0,"15"0"0,-5 0 0,12 0-1340,-19 0 1,4 0-1,1 0 1340,2 0 0,0 0 0,0 0-2036,3 0 0,0 0 1,-4 0 2035,15 0 0,-5 0 0,-2 0 0,1 0 338,-19 0 1,4 0-1,1 0-338,7 0 0,2 0 0,0 0-485,-3 0 1,0 0 0,-2 0 484,-6 0 0,-1 0 0,-3 0 0,20 0 0,-5 0 187,-11 0 1,-2 0-188,0 0 0,-1 0 2276,-6 0 1,-2 0-2277,-8 0 0,-2 0 0,37 0 1114,-4 0-1114,-15 0 0,-12-2 0,-14-1 2339,-8-4-2339,-6-5 1368,1-5-1368,3-8 721,1-5-721,-1-4 94,-2-4-94,-1-8 0,-3 0 0,-2-3 0,-4-5 0,0-2 0,0-11 0,-4-1 0,-3-2 0,-4 1 0,-3 10 0,-3 3 0,-3 5 0,-2-3 0,0-7 0,0-1 0,0 2 0,0-5 0,0-3 0,-2-1 0,-5-4 0,-6 3 0,-8-4 0,-5-2 0,-3 10 0,0 4 0,-4 0 0,-4-1 0,-6-8 0,-5 7 0,-3 7 0,-1 4 0,-2 5 0,0 2 0,5 6 0,10 12 0,3 7 0,1 2 0,-3 1 0,-19-11 0,-12-7-655,25 14 0,-2-2 655,-11-5 0,-3-2 0,-3-1 0,-1-1 0,-5-3 0,1-1 0,2 1 0,2-1 0,6 2 0,2 1 0,3 0 0,2 1-237,5 2 0,1 1 237,2 1 0,2 1 0,-30-18 0,9 6 0,6 7 0,11 6 0,3-1 0,10 6 1277,10 1-1277,5-6 507,7 0-507,1-5 0,-4-1 0,0 2 0,-10-13 0,-4-3 0,-11-9 0,-3 1 0,-2 6 0,0 4 0,-5 1 0,-7-1 0,0 5 0,-12-3 0,-1 6 0,-4 5 0,-10 2 0,11 12 0,0 3 0,4 3 0,5 3 0,-6-1 0,7 1 0,-4 2 0,-15-1 0,23-2 0,-4-3 0,-11-4 0,-3-2-1029,-2-3 0,-3 0 1029,-11-3 0,-1 1 0,5 3 0,-1 1 0,-1 2 0,-1 1 0,-7 2 0,-2 1-1308,3 3 1,-1 3 1307,27 3 0,-1 1 0,0 1 0,-5 0 0,-1 1 0,1 0 0,1 1 0,0 0 0,1 1 0,3-1 0,0 1 0,0 0-442,3 1 1,0 2-1,1 1 442,-29 5 0,1 4 0,5 4 0,1 3 0,4 4 0,2 3 0,7-1 0,2 1 0,4-1 0,3 1-267,5-2 0,4-1 267,9-2 0,3 0 0,-30 15 1558,16-3-1558,5 0 0,-6 5 0,-4 8 0,5-1 2565,8-2-2565,14-6 1653,16-9-1653,9 6 0,10 13 0,3 11 0,3 11 0,1 11 0,1 12 0,0 4-677,0-28 1,1 2-1,0 0 677,1 8 0,0 0 0,1-2 0,4 17 0,0-1 0,-2-24 0,1 0 0,0 1 0,0 3 0,1 0 0,0-1 0,0-3 0,0-2 0,1 0-737,7 28 0,-1-4 737,-2-14 0,-1-5-356,0-11 1,0-3 355,0-1 0,2-3 0,15 37 0,-12-42 0,2-1 0,22 35 0,-3-27 0,1 3 0,-10-16 2441,-11-8-2441,-12-10 1632,-12-18-1632,6-7 898,15 4-898,18 8 0,17 6 0,16 8 0,13 7 0,-36-16 0,2 1-233,-1 0 1,1-1 232,45 15 0,-12-6 0,-3-4 0,2 1 0,5 0 0,8 0 0,-3 0 0,5 1 0,-1-1-781,-34-9 1,4 1 780,3-1 0,1 0 0,6 0 0,0-3-18,-10-1 0,-3-2 18,25-1 0,-13-4 0,-16 2 0,6 4 0,-2 5 428,-7 4-428,-10-2 1594,3 3-1594,3 0 40,1 1-40,-2 1 0,-7-3 0,-10-3 0,-5-3 0,-3-1 0,-2-2 0,0 1 0,-3-2 0,-3-1 0,-3 1 0,-3-1 0,0-2 0,0 0 0,-1-1 0,1-2 0,-2 1 0,1-1 0,-1 1 0,-1 0 0,2-1 0,-2-1 0,0 0 0,-1 1 0,-1-1 0,0 1 0,1-2 0,-1 1 0,1 1 0,-2 1 0,0 0 0,0-1 0,0 0 0,2-2 0,-1 1 0,0 1 0,0 0 0,0-1 0,0-1 0,0 0 0,1 0 0,12 0 0,13 0 0,-11 0 0,4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06:25:04.02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3572 4266 24575,'71'0'0,"15"0"0,-5 0 0,12 0-1340,-19 0 1,4 0-1,1 0 1340,2 0 0,0 0 0,0 0-2036,3 0 0,0 0 1,-4 0 2035,15 0 0,-5 0 0,-2 0 0,1 0 338,-19 0 1,4 0-1,1 0-338,7 0 0,2 0 0,0 0-485,-3 0 1,0 0 0,-2 0 484,-6 0 0,-1 0 0,-3 0 0,20 0 0,-5 0 187,-11 0 1,-2 0-188,0 0 0,-1 0 2276,-6 0 1,-2 0-2277,-8 0 0,-2 0 0,37 0 1114,-4 0-1114,-15 0 0,-12-2 0,-14-1 2339,-8-4-2339,-6-5 1368,1-5-1368,3-8 721,1-5-721,-1-4 94,-2-4-94,-1-8 0,-3 0 0,-2-3 0,-4-5 0,0-2 0,0-11 0,-4-1 0,-3-2 0,-4 1 0,-3 10 0,-3 3 0,-3 5 0,-2-3 0,0-7 0,0-1 0,0 2 0,0-5 0,0-3 0,-2-1 0,-5-4 0,-6 3 0,-8-4 0,-5-2 0,-3 10 0,0 4 0,-4 0 0,-4-1 0,-6-8 0,-5 7 0,-3 7 0,-1 4 0,-2 5 0,0 2 0,5 6 0,10 12 0,3 7 0,1 2 0,-3 1 0,-19-11 0,-12-7-655,25 14 0,-2-2 655,-11-5 0,-3-2 0,-3-1 0,-1-1 0,-5-3 0,1-1 0,2 1 0,2-1 0,6 2 0,2 1 0,3 0 0,2 1-237,5 2 0,1 1 237,2 1 0,2 1 0,-30-18 0,9 6 0,6 7 0,11 6 0,3-1 0,10 6 1277,10 1-1277,5-6 507,7 0-507,1-5 0,-4-1 0,0 2 0,-10-13 0,-4-3 0,-11-9 0,-3 1 0,-2 6 0,0 4 0,-5 1 0,-7-1 0,0 5 0,-12-3 0,-1 6 0,-4 5 0,-10 2 0,11 12 0,0 3 0,4 3 0,5 3 0,-6-1 0,7 1 0,-4 2 0,-15-1 0,23-2 0,-4-3 0,-11-4 0,-3-2-1029,-2-3 0,-3 0 1029,-11-3 0,-1 1 0,5 3 0,-1 1 0,-1 2 0,-1 1 0,-7 2 0,-2 1-1308,3 3 1,-1 3 1307,27 3 0,-1 1 0,0 1 0,-5 0 0,-1 1 0,1 0 0,1 1 0,0 0 0,1 1 0,3-1 0,0 1 0,0 0-442,3 1 1,0 2-1,1 1 442,-29 5 0,1 4 0,5 4 0,1 3 0,4 4 0,2 3 0,7-1 0,2 1 0,4-1 0,3 1-267,5-2 0,4-1 267,9-2 0,3 0 0,-30 15 1558,16-3-1558,5 0 0,-6 5 0,-4 8 0,5-1 2565,8-2-2565,14-6 1653,16-9-1653,9 6 0,10 13 0,3 11 0,3 11 0,1 11 0,1 12 0,0 4-677,0-28 1,1 2-1,0 0 677,1 8 0,0 0 0,1-2 0,4 17 0,0-1 0,-2-24 0,1 0 0,0 1 0,0 3 0,1 0 0,0-1 0,0-3 0,0-2 0,1 0-737,7 28 0,-1-4 737,-2-14 0,-1-5-356,0-11 1,0-3 355,0-1 0,2-3 0,15 37 0,-12-42 0,2-1 0,22 35 0,-3-27 0,1 3 0,-10-16 2441,-11-8-2441,-12-10 1632,-12-18-1632,6-7 898,15 4-898,18 8 0,17 6 0,16 8 0,13 7 0,-36-16 0,2 1-233,-1 0 1,1-1 232,45 15 0,-12-6 0,-3-4 0,2 1 0,5 0 0,8 0 0,-3 0 0,5 1 0,-1-1-781,-34-9 1,4 1 780,3-1 0,1 0 0,6 0 0,0-3-18,-10-1 0,-3-2 18,25-1 0,-13-4 0,-16 2 0,6 4 0,-2 5 428,-7 4-428,-10-2 1594,3 3-1594,3 0 40,1 1-40,-2 1 0,-7-3 0,-10-3 0,-5-3 0,-3-1 0,-2-2 0,0 1 0,-3-2 0,-3-1 0,-3 1 0,-3-1 0,0-2 0,0 0 0,-1-1 0,1-2 0,-2 1 0,1-1 0,-1 1 0,-1 0 0,2-1 0,-2-1 0,0 0 0,-1 1 0,-1-1 0,0 1 0,1-2 0,-1 1 0,1 1 0,-2 1 0,0 0 0,0-1 0,0 0 0,2-2 0,-1 1 0,0 1 0,0 0 0,0-1 0,0-1 0,0 0 0,1 0 0,12 0 0,13 0 0,-11 0 0,4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4T13:35:18.82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1497 3214 24575,'57'0'0,"8"0"0,-14 0 0,4 0 0,2 0 0,1 0-1034,8 0 0,1 0 1034,0 0 0,-1 0 0,-7 0 0,1 0 0,2 0 0,1 0 0,10 0 0,4 0-1494,14 0 1,6 0 1493,-22 0 0,2 0 0,2 0-662,7 0 0,2 0 0,1 0 662,3 0 0,2 0 0,0 0-1484,5 0 0,0 0 0,-1 0 1484,-4 0 0,-1 0 0,1 0 0,1 0 0,2 0 0,-1 0-508,-1 0 1,0 0-1,1 0 508,4-2 0,0 0 0,-1-1 0,1 0 0,-1-1 0,-1-2-17,-5-1 1,-2-1 0,-3-2 16,-13 0 0,-2-1 0,-4-2 501,17-4 0,-4-2-501,-3-1 0,-5-2 1802,-16 0 0,-3 0-1802,-2-2 0,-3 0 3244,21-23-3244,-29 6 2755,-17 7-2755,-14 5 0,-5 6 1541,-5 3-1541,-1-5 0,2-15 0,15-56-593,-4 33 0,2-4 593,1-10 0,1-1 0,0-7 0,0 1 0,-5 10 0,-2 1 0,0-4 0,-2 2 0,-1 5 0,-1 3 0,-2 4 0,-1 2-381,-1 1 1,-1 1 380,-1 1 0,0-1 0,0-2 0,0 0 0,0 5 0,0 2 0,0-45 0,-1 23 0,-10 16 0,-13 6 0,-13 10 0,-30-22 361,28 28 1,-3 0-362,-5-3 0,-3-1 0,-6-5 0,-3 2 0,0 3 0,-3 1-753,-9-1 0,-4 0 753,16 12 0,-3 0 0,-1 2 0,1 2 0,0 1 0,-1 2 0,-1 1 0,0 1 0,0 3 0,-27-5 0,3 4-508,18 9 1,2 2 507,0 1 0,2 0 0,7 3 0,2 1 0,-37-1 0,-3 1 0,15 3 0,11 0 0,8 0 1116,8 0-1116,-12 0 1023,8 0-1023,-40 0 0,43 0 0,-3 0 0,-9 0 0,-5 0-591,6 0 0,-5 0 1,-1 0 590,-1 0 0,-1 0 0,0 0 0,3 1 0,1-1 0,1 1 0,-30 1 0,3 1-849,14 1 1,2 1 848,1 3 0,-2 2 0,-12 1 0,-2 1 0,2 2 0,0 1 0,3 1 0,3 1 0,10-3 0,5 1-301,7-2 1,4 0 300,8 0 0,3-1 996,-33 6-996,5-1 2691,16-5-2691,16-6 2057,4-3-2057,0-3 0,-13 0 0,-10 0 0,-11 0 0,-4 2-391,-10 3 0,1 1 391,4 2 0,7 1 0,-18 14-299,11 2 299,16-2 0,2 0 0,14-1 0,14-2 0,12-5 0,7 0 1608,4 4-1608,3 4 324,-1 6-324,1 4 0,-2 3 0,2 8 0,-3 5 0,1 1 0,1 1 0,-2-3 0,3 0 0,3-4 0,1-3 0,3-5 0,0-2 0,1-3 0,2 1 0,0 0 0,0 2 0,0 5 0,1-1 0,1 1 0,2 17 0,-1 3 0,1 1 0,0-4 0,2-15 0,12 3 0,27 2 0,5-2 0,-5 0 0,-17 3 0,-20 17 0,5 20 0,-2-30 0,2 2 0,3 8 0,1 0 0,0 2 0,2-1 0,0-5 0,0-2 0,11 29 0,-1-23 0,-6-24 0,0-9 0,0-4 0,-1-4 0,1-2 0,-1-2 0,0-3 0,-5-3 0,1 0 0,-2-1 0,0-3 0,0 2 0,1-2 0,-1 0 0,1 0 0,-1-3 0,-2 1 0,0-2 0,0 1 0,1 1 0,2 0 0,1 1 0,2 2 0,0 3 0,3 1 0,2 2 0,1 1 0,4 2 0,2 3 0,3-1 0,-2-1 0,-3-2 0,-3-4 0,-6-4 0,-3-2 0,-3-2 0,-3 0 0,-1 0 0,-1 0 0,1-1 0,1-2 0,1 1 0,0-1 0,1-1 0,0 1 0,5 0 0,2 0 0,0 1 0,-1-1 0,-2 2 0,-1-1 0,-1 1 0,-1-2 0,0 0 0,0 0 0,-2 1 0,0 0 0,-2 0 0,0-1 0,0 0 0,-1-1 0,1 0 0,-1 1 0,1-1 0,-1 0 0,0 0 0,0-1 0,-1 2 0,1 1 0,0-1 0,1 2 0,-1-2 0,1 1 0,-1-1 0,3 1 0,-1 0 0,1 0 0,1 1 0,-1-1 0,0-1 0,-1 1 0,-2-3 0,-1 2 0,1-2 0,-1 2 0,2 0 0,-1 0 0,1 2 0,0-1 0,1 3 0,2-1 0,2 1 0,2 1 0,0-1 0,3 2 0,2 1 0,7 0 0,-11-4 0,0-2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15/10/2024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828345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7258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6483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61117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8469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3073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6110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22734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8840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376321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72434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8851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48615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41459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55752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07395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58308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2066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134423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08153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2686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39704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98959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150551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78767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78490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0679738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64562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924719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32666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879322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7211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21428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268171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409792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6550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675228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38402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847793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26499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580269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7626451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75511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97881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50329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709711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4073618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25899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0271461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7003332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676039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542620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34981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31103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719073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333327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871668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3374490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620761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204613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157821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143346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665280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5158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41971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6514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833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AE66-AA5B-6C41-833A-E6A597A96501}" type="datetime1">
              <a:rPr lang="en-PH" smtClean="0"/>
              <a:t>15/10/2024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6452-9ECF-EA45-B3CE-003DBE86A625}" type="datetime1">
              <a:rPr lang="en-PH" smtClean="0"/>
              <a:t>15/10/2024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D688-D35B-6D4D-9188-31614BD78963}" type="datetime1">
              <a:rPr lang="en-PH" smtClean="0"/>
              <a:t>15/10/2024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0D9C-43BD-4642-B29A-8DB768331D1F}" type="datetime1">
              <a:rPr lang="en-PH" smtClean="0"/>
              <a:t>15/10/2024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D1A3-A040-304D-B3D3-EC4286DE8DE8}" type="datetime1">
              <a:rPr lang="en-PH" smtClean="0"/>
              <a:t>15/10/2024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EF24-9A08-AC47-8A7C-231D8EB1E74A}" type="datetime1">
              <a:rPr lang="en-PH" smtClean="0"/>
              <a:t>15/10/2024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0A59-DBB5-4241-BF67-709968856246}" type="datetime1">
              <a:rPr lang="en-PH" smtClean="0"/>
              <a:t>15/10/2024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C38A-85C8-6C4D-A86B-522EABF03E2C}" type="datetime1">
              <a:rPr lang="en-PH" smtClean="0"/>
              <a:t>15/10/2024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B982-8B61-A64A-9C66-17D09F1DBD30}" type="datetime1">
              <a:rPr lang="en-PH" smtClean="0"/>
              <a:t>15/10/2024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5625-8D23-DF44-9961-C1A72961F700}" type="datetime1">
              <a:rPr lang="en-PH" smtClean="0"/>
              <a:t>15/10/2024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78A8-38F8-BB49-B850-554B59EE0E84}" type="datetime1">
              <a:rPr lang="en-PH" smtClean="0"/>
              <a:t>15/10/2024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36BFB-CF64-5340-91AD-EDC539315FDC}" type="datetime1">
              <a:rPr lang="en-PH" smtClean="0"/>
              <a:t>15/10/2024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microsoft.com/office/2007/relationships/hdphoto" Target="../media/hdphoto10.wdp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12" Type="http://schemas.microsoft.com/office/2007/relationships/hdphoto" Target="../media/hdphoto1.wdp"/><Relationship Id="rId17" Type="http://schemas.microsoft.com/office/2007/relationships/hdphoto" Target="../media/hdphoto6.wdp"/><Relationship Id="rId2" Type="http://schemas.openxmlformats.org/officeDocument/2006/relationships/notesSlide" Target="../notesSlides/notesSlide10.xml"/><Relationship Id="rId16" Type="http://schemas.microsoft.com/office/2007/relationships/hdphoto" Target="../media/hdphoto5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9.wdp"/><Relationship Id="rId5" Type="http://schemas.microsoft.com/office/2007/relationships/hdphoto" Target="../media/hdphoto7.wdp"/><Relationship Id="rId15" Type="http://schemas.microsoft.com/office/2007/relationships/hdphoto" Target="../media/hdphoto12.wdp"/><Relationship Id="rId10" Type="http://schemas.microsoft.com/office/2007/relationships/hdphoto" Target="../media/hdphoto8.wdp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microsoft.com/office/2007/relationships/hdphoto" Target="../media/hdphoto1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g"/><Relationship Id="rId7" Type="http://schemas.microsoft.com/office/2007/relationships/hdphoto" Target="../media/hdphoto7.wdp"/><Relationship Id="rId12" Type="http://schemas.microsoft.com/office/2007/relationships/hdphoto" Target="../media/hdphoto1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microsoft.com/office/2007/relationships/hdphoto" Target="../media/hdphoto9.wdp"/><Relationship Id="rId5" Type="http://schemas.openxmlformats.org/officeDocument/2006/relationships/image" Target="../media/image5.svg"/><Relationship Id="rId10" Type="http://schemas.microsoft.com/office/2007/relationships/hdphoto" Target="../media/hdphoto8.wdp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g"/><Relationship Id="rId7" Type="http://schemas.microsoft.com/office/2007/relationships/hdphoto" Target="../media/hdphoto7.wdp"/><Relationship Id="rId12" Type="http://schemas.microsoft.com/office/2007/relationships/hdphoto" Target="../media/hdphoto1.wdp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microsoft.com/office/2007/relationships/hdphoto" Target="../media/hdphoto9.wdp"/><Relationship Id="rId5" Type="http://schemas.openxmlformats.org/officeDocument/2006/relationships/image" Target="../media/image5.svg"/><Relationship Id="rId10" Type="http://schemas.microsoft.com/office/2007/relationships/hdphoto" Target="../media/hdphoto8.wdp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g"/><Relationship Id="rId7" Type="http://schemas.microsoft.com/office/2007/relationships/hdphoto" Target="../media/hdphoto7.wdp"/><Relationship Id="rId12" Type="http://schemas.microsoft.com/office/2007/relationships/hdphoto" Target="../media/hdphoto1.wd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microsoft.com/office/2007/relationships/hdphoto" Target="../media/hdphoto9.wdp"/><Relationship Id="rId5" Type="http://schemas.openxmlformats.org/officeDocument/2006/relationships/image" Target="../media/image5.svg"/><Relationship Id="rId10" Type="http://schemas.microsoft.com/office/2007/relationships/hdphoto" Target="../media/hdphoto8.wdp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11.wdp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microsoft.com/office/2007/relationships/hdphoto" Target="../media/hdphoto10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7.wdp"/><Relationship Id="rId15" Type="http://schemas.openxmlformats.org/officeDocument/2006/relationships/image" Target="../media/image3.png"/><Relationship Id="rId10" Type="http://schemas.microsoft.com/office/2007/relationships/hdphoto" Target="../media/hdphoto9.wdp"/><Relationship Id="rId4" Type="http://schemas.openxmlformats.org/officeDocument/2006/relationships/image" Target="../media/image2.png"/><Relationship Id="rId9" Type="http://schemas.microsoft.com/office/2007/relationships/hdphoto" Target="../media/hdphoto8.wdp"/><Relationship Id="rId14" Type="http://schemas.microsoft.com/office/2007/relationships/hdphoto" Target="../media/hdphoto12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13" Type="http://schemas.microsoft.com/office/2007/relationships/hdphoto" Target="../media/hdphoto7.wdp"/><Relationship Id="rId3" Type="http://schemas.openxmlformats.org/officeDocument/2006/relationships/image" Target="../media/image1.jpg"/><Relationship Id="rId7" Type="http://schemas.openxmlformats.org/officeDocument/2006/relationships/image" Target="../media/image2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6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6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18" Type="http://schemas.openxmlformats.org/officeDocument/2006/relationships/customXml" Target="../ink/ink3.xml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6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19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18" Type="http://schemas.openxmlformats.org/officeDocument/2006/relationships/image" Target="../media/image11.png"/><Relationship Id="rId3" Type="http://schemas.openxmlformats.org/officeDocument/2006/relationships/image" Target="../media/image1.jpg"/><Relationship Id="rId21" Type="http://schemas.openxmlformats.org/officeDocument/2006/relationships/image" Target="../media/image10.pn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6" Type="http://schemas.openxmlformats.org/officeDocument/2006/relationships/customXml" Target="../ink/ink4.xml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19" Type="http://schemas.openxmlformats.org/officeDocument/2006/relationships/customXml" Target="../ink/ink5.xml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18" Type="http://schemas.openxmlformats.org/officeDocument/2006/relationships/image" Target="../media/image10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6" Type="http://schemas.openxmlformats.org/officeDocument/2006/relationships/customXml" Target="../ink/ink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3.png"/><Relationship Id="rId1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12" Type="http://schemas.microsoft.com/office/2007/relationships/hdphoto" Target="../media/hdphoto1.wdp"/><Relationship Id="rId17" Type="http://schemas.openxmlformats.org/officeDocument/2006/relationships/customXml" Target="../ink/ink7.xml"/><Relationship Id="rId2" Type="http://schemas.openxmlformats.org/officeDocument/2006/relationships/notesSlide" Target="../notesSlides/notesSlide28.xml"/><Relationship Id="rId16" Type="http://schemas.microsoft.com/office/2007/relationships/hdphoto" Target="../media/hdphoto9.wdp"/><Relationship Id="rId1" Type="http://schemas.openxmlformats.org/officeDocument/2006/relationships/slideLayout" Target="../slideLayouts/slideLayout1.xml"/><Relationship Id="rId6" Type="http://schemas.microsoft.com/office/2007/relationships/hdphoto" Target="../media/hdphoto10.wdp"/><Relationship Id="rId11" Type="http://schemas.microsoft.com/office/2007/relationships/hdphoto" Target="../media/hdphoto12.wdp"/><Relationship Id="rId5" Type="http://schemas.openxmlformats.org/officeDocument/2006/relationships/image" Target="../media/image2.png"/><Relationship Id="rId15" Type="http://schemas.microsoft.com/office/2007/relationships/hdphoto" Target="../media/hdphoto8.wdp"/><Relationship Id="rId10" Type="http://schemas.microsoft.com/office/2007/relationships/hdphoto" Target="../media/hdphoto11.wdp"/><Relationship Id="rId19" Type="http://schemas.openxmlformats.org/officeDocument/2006/relationships/image" Target="../media/image15.png"/><Relationship Id="rId4" Type="http://schemas.openxmlformats.org/officeDocument/2006/relationships/image" Target="../media/image13.png"/><Relationship Id="rId9" Type="http://schemas.openxmlformats.org/officeDocument/2006/relationships/image" Target="../media/image6.png"/><Relationship Id="rId14" Type="http://schemas.microsoft.com/office/2007/relationships/hdphoto" Target="../media/hdphoto7.wdp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3.png"/><Relationship Id="rId18" Type="http://schemas.openxmlformats.org/officeDocument/2006/relationships/image" Target="../media/image17.png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12" Type="http://schemas.microsoft.com/office/2007/relationships/hdphoto" Target="../media/hdphoto1.wdp"/><Relationship Id="rId17" Type="http://schemas.openxmlformats.org/officeDocument/2006/relationships/customXml" Target="../ink/ink8.xml"/><Relationship Id="rId2" Type="http://schemas.openxmlformats.org/officeDocument/2006/relationships/notesSlide" Target="../notesSlides/notesSlide29.xml"/><Relationship Id="rId16" Type="http://schemas.microsoft.com/office/2007/relationships/hdphoto" Target="../media/hdphoto9.wdp"/><Relationship Id="rId1" Type="http://schemas.openxmlformats.org/officeDocument/2006/relationships/slideLayout" Target="../slideLayouts/slideLayout1.xml"/><Relationship Id="rId6" Type="http://schemas.microsoft.com/office/2007/relationships/hdphoto" Target="../media/hdphoto10.wdp"/><Relationship Id="rId11" Type="http://schemas.microsoft.com/office/2007/relationships/hdphoto" Target="../media/hdphoto12.wdp"/><Relationship Id="rId5" Type="http://schemas.openxmlformats.org/officeDocument/2006/relationships/image" Target="../media/image2.png"/><Relationship Id="rId15" Type="http://schemas.microsoft.com/office/2007/relationships/hdphoto" Target="../media/hdphoto8.wdp"/><Relationship Id="rId10" Type="http://schemas.microsoft.com/office/2007/relationships/hdphoto" Target="../media/hdphoto11.wdp"/><Relationship Id="rId19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6.png"/><Relationship Id="rId14" Type="http://schemas.microsoft.com/office/2007/relationships/hdphoto" Target="../media/hdphoto7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18" Type="http://schemas.openxmlformats.org/officeDocument/2006/relationships/image" Target="../media/image16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6" Type="http://schemas.openxmlformats.org/officeDocument/2006/relationships/customXml" Target="../ink/ink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19" Type="http://schemas.openxmlformats.org/officeDocument/2006/relationships/image" Target="../media/image21.png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3.png"/><Relationship Id="rId18" Type="http://schemas.openxmlformats.org/officeDocument/2006/relationships/customXml" Target="../ink/ink10.xml"/><Relationship Id="rId3" Type="http://schemas.openxmlformats.org/officeDocument/2006/relationships/image" Target="../media/image1.jpg"/><Relationship Id="rId21" Type="http://schemas.openxmlformats.org/officeDocument/2006/relationships/image" Target="../media/image24.png"/><Relationship Id="rId7" Type="http://schemas.openxmlformats.org/officeDocument/2006/relationships/image" Target="../media/image4.png"/><Relationship Id="rId12" Type="http://schemas.microsoft.com/office/2007/relationships/hdphoto" Target="../media/hdphoto1.wdp"/><Relationship Id="rId17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6" Type="http://schemas.microsoft.com/office/2007/relationships/hdphoto" Target="../media/hdphoto9.wdp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0.wdp"/><Relationship Id="rId11" Type="http://schemas.microsoft.com/office/2007/relationships/hdphoto" Target="../media/hdphoto12.wdp"/><Relationship Id="rId5" Type="http://schemas.openxmlformats.org/officeDocument/2006/relationships/image" Target="../media/image2.png"/><Relationship Id="rId15" Type="http://schemas.microsoft.com/office/2007/relationships/hdphoto" Target="../media/hdphoto8.wdp"/><Relationship Id="rId10" Type="http://schemas.microsoft.com/office/2007/relationships/hdphoto" Target="../media/hdphoto11.wdp"/><Relationship Id="rId19" Type="http://schemas.openxmlformats.org/officeDocument/2006/relationships/image" Target="../media/image19.png"/><Relationship Id="rId4" Type="http://schemas.openxmlformats.org/officeDocument/2006/relationships/image" Target="../media/image20.png"/><Relationship Id="rId9" Type="http://schemas.openxmlformats.org/officeDocument/2006/relationships/image" Target="../media/image6.png"/><Relationship Id="rId14" Type="http://schemas.microsoft.com/office/2007/relationships/hdphoto" Target="../media/hdphoto7.wdp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18" Type="http://schemas.openxmlformats.org/officeDocument/2006/relationships/image" Target="../media/image20.png"/><Relationship Id="rId3" Type="http://schemas.openxmlformats.org/officeDocument/2006/relationships/image" Target="../media/image1.jpg"/><Relationship Id="rId21" Type="http://schemas.openxmlformats.org/officeDocument/2006/relationships/image" Target="../media/image28.pn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6" Type="http://schemas.openxmlformats.org/officeDocument/2006/relationships/image" Target="../media/image25.png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19" Type="http://schemas.openxmlformats.org/officeDocument/2006/relationships/image" Target="../media/image27.png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18" Type="http://schemas.openxmlformats.org/officeDocument/2006/relationships/image" Target="../media/image29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25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19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18" Type="http://schemas.openxmlformats.org/officeDocument/2006/relationships/image" Target="../media/image30.png"/><Relationship Id="rId3" Type="http://schemas.openxmlformats.org/officeDocument/2006/relationships/image" Target="../media/image1.jpg"/><Relationship Id="rId21" Type="http://schemas.openxmlformats.org/officeDocument/2006/relationships/image" Target="../media/image27.pn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25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19" Type="http://schemas.openxmlformats.org/officeDocument/2006/relationships/image" Target="../media/image31.png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1.wdp"/><Relationship Id="rId18" Type="http://schemas.openxmlformats.org/officeDocument/2006/relationships/image" Target="../media/image34.png"/><Relationship Id="rId3" Type="http://schemas.openxmlformats.org/officeDocument/2006/relationships/image" Target="../media/image1.jpg"/><Relationship Id="rId7" Type="http://schemas.microsoft.com/office/2007/relationships/hdphoto" Target="../media/hdphoto10.wdp"/><Relationship Id="rId12" Type="http://schemas.microsoft.com/office/2007/relationships/hdphoto" Target="../media/hdphoto12.wdp"/><Relationship Id="rId17" Type="http://schemas.microsoft.com/office/2007/relationships/hdphoto" Target="../media/hdphoto9.wdp"/><Relationship Id="rId2" Type="http://schemas.openxmlformats.org/officeDocument/2006/relationships/notesSlide" Target="../notesSlides/notesSlide37.xml"/><Relationship Id="rId16" Type="http://schemas.microsoft.com/office/2007/relationships/hdphoto" Target="../media/hdphoto8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microsoft.com/office/2007/relationships/hdphoto" Target="../media/hdphoto11.wdp"/><Relationship Id="rId5" Type="http://schemas.openxmlformats.org/officeDocument/2006/relationships/image" Target="../media/image33.png"/><Relationship Id="rId15" Type="http://schemas.microsoft.com/office/2007/relationships/hdphoto" Target="../media/hdphoto7.wdp"/><Relationship Id="rId10" Type="http://schemas.openxmlformats.org/officeDocument/2006/relationships/image" Target="../media/image6.png"/><Relationship Id="rId19" Type="http://schemas.openxmlformats.org/officeDocument/2006/relationships/image" Target="../media/image35.png"/><Relationship Id="rId4" Type="http://schemas.openxmlformats.org/officeDocument/2006/relationships/customXml" Target="../ink/ink12.xml"/><Relationship Id="rId9" Type="http://schemas.openxmlformats.org/officeDocument/2006/relationships/image" Target="../media/image5.svg"/><Relationship Id="rId1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6" Type="http://schemas.microsoft.com/office/2007/relationships/hdphoto" Target="../media/hdphoto12.wdp"/><Relationship Id="rId3" Type="http://schemas.openxmlformats.org/officeDocument/2006/relationships/image" Target="../media/image1.jpg"/><Relationship Id="rId21" Type="http://schemas.microsoft.com/office/2007/relationships/hdphoto" Target="../media/hdphoto10.wdp"/><Relationship Id="rId25" Type="http://schemas.microsoft.com/office/2007/relationships/hdphoto" Target="../media/hdphoto11.wdp"/><Relationship Id="rId33" Type="http://schemas.openxmlformats.org/officeDocument/2006/relationships/image" Target="../media/image37.png"/><Relationship Id="rId2" Type="http://schemas.openxmlformats.org/officeDocument/2006/relationships/notesSlide" Target="../notesSlides/notesSlide38.xml"/><Relationship Id="rId20" Type="http://schemas.openxmlformats.org/officeDocument/2006/relationships/image" Target="../media/image2.png"/><Relationship Id="rId29" Type="http://schemas.microsoft.com/office/2007/relationships/hdphoto" Target="../media/hdphoto7.wdp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6.png"/><Relationship Id="rId32" Type="http://schemas.openxmlformats.org/officeDocument/2006/relationships/image" Target="../media/image36.png"/><Relationship Id="rId23" Type="http://schemas.openxmlformats.org/officeDocument/2006/relationships/image" Target="../media/image5.svg"/><Relationship Id="rId28" Type="http://schemas.openxmlformats.org/officeDocument/2006/relationships/image" Target="../media/image3.png"/><Relationship Id="rId19" Type="http://schemas.openxmlformats.org/officeDocument/2006/relationships/image" Target="../media/image19.png"/><Relationship Id="rId31" Type="http://schemas.microsoft.com/office/2007/relationships/hdphoto" Target="../media/hdphoto9.wdp"/><Relationship Id="rId4" Type="http://schemas.openxmlformats.org/officeDocument/2006/relationships/customXml" Target="../ink/ink13.xml"/><Relationship Id="rId22" Type="http://schemas.openxmlformats.org/officeDocument/2006/relationships/image" Target="../media/image4.png"/><Relationship Id="rId27" Type="http://schemas.microsoft.com/office/2007/relationships/hdphoto" Target="../media/hdphoto1.wdp"/><Relationship Id="rId30" Type="http://schemas.microsoft.com/office/2007/relationships/hdphoto" Target="../media/hdphoto8.wdp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1.wdp"/><Relationship Id="rId18" Type="http://schemas.openxmlformats.org/officeDocument/2006/relationships/image" Target="../media/image40.png"/><Relationship Id="rId3" Type="http://schemas.openxmlformats.org/officeDocument/2006/relationships/image" Target="../media/image1.jpg"/><Relationship Id="rId21" Type="http://schemas.openxmlformats.org/officeDocument/2006/relationships/image" Target="../media/image43.png"/><Relationship Id="rId7" Type="http://schemas.microsoft.com/office/2007/relationships/hdphoto" Target="../media/hdphoto10.wdp"/><Relationship Id="rId12" Type="http://schemas.microsoft.com/office/2007/relationships/hdphoto" Target="../media/hdphoto12.wdp"/><Relationship Id="rId17" Type="http://schemas.microsoft.com/office/2007/relationships/hdphoto" Target="../media/hdphoto9.wdp"/><Relationship Id="rId2" Type="http://schemas.openxmlformats.org/officeDocument/2006/relationships/notesSlide" Target="../notesSlides/notesSlide39.xml"/><Relationship Id="rId16" Type="http://schemas.microsoft.com/office/2007/relationships/hdphoto" Target="../media/hdphoto8.wdp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microsoft.com/office/2007/relationships/hdphoto" Target="../media/hdphoto11.wdp"/><Relationship Id="rId5" Type="http://schemas.openxmlformats.org/officeDocument/2006/relationships/image" Target="../media/image39.png"/><Relationship Id="rId15" Type="http://schemas.microsoft.com/office/2007/relationships/hdphoto" Target="../media/hdphoto7.wdp"/><Relationship Id="rId10" Type="http://schemas.openxmlformats.org/officeDocument/2006/relationships/image" Target="../media/image6.png"/><Relationship Id="rId19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image" Target="../media/image5.svg"/><Relationship Id="rId1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8" Type="http://schemas.microsoft.com/office/2007/relationships/hdphoto" Target="../media/hdphoto10.wdp"/><Relationship Id="rId26" Type="http://schemas.microsoft.com/office/2007/relationships/hdphoto" Target="../media/hdphoto7.wdp"/><Relationship Id="rId3" Type="http://schemas.openxmlformats.org/officeDocument/2006/relationships/image" Target="../media/image1.jpg"/><Relationship Id="rId21" Type="http://schemas.openxmlformats.org/officeDocument/2006/relationships/image" Target="../media/image6.png"/><Relationship Id="rId17" Type="http://schemas.openxmlformats.org/officeDocument/2006/relationships/image" Target="../media/image2.png"/><Relationship Id="rId25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360.png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1.xml"/><Relationship Id="rId24" Type="http://schemas.microsoft.com/office/2007/relationships/hdphoto" Target="../media/hdphoto1.wdp"/><Relationship Id="rId23" Type="http://schemas.microsoft.com/office/2007/relationships/hdphoto" Target="../media/hdphoto12.wdp"/><Relationship Id="rId28" Type="http://schemas.microsoft.com/office/2007/relationships/hdphoto" Target="../media/hdphoto9.wdp"/><Relationship Id="rId19" Type="http://schemas.openxmlformats.org/officeDocument/2006/relationships/image" Target="../media/image4.png"/><Relationship Id="rId22" Type="http://schemas.microsoft.com/office/2007/relationships/hdphoto" Target="../media/hdphoto11.wdp"/><Relationship Id="rId27" Type="http://schemas.microsoft.com/office/2007/relationships/hdphoto" Target="../media/hdphoto8.wdp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18" Type="http://schemas.openxmlformats.org/officeDocument/2006/relationships/image" Target="../media/image46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19" Type="http://schemas.openxmlformats.org/officeDocument/2006/relationships/image" Target="../media/image47.png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48.png"/><Relationship Id="rId3" Type="http://schemas.openxmlformats.org/officeDocument/2006/relationships/image" Target="../media/image1.jpg"/><Relationship Id="rId7" Type="http://schemas.microsoft.com/office/2007/relationships/hdphoto" Target="../media/hdphoto7.wdp"/><Relationship Id="rId12" Type="http://schemas.microsoft.com/office/2007/relationships/hdphoto" Target="../media/hdphoto1.wdp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microsoft.com/office/2007/relationships/hdphoto" Target="../media/hdphoto9.wdp"/><Relationship Id="rId5" Type="http://schemas.openxmlformats.org/officeDocument/2006/relationships/image" Target="../media/image5.svg"/><Relationship Id="rId10" Type="http://schemas.microsoft.com/office/2007/relationships/hdphoto" Target="../media/hdphoto8.wdp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14" Type="http://schemas.openxmlformats.org/officeDocument/2006/relationships/image" Target="../media/image49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48.png"/><Relationship Id="rId3" Type="http://schemas.openxmlformats.org/officeDocument/2006/relationships/image" Target="../media/image1.jpg"/><Relationship Id="rId7" Type="http://schemas.microsoft.com/office/2007/relationships/hdphoto" Target="../media/hdphoto7.wdp"/><Relationship Id="rId12" Type="http://schemas.microsoft.com/office/2007/relationships/hdphoto" Target="../media/hdphoto1.wdp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microsoft.com/office/2007/relationships/hdphoto" Target="../media/hdphoto9.wdp"/><Relationship Id="rId5" Type="http://schemas.openxmlformats.org/officeDocument/2006/relationships/image" Target="../media/image5.svg"/><Relationship Id="rId10" Type="http://schemas.microsoft.com/office/2007/relationships/hdphoto" Target="../media/hdphoto8.wdp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14" Type="http://schemas.openxmlformats.org/officeDocument/2006/relationships/image" Target="../media/image49.png"/></Relationships>
</file>

<file path=ppt/slides/_rels/slide44.xml.rels><?xml version="1.0" encoding="UTF-8" standalone="yes"?>
<Relationships xmlns="http://schemas.openxmlformats.org/package/2006/relationships"><Relationship Id="rId8" Type="http://schemas.microsoft.com/office/2007/relationships/hdphoto" Target="../media/hdphoto11.wdp"/><Relationship Id="rId13" Type="http://schemas.microsoft.com/office/2007/relationships/hdphoto" Target="../media/hdphoto7.wdp"/><Relationship Id="rId18" Type="http://schemas.openxmlformats.org/officeDocument/2006/relationships/image" Target="../media/image52.png"/><Relationship Id="rId3" Type="http://schemas.openxmlformats.org/officeDocument/2006/relationships/image" Target="../media/image1.jpg"/><Relationship Id="rId21" Type="http://schemas.openxmlformats.org/officeDocument/2006/relationships/image" Target="../media/image55.pn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6.png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.wdp"/><Relationship Id="rId19" Type="http://schemas.openxmlformats.org/officeDocument/2006/relationships/image" Target="../media/image53.png"/><Relationship Id="rId4" Type="http://schemas.openxmlformats.org/officeDocument/2006/relationships/image" Target="../media/image2.png"/><Relationship Id="rId9" Type="http://schemas.microsoft.com/office/2007/relationships/hdphoto" Target="../media/hdphoto12.wdp"/><Relationship Id="rId14" Type="http://schemas.microsoft.com/office/2007/relationships/hdphoto" Target="../media/hdphoto8.wdp"/><Relationship Id="rId22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18" Type="http://schemas.openxmlformats.org/officeDocument/2006/relationships/image" Target="../media/image52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57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19" Type="http://schemas.openxmlformats.org/officeDocument/2006/relationships/image" Target="../media/image53.png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18" Type="http://schemas.openxmlformats.org/officeDocument/2006/relationships/image" Target="../media/image59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58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19" Type="http://schemas.openxmlformats.org/officeDocument/2006/relationships/image" Target="../media/image53.png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18" Type="http://schemas.openxmlformats.org/officeDocument/2006/relationships/image" Target="../media/image62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19" Type="http://schemas.openxmlformats.org/officeDocument/2006/relationships/image" Target="../media/image53.png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18" Type="http://schemas.openxmlformats.org/officeDocument/2006/relationships/image" Target="../media/image65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64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19" Type="http://schemas.openxmlformats.org/officeDocument/2006/relationships/image" Target="../media/image53.png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18" Type="http://schemas.openxmlformats.org/officeDocument/2006/relationships/image" Target="../media/image65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49.xml"/><Relationship Id="rId16" Type="http://schemas.openxmlformats.org/officeDocument/2006/relationships/image" Target="../media/image67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19" Type="http://schemas.openxmlformats.org/officeDocument/2006/relationships/image" Target="../media/image53.png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18" Type="http://schemas.openxmlformats.org/officeDocument/2006/relationships/image" Target="../media/image70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50.xml"/><Relationship Id="rId16" Type="http://schemas.openxmlformats.org/officeDocument/2006/relationships/image" Target="../media/image69.png"/><Relationship Id="rId20" Type="http://schemas.openxmlformats.org/officeDocument/2006/relationships/image" Target="../media/image7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19" Type="http://schemas.openxmlformats.org/officeDocument/2006/relationships/image" Target="../media/image71.png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74.png"/><Relationship Id="rId2" Type="http://schemas.openxmlformats.org/officeDocument/2006/relationships/notesSlide" Target="../notesSlides/notesSlide51.xml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18" Type="http://schemas.openxmlformats.org/officeDocument/2006/relationships/image" Target="../media/image77.png"/><Relationship Id="rId3" Type="http://schemas.openxmlformats.org/officeDocument/2006/relationships/image" Target="../media/image1.jpg"/><Relationship Id="rId21" Type="http://schemas.openxmlformats.org/officeDocument/2006/relationships/image" Target="../media/image80.pn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76.png"/><Relationship Id="rId2" Type="http://schemas.openxmlformats.org/officeDocument/2006/relationships/notesSlide" Target="../notesSlides/notesSlide52.xml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19" Type="http://schemas.openxmlformats.org/officeDocument/2006/relationships/image" Target="../media/image78.png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18" Type="http://schemas.openxmlformats.org/officeDocument/2006/relationships/image" Target="../media/image77.png"/><Relationship Id="rId3" Type="http://schemas.openxmlformats.org/officeDocument/2006/relationships/image" Target="../media/image1.jpg"/><Relationship Id="rId21" Type="http://schemas.openxmlformats.org/officeDocument/2006/relationships/image" Target="../media/image80.pn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76.png"/><Relationship Id="rId2" Type="http://schemas.openxmlformats.org/officeDocument/2006/relationships/notesSlide" Target="../notesSlides/notesSlide53.xml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19" Type="http://schemas.openxmlformats.org/officeDocument/2006/relationships/image" Target="../media/image78.png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g"/><Relationship Id="rId7" Type="http://schemas.microsoft.com/office/2007/relationships/hdphoto" Target="../media/hdphoto7.wdp"/><Relationship Id="rId12" Type="http://schemas.microsoft.com/office/2007/relationships/hdphoto" Target="../media/hdphoto1.wdp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microsoft.com/office/2007/relationships/hdphoto" Target="../media/hdphoto9.wdp"/><Relationship Id="rId5" Type="http://schemas.openxmlformats.org/officeDocument/2006/relationships/image" Target="../media/image5.svg"/><Relationship Id="rId10" Type="http://schemas.microsoft.com/office/2007/relationships/hdphoto" Target="../media/hdphoto8.wdp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18" Type="http://schemas.openxmlformats.org/officeDocument/2006/relationships/image" Target="../media/image77.png"/><Relationship Id="rId3" Type="http://schemas.openxmlformats.org/officeDocument/2006/relationships/image" Target="../media/image1.jpg"/><Relationship Id="rId21" Type="http://schemas.openxmlformats.org/officeDocument/2006/relationships/image" Target="../media/image80.pn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76.png"/><Relationship Id="rId2" Type="http://schemas.openxmlformats.org/officeDocument/2006/relationships/notesSlide" Target="../notesSlides/notesSlide55.xml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19" Type="http://schemas.openxmlformats.org/officeDocument/2006/relationships/image" Target="../media/image78.png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g"/><Relationship Id="rId7" Type="http://schemas.microsoft.com/office/2007/relationships/hdphoto" Target="../media/hdphoto7.wdp"/><Relationship Id="rId12" Type="http://schemas.microsoft.com/office/2007/relationships/hdphoto" Target="../media/hdphoto1.wdp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microsoft.com/office/2007/relationships/hdphoto" Target="../media/hdphoto9.wdp"/><Relationship Id="rId5" Type="http://schemas.openxmlformats.org/officeDocument/2006/relationships/image" Target="../media/image5.svg"/><Relationship Id="rId10" Type="http://schemas.microsoft.com/office/2007/relationships/hdphoto" Target="../media/hdphoto8.wdp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13" Type="http://schemas.microsoft.com/office/2007/relationships/hdphoto" Target="../media/hdphoto7.wdp"/><Relationship Id="rId3" Type="http://schemas.openxmlformats.org/officeDocument/2006/relationships/image" Target="../media/image1.jpg"/><Relationship Id="rId7" Type="http://schemas.openxmlformats.org/officeDocument/2006/relationships/image" Target="../media/image2.pn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microsoft.com/office/2007/relationships/hdphoto" Target="../media/hdphoto1.wdp"/><Relationship Id="rId5" Type="http://schemas.openxmlformats.org/officeDocument/2006/relationships/image" Target="../media/image4.png"/><Relationship Id="rId1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6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82.png"/><Relationship Id="rId2" Type="http://schemas.openxmlformats.org/officeDocument/2006/relationships/notesSlide" Target="../notesSlides/notesSlide61.xml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84.png"/><Relationship Id="rId2" Type="http://schemas.openxmlformats.org/officeDocument/2006/relationships/notesSlide" Target="../notesSlides/notesSlide62.xml"/><Relationship Id="rId16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18" Type="http://schemas.openxmlformats.org/officeDocument/2006/relationships/image" Target="../media/image81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86.png"/><Relationship Id="rId2" Type="http://schemas.openxmlformats.org/officeDocument/2006/relationships/notesSlide" Target="../notesSlides/notesSlide63.xml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19" Type="http://schemas.openxmlformats.org/officeDocument/2006/relationships/image" Target="../media/image82.png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18" Type="http://schemas.openxmlformats.org/officeDocument/2006/relationships/image" Target="../media/image81.pn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17" Type="http://schemas.openxmlformats.org/officeDocument/2006/relationships/image" Target="../media/image86.png"/><Relationship Id="rId2" Type="http://schemas.openxmlformats.org/officeDocument/2006/relationships/notesSlide" Target="../notesSlides/notesSlide64.xml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19" Type="http://schemas.openxmlformats.org/officeDocument/2006/relationships/image" Target="../media/image82.png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microsoft.com/office/2007/relationships/hdphoto" Target="../media/hdphoto7.wdp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microsoft.com/office/2007/relationships/hdphoto" Target="../media/hdphoto1.wdp"/><Relationship Id="rId5" Type="http://schemas.microsoft.com/office/2007/relationships/hdphoto" Target="../media/hdphoto10.wdp"/><Relationship Id="rId15" Type="http://schemas.microsoft.com/office/2007/relationships/hdphoto" Target="../media/hdphoto9.wdp"/><Relationship Id="rId10" Type="http://schemas.microsoft.com/office/2007/relationships/hdphoto" Target="../media/hdphoto12.wdp"/><Relationship Id="rId4" Type="http://schemas.openxmlformats.org/officeDocument/2006/relationships/image" Target="../media/image2.png"/><Relationship Id="rId9" Type="http://schemas.microsoft.com/office/2007/relationships/hdphoto" Target="../media/hdphoto11.wdp"/><Relationship Id="rId14" Type="http://schemas.microsoft.com/office/2007/relationships/hdphoto" Target="../media/hdphoto8.wdp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_L39rN6gz7Y&amp;t=676s" TargetMode="External"/><Relationship Id="rId5" Type="http://schemas.openxmlformats.org/officeDocument/2006/relationships/hyperlink" Target="https://www.ibm.com/docs/en/db2/11.5?topic=building-decision-trees" TargetMode="External"/><Relationship Id="rId4" Type="http://schemas.openxmlformats.org/officeDocument/2006/relationships/hyperlink" Target="https://www.ibm.com/topics/decision-trees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microsoft.com/office/2007/relationships/hdphoto" Target="../media/hdphoto5.wdp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12" Type="http://schemas.microsoft.com/office/2007/relationships/hdphoto" Target="../media/hdphoto4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3.wdp"/><Relationship Id="rId5" Type="http://schemas.microsoft.com/office/2007/relationships/hdphoto" Target="../media/hdphoto1.wdp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microsoft.com/office/2007/relationships/hdphoto" Target="../media/hdphoto10.wdp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12" Type="http://schemas.microsoft.com/office/2007/relationships/hdphoto" Target="../media/hdphoto1.wdp"/><Relationship Id="rId17" Type="http://schemas.microsoft.com/office/2007/relationships/hdphoto" Target="../media/hdphoto6.wdp"/><Relationship Id="rId2" Type="http://schemas.openxmlformats.org/officeDocument/2006/relationships/notesSlide" Target="../notesSlides/notesSlide8.xml"/><Relationship Id="rId16" Type="http://schemas.microsoft.com/office/2007/relationships/hdphoto" Target="../media/hdphoto5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9.wdp"/><Relationship Id="rId5" Type="http://schemas.microsoft.com/office/2007/relationships/hdphoto" Target="../media/hdphoto7.wdp"/><Relationship Id="rId15" Type="http://schemas.microsoft.com/office/2007/relationships/hdphoto" Target="../media/hdphoto12.wdp"/><Relationship Id="rId10" Type="http://schemas.microsoft.com/office/2007/relationships/hdphoto" Target="../media/hdphoto8.wdp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microsoft.com/office/2007/relationships/hdphoto" Target="../media/hdphoto1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microsoft.com/office/2007/relationships/hdphoto" Target="../media/hdphoto10.wdp"/><Relationship Id="rId3" Type="http://schemas.openxmlformats.org/officeDocument/2006/relationships/image" Target="../media/image1.jpg"/><Relationship Id="rId7" Type="http://schemas.openxmlformats.org/officeDocument/2006/relationships/image" Target="../media/image4.png"/><Relationship Id="rId12" Type="http://schemas.microsoft.com/office/2007/relationships/hdphoto" Target="../media/hdphoto1.wdp"/><Relationship Id="rId17" Type="http://schemas.microsoft.com/office/2007/relationships/hdphoto" Target="../media/hdphoto6.wdp"/><Relationship Id="rId2" Type="http://schemas.openxmlformats.org/officeDocument/2006/relationships/notesSlide" Target="../notesSlides/notesSlide9.xml"/><Relationship Id="rId16" Type="http://schemas.microsoft.com/office/2007/relationships/hdphoto" Target="../media/hdphoto5.wd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microsoft.com/office/2007/relationships/hdphoto" Target="../media/hdphoto9.wdp"/><Relationship Id="rId5" Type="http://schemas.microsoft.com/office/2007/relationships/hdphoto" Target="../media/hdphoto7.wdp"/><Relationship Id="rId15" Type="http://schemas.microsoft.com/office/2007/relationships/hdphoto" Target="../media/hdphoto12.wdp"/><Relationship Id="rId10" Type="http://schemas.microsoft.com/office/2007/relationships/hdphoto" Target="../media/hdphoto8.wdp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microsoft.com/office/2007/relationships/hdphoto" Target="../media/hdphoto1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/>
              <a:t>Decision </a:t>
            </a:r>
            <a:r>
              <a:rPr lang="en-PH" sz="5000" b="1" dirty="0"/>
              <a:t>Trees – Math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492DBF7-ED74-CCE2-CF6A-3BAACCB9BECC}"/>
              </a:ext>
            </a:extLst>
          </p:cNvPr>
          <p:cNvGrpSpPr/>
          <p:nvPr/>
        </p:nvGrpSpPr>
        <p:grpSpPr>
          <a:xfrm>
            <a:off x="5196000" y="217962"/>
            <a:ext cx="1800000" cy="1791583"/>
            <a:chOff x="7088269" y="2537416"/>
            <a:chExt cx="1800000" cy="1791583"/>
          </a:xfrm>
        </p:grpSpPr>
        <p:pic>
          <p:nvPicPr>
            <p:cNvPr id="12" name="Picture 1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1682EEE6-E2B5-EF2B-DC66-E7D063BD2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14" name="Picture 1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87263B1F-B875-A276-44AA-C46B8B927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18" name="Graphic 17" descr="Bowl outline">
              <a:extLst>
                <a:ext uri="{FF2B5EF4-FFF2-40B4-BE49-F238E27FC236}">
                  <a16:creationId xmlns:a16="http://schemas.microsoft.com/office/drawing/2014/main" id="{3A1A595E-96B8-11C6-68AB-50B3991BA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22" name="Picture 21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441ED67A-B599-EF90-6EAF-16E80B389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23" name="Picture 22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27435327-29DD-6374-9E02-3B91C36EC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24" name="Picture 2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516B896-3594-54AA-DE57-9C2545F2A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25" name="Picture 2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A4E6A29-4ACF-F43E-3F5F-9AD1B07AF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26" name="Picture 25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077F2D64-0B80-F8CD-B2D0-7AE83F55E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27" name="Picture 26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29321C3E-63F7-1E88-A699-E1940B3BA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28" name="Picture 2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B068A14-B9C5-D50D-A7A6-C66B28BC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29" name="Picture 2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B23C7E9-37D6-E6AE-F477-530F80FA5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E2C26E4-D962-4202-119A-0DE4628AD193}"/>
              </a:ext>
            </a:extLst>
          </p:cNvPr>
          <p:cNvGrpSpPr/>
          <p:nvPr/>
        </p:nvGrpSpPr>
        <p:grpSpPr>
          <a:xfrm>
            <a:off x="3250309" y="2463585"/>
            <a:ext cx="1800000" cy="1535973"/>
            <a:chOff x="7088269" y="2793026"/>
            <a:chExt cx="1800000" cy="1535973"/>
          </a:xfrm>
        </p:grpSpPr>
        <p:pic>
          <p:nvPicPr>
            <p:cNvPr id="50" name="Picture 49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85F398A-0A3D-6BC5-A4B4-D8A1F05F7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52" name="Graphic 51" descr="Bowl outline">
              <a:extLst>
                <a:ext uri="{FF2B5EF4-FFF2-40B4-BE49-F238E27FC236}">
                  <a16:creationId xmlns:a16="http://schemas.microsoft.com/office/drawing/2014/main" id="{B7E4C766-2069-6341-7CD0-56544DC8F6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53" name="Picture 52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CFC142B-FB00-576D-994A-CD73AC9C8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54" name="Picture 5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F7D26BF-C38C-D655-B99D-9B3C05AC6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55" name="Picture 5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7A93E68B-691E-1AFA-5C49-227D96DF3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56" name="Picture 5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F34C6870-58D2-9B98-3039-76655BD7C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58" name="Picture 5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E4F139F-22DD-9BD6-9680-62BAECCD4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59" name="Picture 5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AF8DFAFF-4581-8E0D-8A0F-5D4D1F69D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427" y="2793026"/>
              <a:ext cx="360000" cy="360000"/>
            </a:xfrm>
            <a:prstGeom prst="rect">
              <a:avLst/>
            </a:prstGeom>
          </p:spPr>
        </p:pic>
        <p:pic>
          <p:nvPicPr>
            <p:cNvPr id="60" name="Picture 59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824A5BA0-85A4-4BCA-52AE-5597C0A8F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6DF4BE5-491F-0104-4178-B3A4B010E9E7}"/>
              </a:ext>
            </a:extLst>
          </p:cNvPr>
          <p:cNvGrpSpPr/>
          <p:nvPr/>
        </p:nvGrpSpPr>
        <p:grpSpPr>
          <a:xfrm>
            <a:off x="7205938" y="2876438"/>
            <a:ext cx="1800000" cy="1114876"/>
            <a:chOff x="7205938" y="2968463"/>
            <a:chExt cx="1800000" cy="1114876"/>
          </a:xfrm>
        </p:grpSpPr>
        <p:pic>
          <p:nvPicPr>
            <p:cNvPr id="64" name="Picture 6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8F48AC57-E543-D08C-F26A-13A0202AA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085" y="2968463"/>
              <a:ext cx="360000" cy="360000"/>
            </a:xfrm>
            <a:prstGeom prst="rect">
              <a:avLst/>
            </a:prstGeom>
          </p:spPr>
        </p:pic>
        <p:pic>
          <p:nvPicPr>
            <p:cNvPr id="65" name="Graphic 64" descr="Bowl outline">
              <a:extLst>
                <a:ext uri="{FF2B5EF4-FFF2-40B4-BE49-F238E27FC236}">
                  <a16:creationId xmlns:a16="http://schemas.microsoft.com/office/drawing/2014/main" id="{EBD70556-920F-3376-8E27-B494410D46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42963"/>
            <a:stretch/>
          </p:blipFill>
          <p:spPr>
            <a:xfrm>
              <a:off x="7205938" y="3056680"/>
              <a:ext cx="1800000" cy="1026659"/>
            </a:xfrm>
            <a:prstGeom prst="rect">
              <a:avLst/>
            </a:prstGeom>
          </p:spPr>
        </p:pic>
        <p:pic>
          <p:nvPicPr>
            <p:cNvPr id="70" name="Picture 69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8C180C21-09DF-359C-FB4F-764B47516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3526" y="2973049"/>
              <a:ext cx="360000" cy="360000"/>
            </a:xfrm>
            <a:prstGeom prst="rect">
              <a:avLst/>
            </a:prstGeom>
          </p:spPr>
        </p:pic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1ABC8D5-10C9-24D9-03CF-25D5C6263277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5050309" y="2262691"/>
            <a:ext cx="1039648" cy="58191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C279A92-98CE-F688-8838-30E254929178}"/>
              </a:ext>
            </a:extLst>
          </p:cNvPr>
          <p:cNvSpPr/>
          <p:nvPr/>
        </p:nvSpPr>
        <p:spPr>
          <a:xfrm>
            <a:off x="4469957" y="1722691"/>
            <a:ext cx="3240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Is the color of the fruit red?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8E8E65F8-83BE-A1E9-C71E-B769F937DB1C}"/>
              </a:ext>
            </a:extLst>
          </p:cNvPr>
          <p:cNvSpPr/>
          <p:nvPr/>
        </p:nvSpPr>
        <p:spPr>
          <a:xfrm>
            <a:off x="2474994" y="3743358"/>
            <a:ext cx="4320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Is the shape of the fruit round/circle?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BBF8A5-2AC0-43A0-3564-D99B51951F96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6089957" y="2262691"/>
            <a:ext cx="906043" cy="64795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FF672D4-8F1D-59C5-1246-999C224D29E3}"/>
              </a:ext>
            </a:extLst>
          </p:cNvPr>
          <p:cNvCxnSpPr>
            <a:cxnSpLocks/>
            <a:stCxn id="96" idx="2"/>
          </p:cNvCxnSpPr>
          <p:nvPr/>
        </p:nvCxnSpPr>
        <p:spPr>
          <a:xfrm flipH="1">
            <a:off x="3762467" y="4283358"/>
            <a:ext cx="872527" cy="54750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C854708-8405-AE27-FE77-63FDC0B76FCD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4634994" y="4283358"/>
            <a:ext cx="748376" cy="614948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2BDAAD2C-0B5E-2B8D-4BFA-F612EF713E0F}"/>
              </a:ext>
            </a:extLst>
          </p:cNvPr>
          <p:cNvSpPr txBox="1"/>
          <p:nvPr/>
        </p:nvSpPr>
        <p:spPr>
          <a:xfrm>
            <a:off x="250074" y="1783664"/>
            <a:ext cx="2571241" cy="461665"/>
          </a:xfrm>
          <a:custGeom>
            <a:avLst/>
            <a:gdLst>
              <a:gd name="connsiteX0" fmla="*/ 0 w 2571241"/>
              <a:gd name="connsiteY0" fmla="*/ 0 h 461665"/>
              <a:gd name="connsiteX1" fmla="*/ 488536 w 2571241"/>
              <a:gd name="connsiteY1" fmla="*/ 0 h 461665"/>
              <a:gd name="connsiteX2" fmla="*/ 925647 w 2571241"/>
              <a:gd name="connsiteY2" fmla="*/ 0 h 461665"/>
              <a:gd name="connsiteX3" fmla="*/ 1491320 w 2571241"/>
              <a:gd name="connsiteY3" fmla="*/ 0 h 461665"/>
              <a:gd name="connsiteX4" fmla="*/ 1979856 w 2571241"/>
              <a:gd name="connsiteY4" fmla="*/ 0 h 461665"/>
              <a:gd name="connsiteX5" fmla="*/ 2571241 w 2571241"/>
              <a:gd name="connsiteY5" fmla="*/ 0 h 461665"/>
              <a:gd name="connsiteX6" fmla="*/ 2571241 w 2571241"/>
              <a:gd name="connsiteY6" fmla="*/ 461665 h 461665"/>
              <a:gd name="connsiteX7" fmla="*/ 2056993 w 2571241"/>
              <a:gd name="connsiteY7" fmla="*/ 461665 h 461665"/>
              <a:gd name="connsiteX8" fmla="*/ 1491320 w 2571241"/>
              <a:gd name="connsiteY8" fmla="*/ 461665 h 461665"/>
              <a:gd name="connsiteX9" fmla="*/ 1054209 w 2571241"/>
              <a:gd name="connsiteY9" fmla="*/ 461665 h 461665"/>
              <a:gd name="connsiteX10" fmla="*/ 539961 w 2571241"/>
              <a:gd name="connsiteY10" fmla="*/ 461665 h 461665"/>
              <a:gd name="connsiteX11" fmla="*/ 0 w 2571241"/>
              <a:gd name="connsiteY11" fmla="*/ 461665 h 461665"/>
              <a:gd name="connsiteX12" fmla="*/ 0 w 2571241"/>
              <a:gd name="connsiteY12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1241" h="461665" extrusionOk="0">
                <a:moveTo>
                  <a:pt x="0" y="0"/>
                </a:moveTo>
                <a:cubicBezTo>
                  <a:pt x="165749" y="-46534"/>
                  <a:pt x="254884" y="53190"/>
                  <a:pt x="488536" y="0"/>
                </a:cubicBezTo>
                <a:cubicBezTo>
                  <a:pt x="722188" y="-53190"/>
                  <a:pt x="713506" y="46214"/>
                  <a:pt x="925647" y="0"/>
                </a:cubicBezTo>
                <a:cubicBezTo>
                  <a:pt x="1137788" y="-46214"/>
                  <a:pt x="1373428" y="39971"/>
                  <a:pt x="1491320" y="0"/>
                </a:cubicBezTo>
                <a:cubicBezTo>
                  <a:pt x="1609212" y="-39971"/>
                  <a:pt x="1845758" y="20187"/>
                  <a:pt x="1979856" y="0"/>
                </a:cubicBezTo>
                <a:cubicBezTo>
                  <a:pt x="2113954" y="-20187"/>
                  <a:pt x="2443695" y="55220"/>
                  <a:pt x="2571241" y="0"/>
                </a:cubicBezTo>
                <a:cubicBezTo>
                  <a:pt x="2618481" y="216469"/>
                  <a:pt x="2527543" y="274171"/>
                  <a:pt x="2571241" y="461665"/>
                </a:cubicBezTo>
                <a:cubicBezTo>
                  <a:pt x="2402521" y="477083"/>
                  <a:pt x="2216257" y="453136"/>
                  <a:pt x="2056993" y="461665"/>
                </a:cubicBezTo>
                <a:cubicBezTo>
                  <a:pt x="1897729" y="470194"/>
                  <a:pt x="1684711" y="440857"/>
                  <a:pt x="1491320" y="461665"/>
                </a:cubicBezTo>
                <a:cubicBezTo>
                  <a:pt x="1297929" y="482473"/>
                  <a:pt x="1182122" y="412295"/>
                  <a:pt x="1054209" y="461665"/>
                </a:cubicBezTo>
                <a:cubicBezTo>
                  <a:pt x="926296" y="511035"/>
                  <a:pt x="758310" y="450239"/>
                  <a:pt x="539961" y="461665"/>
                </a:cubicBezTo>
                <a:cubicBezTo>
                  <a:pt x="321612" y="473091"/>
                  <a:pt x="149801" y="447604"/>
                  <a:pt x="0" y="461665"/>
                </a:cubicBezTo>
                <a:cubicBezTo>
                  <a:pt x="-47736" y="282824"/>
                  <a:pt x="14639" y="13559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You start at the top</a:t>
            </a:r>
            <a:endParaRPr lang="en-PH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9C427B-C30F-A17E-D535-76AEEF49B6B2}"/>
              </a:ext>
            </a:extLst>
          </p:cNvPr>
          <p:cNvSpPr txBox="1"/>
          <p:nvPr/>
        </p:nvSpPr>
        <p:spPr>
          <a:xfrm>
            <a:off x="4771717" y="2317736"/>
            <a:ext cx="537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52844-7789-B2A4-4AFD-FF94EAD38D20}"/>
              </a:ext>
            </a:extLst>
          </p:cNvPr>
          <p:cNvSpPr txBox="1"/>
          <p:nvPr/>
        </p:nvSpPr>
        <p:spPr>
          <a:xfrm>
            <a:off x="6705119" y="2346242"/>
            <a:ext cx="581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D4B04-8509-F5A6-4B6E-6C829D807312}"/>
              </a:ext>
            </a:extLst>
          </p:cNvPr>
          <p:cNvSpPr txBox="1"/>
          <p:nvPr/>
        </p:nvSpPr>
        <p:spPr>
          <a:xfrm>
            <a:off x="3319821" y="4401600"/>
            <a:ext cx="537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42482-6E68-C986-1296-2CFE485CFEAC}"/>
              </a:ext>
            </a:extLst>
          </p:cNvPr>
          <p:cNvSpPr txBox="1"/>
          <p:nvPr/>
        </p:nvSpPr>
        <p:spPr>
          <a:xfrm>
            <a:off x="5253223" y="4430106"/>
            <a:ext cx="581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7ED0E35-C01C-FF83-9216-B3A20E3C549D}"/>
              </a:ext>
            </a:extLst>
          </p:cNvPr>
          <p:cNvSpPr/>
          <p:nvPr/>
        </p:nvSpPr>
        <p:spPr>
          <a:xfrm>
            <a:off x="3137084" y="1740706"/>
            <a:ext cx="978408" cy="4846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1A336-CB0B-DA21-5FEA-7E40358EA949}"/>
              </a:ext>
            </a:extLst>
          </p:cNvPr>
          <p:cNvSpPr txBox="1"/>
          <p:nvPr/>
        </p:nvSpPr>
        <p:spPr>
          <a:xfrm>
            <a:off x="8745274" y="3821693"/>
            <a:ext cx="3245611" cy="461665"/>
          </a:xfrm>
          <a:custGeom>
            <a:avLst/>
            <a:gdLst>
              <a:gd name="connsiteX0" fmla="*/ 0 w 3245611"/>
              <a:gd name="connsiteY0" fmla="*/ 0 h 461665"/>
              <a:gd name="connsiteX1" fmla="*/ 508479 w 3245611"/>
              <a:gd name="connsiteY1" fmla="*/ 0 h 461665"/>
              <a:gd name="connsiteX2" fmla="*/ 952046 w 3245611"/>
              <a:gd name="connsiteY2" fmla="*/ 0 h 461665"/>
              <a:gd name="connsiteX3" fmla="*/ 1557893 w 3245611"/>
              <a:gd name="connsiteY3" fmla="*/ 0 h 461665"/>
              <a:gd name="connsiteX4" fmla="*/ 2066372 w 3245611"/>
              <a:gd name="connsiteY4" fmla="*/ 0 h 461665"/>
              <a:gd name="connsiteX5" fmla="*/ 2574851 w 3245611"/>
              <a:gd name="connsiteY5" fmla="*/ 0 h 461665"/>
              <a:gd name="connsiteX6" fmla="*/ 3245611 w 3245611"/>
              <a:gd name="connsiteY6" fmla="*/ 0 h 461665"/>
              <a:gd name="connsiteX7" fmla="*/ 3245611 w 3245611"/>
              <a:gd name="connsiteY7" fmla="*/ 461665 h 461665"/>
              <a:gd name="connsiteX8" fmla="*/ 2704676 w 3245611"/>
              <a:gd name="connsiteY8" fmla="*/ 461665 h 461665"/>
              <a:gd name="connsiteX9" fmla="*/ 2261109 w 3245611"/>
              <a:gd name="connsiteY9" fmla="*/ 461665 h 461665"/>
              <a:gd name="connsiteX10" fmla="*/ 1720174 w 3245611"/>
              <a:gd name="connsiteY10" fmla="*/ 461665 h 461665"/>
              <a:gd name="connsiteX11" fmla="*/ 1179239 w 3245611"/>
              <a:gd name="connsiteY11" fmla="*/ 461665 h 461665"/>
              <a:gd name="connsiteX12" fmla="*/ 670760 w 3245611"/>
              <a:gd name="connsiteY12" fmla="*/ 461665 h 461665"/>
              <a:gd name="connsiteX13" fmla="*/ 0 w 3245611"/>
              <a:gd name="connsiteY13" fmla="*/ 461665 h 461665"/>
              <a:gd name="connsiteX14" fmla="*/ 0 w 3245611"/>
              <a:gd name="connsiteY14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45611" h="461665" extrusionOk="0">
                <a:moveTo>
                  <a:pt x="0" y="0"/>
                </a:moveTo>
                <a:cubicBezTo>
                  <a:pt x="187239" y="-11476"/>
                  <a:pt x="406074" y="43526"/>
                  <a:pt x="508479" y="0"/>
                </a:cubicBezTo>
                <a:cubicBezTo>
                  <a:pt x="610884" y="-43526"/>
                  <a:pt x="834637" y="26977"/>
                  <a:pt x="952046" y="0"/>
                </a:cubicBezTo>
                <a:cubicBezTo>
                  <a:pt x="1069455" y="-26977"/>
                  <a:pt x="1410672" y="11938"/>
                  <a:pt x="1557893" y="0"/>
                </a:cubicBezTo>
                <a:cubicBezTo>
                  <a:pt x="1705114" y="-11938"/>
                  <a:pt x="1896962" y="11754"/>
                  <a:pt x="2066372" y="0"/>
                </a:cubicBezTo>
                <a:cubicBezTo>
                  <a:pt x="2235782" y="-11754"/>
                  <a:pt x="2411365" y="44784"/>
                  <a:pt x="2574851" y="0"/>
                </a:cubicBezTo>
                <a:cubicBezTo>
                  <a:pt x="2738337" y="-44784"/>
                  <a:pt x="2929582" y="9756"/>
                  <a:pt x="3245611" y="0"/>
                </a:cubicBezTo>
                <a:cubicBezTo>
                  <a:pt x="3267290" y="179957"/>
                  <a:pt x="3234610" y="253348"/>
                  <a:pt x="3245611" y="461665"/>
                </a:cubicBezTo>
                <a:cubicBezTo>
                  <a:pt x="3044237" y="491677"/>
                  <a:pt x="2910980" y="437253"/>
                  <a:pt x="2704676" y="461665"/>
                </a:cubicBezTo>
                <a:cubicBezTo>
                  <a:pt x="2498372" y="486077"/>
                  <a:pt x="2377881" y="433928"/>
                  <a:pt x="2261109" y="461665"/>
                </a:cubicBezTo>
                <a:cubicBezTo>
                  <a:pt x="2144337" y="489402"/>
                  <a:pt x="1857437" y="431376"/>
                  <a:pt x="1720174" y="461665"/>
                </a:cubicBezTo>
                <a:cubicBezTo>
                  <a:pt x="1582911" y="491954"/>
                  <a:pt x="1372402" y="444231"/>
                  <a:pt x="1179239" y="461665"/>
                </a:cubicBezTo>
                <a:cubicBezTo>
                  <a:pt x="986076" y="479099"/>
                  <a:pt x="886927" y="408916"/>
                  <a:pt x="670760" y="461665"/>
                </a:cubicBezTo>
                <a:cubicBezTo>
                  <a:pt x="454593" y="514414"/>
                  <a:pt x="210537" y="409195"/>
                  <a:pt x="0" y="461665"/>
                </a:cubicBezTo>
                <a:cubicBezTo>
                  <a:pt x="-30186" y="313245"/>
                  <a:pt x="31560" y="11123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And work you way down</a:t>
            </a:r>
            <a:endParaRPr lang="en-PH" sz="2400" b="1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9AAF817-7CA2-90E9-5F48-4BCAB12C09BA}"/>
              </a:ext>
            </a:extLst>
          </p:cNvPr>
          <p:cNvSpPr/>
          <p:nvPr/>
        </p:nvSpPr>
        <p:spPr>
          <a:xfrm rot="10800000">
            <a:off x="7408747" y="3798726"/>
            <a:ext cx="978408" cy="4846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527A4B-A52E-6576-D945-016B418E72CC}"/>
              </a:ext>
            </a:extLst>
          </p:cNvPr>
          <p:cNvSpPr txBox="1"/>
          <p:nvPr/>
        </p:nvSpPr>
        <p:spPr>
          <a:xfrm>
            <a:off x="8787449" y="4877092"/>
            <a:ext cx="3188423" cy="1938992"/>
          </a:xfrm>
          <a:custGeom>
            <a:avLst/>
            <a:gdLst>
              <a:gd name="connsiteX0" fmla="*/ 0 w 3188423"/>
              <a:gd name="connsiteY0" fmla="*/ 0 h 1938992"/>
              <a:gd name="connsiteX1" fmla="*/ 499520 w 3188423"/>
              <a:gd name="connsiteY1" fmla="*/ 0 h 1938992"/>
              <a:gd name="connsiteX2" fmla="*/ 935271 w 3188423"/>
              <a:gd name="connsiteY2" fmla="*/ 0 h 1938992"/>
              <a:gd name="connsiteX3" fmla="*/ 1530443 w 3188423"/>
              <a:gd name="connsiteY3" fmla="*/ 0 h 1938992"/>
              <a:gd name="connsiteX4" fmla="*/ 2029963 w 3188423"/>
              <a:gd name="connsiteY4" fmla="*/ 0 h 1938992"/>
              <a:gd name="connsiteX5" fmla="*/ 2529482 w 3188423"/>
              <a:gd name="connsiteY5" fmla="*/ 0 h 1938992"/>
              <a:gd name="connsiteX6" fmla="*/ 3188423 w 3188423"/>
              <a:gd name="connsiteY6" fmla="*/ 0 h 1938992"/>
              <a:gd name="connsiteX7" fmla="*/ 3188423 w 3188423"/>
              <a:gd name="connsiteY7" fmla="*/ 445968 h 1938992"/>
              <a:gd name="connsiteX8" fmla="*/ 3188423 w 3188423"/>
              <a:gd name="connsiteY8" fmla="*/ 930716 h 1938992"/>
              <a:gd name="connsiteX9" fmla="*/ 3188423 w 3188423"/>
              <a:gd name="connsiteY9" fmla="*/ 1376684 h 1938992"/>
              <a:gd name="connsiteX10" fmla="*/ 3188423 w 3188423"/>
              <a:gd name="connsiteY10" fmla="*/ 1938992 h 1938992"/>
              <a:gd name="connsiteX11" fmla="*/ 2657019 w 3188423"/>
              <a:gd name="connsiteY11" fmla="*/ 1938992 h 1938992"/>
              <a:gd name="connsiteX12" fmla="*/ 2157500 w 3188423"/>
              <a:gd name="connsiteY12" fmla="*/ 1938992 h 1938992"/>
              <a:gd name="connsiteX13" fmla="*/ 1562327 w 3188423"/>
              <a:gd name="connsiteY13" fmla="*/ 1938992 h 1938992"/>
              <a:gd name="connsiteX14" fmla="*/ 967155 w 3188423"/>
              <a:gd name="connsiteY14" fmla="*/ 1938992 h 1938992"/>
              <a:gd name="connsiteX15" fmla="*/ 499520 w 3188423"/>
              <a:gd name="connsiteY15" fmla="*/ 1938992 h 1938992"/>
              <a:gd name="connsiteX16" fmla="*/ 0 w 3188423"/>
              <a:gd name="connsiteY16" fmla="*/ 1938992 h 1938992"/>
              <a:gd name="connsiteX17" fmla="*/ 0 w 3188423"/>
              <a:gd name="connsiteY17" fmla="*/ 1415464 h 1938992"/>
              <a:gd name="connsiteX18" fmla="*/ 0 w 3188423"/>
              <a:gd name="connsiteY18" fmla="*/ 988886 h 1938992"/>
              <a:gd name="connsiteX19" fmla="*/ 0 w 3188423"/>
              <a:gd name="connsiteY19" fmla="*/ 542918 h 1938992"/>
              <a:gd name="connsiteX20" fmla="*/ 0 w 3188423"/>
              <a:gd name="connsiteY20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188423" h="1938992" extrusionOk="0">
                <a:moveTo>
                  <a:pt x="0" y="0"/>
                </a:moveTo>
                <a:cubicBezTo>
                  <a:pt x="139167" y="-29706"/>
                  <a:pt x="290029" y="36131"/>
                  <a:pt x="499520" y="0"/>
                </a:cubicBezTo>
                <a:cubicBezTo>
                  <a:pt x="709011" y="-36131"/>
                  <a:pt x="747483" y="41630"/>
                  <a:pt x="935271" y="0"/>
                </a:cubicBezTo>
                <a:cubicBezTo>
                  <a:pt x="1123059" y="-41630"/>
                  <a:pt x="1395370" y="51719"/>
                  <a:pt x="1530443" y="0"/>
                </a:cubicBezTo>
                <a:cubicBezTo>
                  <a:pt x="1665516" y="-51719"/>
                  <a:pt x="1833144" y="20066"/>
                  <a:pt x="2029963" y="0"/>
                </a:cubicBezTo>
                <a:cubicBezTo>
                  <a:pt x="2226782" y="-20066"/>
                  <a:pt x="2383832" y="48910"/>
                  <a:pt x="2529482" y="0"/>
                </a:cubicBezTo>
                <a:cubicBezTo>
                  <a:pt x="2675132" y="-48910"/>
                  <a:pt x="2899132" y="38474"/>
                  <a:pt x="3188423" y="0"/>
                </a:cubicBezTo>
                <a:cubicBezTo>
                  <a:pt x="3222800" y="157305"/>
                  <a:pt x="3135720" y="332925"/>
                  <a:pt x="3188423" y="445968"/>
                </a:cubicBezTo>
                <a:cubicBezTo>
                  <a:pt x="3241126" y="559011"/>
                  <a:pt x="3152000" y="831605"/>
                  <a:pt x="3188423" y="930716"/>
                </a:cubicBezTo>
                <a:cubicBezTo>
                  <a:pt x="3224846" y="1029827"/>
                  <a:pt x="3163541" y="1285802"/>
                  <a:pt x="3188423" y="1376684"/>
                </a:cubicBezTo>
                <a:cubicBezTo>
                  <a:pt x="3213305" y="1467566"/>
                  <a:pt x="3128672" y="1796650"/>
                  <a:pt x="3188423" y="1938992"/>
                </a:cubicBezTo>
                <a:cubicBezTo>
                  <a:pt x="2999758" y="1997675"/>
                  <a:pt x="2799244" y="1926853"/>
                  <a:pt x="2657019" y="1938992"/>
                </a:cubicBezTo>
                <a:cubicBezTo>
                  <a:pt x="2514794" y="1951131"/>
                  <a:pt x="2307500" y="1903887"/>
                  <a:pt x="2157500" y="1938992"/>
                </a:cubicBezTo>
                <a:cubicBezTo>
                  <a:pt x="2007500" y="1974097"/>
                  <a:pt x="1838487" y="1929394"/>
                  <a:pt x="1562327" y="1938992"/>
                </a:cubicBezTo>
                <a:cubicBezTo>
                  <a:pt x="1286167" y="1948590"/>
                  <a:pt x="1214432" y="1876206"/>
                  <a:pt x="967155" y="1938992"/>
                </a:cubicBezTo>
                <a:cubicBezTo>
                  <a:pt x="719878" y="2001778"/>
                  <a:pt x="635131" y="1887230"/>
                  <a:pt x="499520" y="1938992"/>
                </a:cubicBezTo>
                <a:cubicBezTo>
                  <a:pt x="363909" y="1990754"/>
                  <a:pt x="164211" y="1881399"/>
                  <a:pt x="0" y="1938992"/>
                </a:cubicBezTo>
                <a:cubicBezTo>
                  <a:pt x="-7226" y="1698688"/>
                  <a:pt x="28155" y="1646530"/>
                  <a:pt x="0" y="1415464"/>
                </a:cubicBezTo>
                <a:cubicBezTo>
                  <a:pt x="-28155" y="1184398"/>
                  <a:pt x="18626" y="1144013"/>
                  <a:pt x="0" y="988886"/>
                </a:cubicBezTo>
                <a:cubicBezTo>
                  <a:pt x="-18626" y="833759"/>
                  <a:pt x="21163" y="680216"/>
                  <a:pt x="0" y="542918"/>
                </a:cubicBezTo>
                <a:cubicBezTo>
                  <a:pt x="-21163" y="405620"/>
                  <a:pt x="54225" y="14004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Until you get to a point where you cannot go any further and that is how we classify something!</a:t>
            </a:r>
            <a:endParaRPr lang="en-PH" sz="2400" b="1" dirty="0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BF043C00-354E-5989-36FD-8A951C4E2D16}"/>
              </a:ext>
            </a:extLst>
          </p:cNvPr>
          <p:cNvSpPr/>
          <p:nvPr/>
        </p:nvSpPr>
        <p:spPr>
          <a:xfrm rot="10800000">
            <a:off x="7563417" y="5186603"/>
            <a:ext cx="978408" cy="4846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B3B36F-B716-069C-FF84-A55FE0E495AE}"/>
              </a:ext>
            </a:extLst>
          </p:cNvPr>
          <p:cNvGrpSpPr/>
          <p:nvPr/>
        </p:nvGrpSpPr>
        <p:grpSpPr>
          <a:xfrm>
            <a:off x="4986064" y="5116066"/>
            <a:ext cx="1800000" cy="1418695"/>
            <a:chOff x="7088269" y="2910304"/>
            <a:chExt cx="1800000" cy="1418695"/>
          </a:xfrm>
        </p:grpSpPr>
        <p:pic>
          <p:nvPicPr>
            <p:cNvPr id="13" name="Graphic 12" descr="Bowl outline">
              <a:extLst>
                <a:ext uri="{FF2B5EF4-FFF2-40B4-BE49-F238E27FC236}">
                  <a16:creationId xmlns:a16="http://schemas.microsoft.com/office/drawing/2014/main" id="{9DDEAC0E-3040-C254-112D-A4AD94CBE8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15" name="Picture 1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4755D01E-9DB2-2251-DF47-D38CD4834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4225" y="2910304"/>
              <a:ext cx="360000" cy="360000"/>
            </a:xfrm>
            <a:prstGeom prst="rect">
              <a:avLst/>
            </a:prstGeom>
          </p:spPr>
        </p:pic>
        <p:pic>
          <p:nvPicPr>
            <p:cNvPr id="16" name="Picture 1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FED865F0-792C-B14C-4E16-35F8B3FE67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17" name="Picture 1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02AE0E2E-6984-C30A-A289-268690AEE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4225" y="3270304"/>
              <a:ext cx="360000" cy="360000"/>
            </a:xfrm>
            <a:prstGeom prst="rect">
              <a:avLst/>
            </a:prstGeom>
          </p:spPr>
        </p:pic>
        <p:pic>
          <p:nvPicPr>
            <p:cNvPr id="19" name="Picture 1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00E68C0E-10DE-777B-9D20-7C32AE286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296D40B-2156-6E71-AA7C-389C99DF82DD}"/>
              </a:ext>
            </a:extLst>
          </p:cNvPr>
          <p:cNvGrpSpPr/>
          <p:nvPr/>
        </p:nvGrpSpPr>
        <p:grpSpPr>
          <a:xfrm>
            <a:off x="2537679" y="5182106"/>
            <a:ext cx="1800000" cy="1360624"/>
            <a:chOff x="4951755" y="4791782"/>
            <a:chExt cx="1800000" cy="1360624"/>
          </a:xfrm>
        </p:grpSpPr>
        <p:pic>
          <p:nvPicPr>
            <p:cNvPr id="21" name="Picture 2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D5372B66-1E20-09D9-1716-21BFFFA47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0245" y="4798651"/>
              <a:ext cx="360000" cy="360000"/>
            </a:xfrm>
            <a:prstGeom prst="rect">
              <a:avLst/>
            </a:prstGeom>
          </p:spPr>
        </p:pic>
        <p:pic>
          <p:nvPicPr>
            <p:cNvPr id="32" name="Graphic 31" descr="Bowl outline">
              <a:extLst>
                <a:ext uri="{FF2B5EF4-FFF2-40B4-BE49-F238E27FC236}">
                  <a16:creationId xmlns:a16="http://schemas.microsoft.com/office/drawing/2014/main" id="{A30A32B0-34A6-FBC3-179C-C6330985C3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42963"/>
            <a:stretch/>
          </p:blipFill>
          <p:spPr>
            <a:xfrm>
              <a:off x="4951755" y="5125747"/>
              <a:ext cx="1800000" cy="1026659"/>
            </a:xfrm>
            <a:prstGeom prst="rect">
              <a:avLst/>
            </a:prstGeom>
          </p:spPr>
        </p:pic>
        <p:pic>
          <p:nvPicPr>
            <p:cNvPr id="33" name="Picture 3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5D6D08C2-D1A7-5F18-7710-30485D8DA4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7734" y="5160396"/>
              <a:ext cx="360000" cy="360000"/>
            </a:xfrm>
            <a:prstGeom prst="rect">
              <a:avLst/>
            </a:prstGeom>
          </p:spPr>
        </p:pic>
        <p:pic>
          <p:nvPicPr>
            <p:cNvPr id="34" name="Picture 33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1B24128-5D93-2B1A-6DCA-EE77ED2FD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1755" y="5177816"/>
              <a:ext cx="360000" cy="360000"/>
            </a:xfrm>
            <a:prstGeom prst="rect">
              <a:avLst/>
            </a:prstGeom>
          </p:spPr>
        </p:pic>
        <p:pic>
          <p:nvPicPr>
            <p:cNvPr id="35" name="Picture 3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BB93F655-9DA4-550C-2D85-D6BDAD5E46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1659" y="4791782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4853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Fruits </a:t>
            </a:r>
            <a:r>
              <a:rPr lang="en-PH" sz="5000" b="1" dirty="0"/>
              <a:t>Example 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C0870BC-827F-BFCA-354E-3E9631F81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23637"/>
              </p:ext>
            </p:extLst>
          </p:nvPr>
        </p:nvGraphicFramePr>
        <p:xfrm>
          <a:off x="3764568" y="1035133"/>
          <a:ext cx="4864528" cy="481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16132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21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21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21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21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21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21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849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 descr="Bowl outline">
            <a:extLst>
              <a:ext uri="{FF2B5EF4-FFF2-40B4-BE49-F238E27FC236}">
                <a16:creationId xmlns:a16="http://schemas.microsoft.com/office/drawing/2014/main" id="{7249E289-A7B5-A63C-404E-AA96C2BC7F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2963"/>
          <a:stretch/>
        </p:blipFill>
        <p:spPr>
          <a:xfrm>
            <a:off x="3250309" y="2972899"/>
            <a:ext cx="1800000" cy="1026659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07CF896-7F73-77F6-A81A-AF6858A8541D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5050309" y="2262691"/>
            <a:ext cx="1039648" cy="58191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33B5301F-0DDC-D702-6C38-610A471F109B}"/>
              </a:ext>
            </a:extLst>
          </p:cNvPr>
          <p:cNvSpPr/>
          <p:nvPr/>
        </p:nvSpPr>
        <p:spPr>
          <a:xfrm>
            <a:off x="4469957" y="1722691"/>
            <a:ext cx="3240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????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281353-5FF0-5660-E888-2D716CE0ED56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6089957" y="2262691"/>
            <a:ext cx="906043" cy="64795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3FD66B7-C495-5C24-5D9B-AC77829A12D4}"/>
              </a:ext>
            </a:extLst>
          </p:cNvPr>
          <p:cNvSpPr txBox="1"/>
          <p:nvPr/>
        </p:nvSpPr>
        <p:spPr>
          <a:xfrm>
            <a:off x="4771717" y="2317736"/>
            <a:ext cx="537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4D8FFE-8072-8E81-740A-8C8BFAD257D3}"/>
              </a:ext>
            </a:extLst>
          </p:cNvPr>
          <p:cNvSpPr txBox="1"/>
          <p:nvPr/>
        </p:nvSpPr>
        <p:spPr>
          <a:xfrm>
            <a:off x="6705119" y="2346242"/>
            <a:ext cx="581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64" name="Graphic 63" descr="Bowl outline">
            <a:extLst>
              <a:ext uri="{FF2B5EF4-FFF2-40B4-BE49-F238E27FC236}">
                <a16:creationId xmlns:a16="http://schemas.microsoft.com/office/drawing/2014/main" id="{7614C622-DD2D-05BB-0960-C388EC7B1E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2963"/>
          <a:stretch/>
        </p:blipFill>
        <p:spPr>
          <a:xfrm>
            <a:off x="6670309" y="2982210"/>
            <a:ext cx="1800000" cy="10266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0250D7-C51C-54D3-E378-21CA62286C66}"/>
              </a:ext>
            </a:extLst>
          </p:cNvPr>
          <p:cNvSpPr txBox="1"/>
          <p:nvPr/>
        </p:nvSpPr>
        <p:spPr>
          <a:xfrm>
            <a:off x="105785" y="231099"/>
            <a:ext cx="3188423" cy="3046988"/>
          </a:xfrm>
          <a:custGeom>
            <a:avLst/>
            <a:gdLst>
              <a:gd name="connsiteX0" fmla="*/ 0 w 3188423"/>
              <a:gd name="connsiteY0" fmla="*/ 0 h 3046988"/>
              <a:gd name="connsiteX1" fmla="*/ 499520 w 3188423"/>
              <a:gd name="connsiteY1" fmla="*/ 0 h 3046988"/>
              <a:gd name="connsiteX2" fmla="*/ 935271 w 3188423"/>
              <a:gd name="connsiteY2" fmla="*/ 0 h 3046988"/>
              <a:gd name="connsiteX3" fmla="*/ 1530443 w 3188423"/>
              <a:gd name="connsiteY3" fmla="*/ 0 h 3046988"/>
              <a:gd name="connsiteX4" fmla="*/ 2029963 w 3188423"/>
              <a:gd name="connsiteY4" fmla="*/ 0 h 3046988"/>
              <a:gd name="connsiteX5" fmla="*/ 2529482 w 3188423"/>
              <a:gd name="connsiteY5" fmla="*/ 0 h 3046988"/>
              <a:gd name="connsiteX6" fmla="*/ 3188423 w 3188423"/>
              <a:gd name="connsiteY6" fmla="*/ 0 h 3046988"/>
              <a:gd name="connsiteX7" fmla="*/ 3188423 w 3188423"/>
              <a:gd name="connsiteY7" fmla="*/ 446892 h 3046988"/>
              <a:gd name="connsiteX8" fmla="*/ 3188423 w 3188423"/>
              <a:gd name="connsiteY8" fmla="*/ 954723 h 3046988"/>
              <a:gd name="connsiteX9" fmla="*/ 3188423 w 3188423"/>
              <a:gd name="connsiteY9" fmla="*/ 1401614 h 3046988"/>
              <a:gd name="connsiteX10" fmla="*/ 3188423 w 3188423"/>
              <a:gd name="connsiteY10" fmla="*/ 1848506 h 3046988"/>
              <a:gd name="connsiteX11" fmla="*/ 3188423 w 3188423"/>
              <a:gd name="connsiteY11" fmla="*/ 2356337 h 3046988"/>
              <a:gd name="connsiteX12" fmla="*/ 3188423 w 3188423"/>
              <a:gd name="connsiteY12" fmla="*/ 3046988 h 3046988"/>
              <a:gd name="connsiteX13" fmla="*/ 2752672 w 3188423"/>
              <a:gd name="connsiteY13" fmla="*/ 3046988 h 3046988"/>
              <a:gd name="connsiteX14" fmla="*/ 2157500 w 3188423"/>
              <a:gd name="connsiteY14" fmla="*/ 3046988 h 3046988"/>
              <a:gd name="connsiteX15" fmla="*/ 1689864 w 3188423"/>
              <a:gd name="connsiteY15" fmla="*/ 3046988 h 3046988"/>
              <a:gd name="connsiteX16" fmla="*/ 1158460 w 3188423"/>
              <a:gd name="connsiteY16" fmla="*/ 3046988 h 3046988"/>
              <a:gd name="connsiteX17" fmla="*/ 563288 w 3188423"/>
              <a:gd name="connsiteY17" fmla="*/ 3046988 h 3046988"/>
              <a:gd name="connsiteX18" fmla="*/ 0 w 3188423"/>
              <a:gd name="connsiteY18" fmla="*/ 3046988 h 3046988"/>
              <a:gd name="connsiteX19" fmla="*/ 0 w 3188423"/>
              <a:gd name="connsiteY19" fmla="*/ 2630566 h 3046988"/>
              <a:gd name="connsiteX20" fmla="*/ 0 w 3188423"/>
              <a:gd name="connsiteY20" fmla="*/ 2183675 h 3046988"/>
              <a:gd name="connsiteX21" fmla="*/ 0 w 3188423"/>
              <a:gd name="connsiteY21" fmla="*/ 1706313 h 3046988"/>
              <a:gd name="connsiteX22" fmla="*/ 0 w 3188423"/>
              <a:gd name="connsiteY22" fmla="*/ 1137542 h 3046988"/>
              <a:gd name="connsiteX23" fmla="*/ 0 w 3188423"/>
              <a:gd name="connsiteY23" fmla="*/ 629711 h 3046988"/>
              <a:gd name="connsiteX24" fmla="*/ 0 w 3188423"/>
              <a:gd name="connsiteY24" fmla="*/ 0 h 3046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188423" h="3046988" extrusionOk="0">
                <a:moveTo>
                  <a:pt x="0" y="0"/>
                </a:moveTo>
                <a:cubicBezTo>
                  <a:pt x="139167" y="-29706"/>
                  <a:pt x="290029" y="36131"/>
                  <a:pt x="499520" y="0"/>
                </a:cubicBezTo>
                <a:cubicBezTo>
                  <a:pt x="709011" y="-36131"/>
                  <a:pt x="747483" y="41630"/>
                  <a:pt x="935271" y="0"/>
                </a:cubicBezTo>
                <a:cubicBezTo>
                  <a:pt x="1123059" y="-41630"/>
                  <a:pt x="1395370" y="51719"/>
                  <a:pt x="1530443" y="0"/>
                </a:cubicBezTo>
                <a:cubicBezTo>
                  <a:pt x="1665516" y="-51719"/>
                  <a:pt x="1833144" y="20066"/>
                  <a:pt x="2029963" y="0"/>
                </a:cubicBezTo>
                <a:cubicBezTo>
                  <a:pt x="2226782" y="-20066"/>
                  <a:pt x="2383832" y="48910"/>
                  <a:pt x="2529482" y="0"/>
                </a:cubicBezTo>
                <a:cubicBezTo>
                  <a:pt x="2675132" y="-48910"/>
                  <a:pt x="2899132" y="38474"/>
                  <a:pt x="3188423" y="0"/>
                </a:cubicBezTo>
                <a:cubicBezTo>
                  <a:pt x="3220597" y="216624"/>
                  <a:pt x="3162799" y="246730"/>
                  <a:pt x="3188423" y="446892"/>
                </a:cubicBezTo>
                <a:cubicBezTo>
                  <a:pt x="3214047" y="647054"/>
                  <a:pt x="3148614" y="831011"/>
                  <a:pt x="3188423" y="954723"/>
                </a:cubicBezTo>
                <a:cubicBezTo>
                  <a:pt x="3228232" y="1078435"/>
                  <a:pt x="3149618" y="1236335"/>
                  <a:pt x="3188423" y="1401614"/>
                </a:cubicBezTo>
                <a:cubicBezTo>
                  <a:pt x="3227228" y="1566893"/>
                  <a:pt x="3180447" y="1740478"/>
                  <a:pt x="3188423" y="1848506"/>
                </a:cubicBezTo>
                <a:cubicBezTo>
                  <a:pt x="3196399" y="1956534"/>
                  <a:pt x="3155432" y="2120383"/>
                  <a:pt x="3188423" y="2356337"/>
                </a:cubicBezTo>
                <a:cubicBezTo>
                  <a:pt x="3221414" y="2592291"/>
                  <a:pt x="3125611" y="2826979"/>
                  <a:pt x="3188423" y="3046988"/>
                </a:cubicBezTo>
                <a:cubicBezTo>
                  <a:pt x="3084325" y="3088974"/>
                  <a:pt x="2956338" y="3011310"/>
                  <a:pt x="2752672" y="3046988"/>
                </a:cubicBezTo>
                <a:cubicBezTo>
                  <a:pt x="2549006" y="3082666"/>
                  <a:pt x="2404777" y="2984202"/>
                  <a:pt x="2157500" y="3046988"/>
                </a:cubicBezTo>
                <a:cubicBezTo>
                  <a:pt x="1910223" y="3109774"/>
                  <a:pt x="1829429" y="2996081"/>
                  <a:pt x="1689864" y="3046988"/>
                </a:cubicBezTo>
                <a:cubicBezTo>
                  <a:pt x="1550299" y="3097895"/>
                  <a:pt x="1395930" y="3034712"/>
                  <a:pt x="1158460" y="3046988"/>
                </a:cubicBezTo>
                <a:cubicBezTo>
                  <a:pt x="920990" y="3059264"/>
                  <a:pt x="826844" y="3007609"/>
                  <a:pt x="563288" y="3046988"/>
                </a:cubicBezTo>
                <a:cubicBezTo>
                  <a:pt x="299732" y="3086367"/>
                  <a:pt x="189129" y="2983562"/>
                  <a:pt x="0" y="3046988"/>
                </a:cubicBezTo>
                <a:cubicBezTo>
                  <a:pt x="-1113" y="2951660"/>
                  <a:pt x="5776" y="2738304"/>
                  <a:pt x="0" y="2630566"/>
                </a:cubicBezTo>
                <a:cubicBezTo>
                  <a:pt x="-5776" y="2522828"/>
                  <a:pt x="1598" y="2356510"/>
                  <a:pt x="0" y="2183675"/>
                </a:cubicBezTo>
                <a:cubicBezTo>
                  <a:pt x="-1598" y="2010840"/>
                  <a:pt x="29367" y="1810109"/>
                  <a:pt x="0" y="1706313"/>
                </a:cubicBezTo>
                <a:cubicBezTo>
                  <a:pt x="-29367" y="1602517"/>
                  <a:pt x="59693" y="1265534"/>
                  <a:pt x="0" y="1137542"/>
                </a:cubicBezTo>
                <a:cubicBezTo>
                  <a:pt x="-59693" y="1009550"/>
                  <a:pt x="11698" y="760299"/>
                  <a:pt x="0" y="629711"/>
                </a:cubicBezTo>
                <a:cubicBezTo>
                  <a:pt x="-11698" y="499123"/>
                  <a:pt x="8600" y="14255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The first thing we do is decide is whether asking if the </a:t>
            </a:r>
            <a:r>
              <a:rPr lang="en-US" sz="2400" b="1" dirty="0"/>
              <a:t>fruit color is red</a:t>
            </a:r>
            <a:r>
              <a:rPr lang="en-US" sz="2400" dirty="0"/>
              <a:t> </a:t>
            </a:r>
            <a:r>
              <a:rPr lang="en-US" sz="2400" b="1" dirty="0"/>
              <a:t>or is the shape round or its diameter </a:t>
            </a:r>
            <a:r>
              <a:rPr lang="en-US" sz="2400" dirty="0"/>
              <a:t>should be the question we ask at the very top of the tree</a:t>
            </a:r>
            <a:endParaRPr lang="en-PH" sz="24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CCB870-781B-4F64-C2C5-980EE2F06260}"/>
              </a:ext>
            </a:extLst>
          </p:cNvPr>
          <p:cNvGrpSpPr/>
          <p:nvPr/>
        </p:nvGrpSpPr>
        <p:grpSpPr>
          <a:xfrm>
            <a:off x="5196000" y="217962"/>
            <a:ext cx="1800000" cy="1791583"/>
            <a:chOff x="7088269" y="2537416"/>
            <a:chExt cx="1800000" cy="1791583"/>
          </a:xfrm>
        </p:grpSpPr>
        <p:pic>
          <p:nvPicPr>
            <p:cNvPr id="4" name="Picture 3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189C40FE-9BED-70F4-799B-2481DDB46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5" name="Picture 4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DC2B8963-AB6A-3F4A-FE83-BC029A5B2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6" name="Graphic 5" descr="Bowl outline">
              <a:extLst>
                <a:ext uri="{FF2B5EF4-FFF2-40B4-BE49-F238E27FC236}">
                  <a16:creationId xmlns:a16="http://schemas.microsoft.com/office/drawing/2014/main" id="{2DF37EE9-AD28-3470-D8B6-8875191E3F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7" name="Picture 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8DA4B087-1545-9ABB-3E07-88ABB8C82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10" name="Picture 9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4D436425-7F48-48EF-8A54-EC6628156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16" name="Picture 1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101064D-8AA5-85C8-A0D2-9708BD02F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30" name="Picture 29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B20B0913-A074-478F-2FE9-05E469978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31" name="Picture 30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7450183E-2115-7861-2FCA-F518CBF44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32" name="Picture 3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2A5D686-8BF2-F774-952B-7D61C57B7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33" name="Picture 3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24F0557-06E2-43DE-B122-D0A6580ADF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34" name="Picture 33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527BD11-A607-F445-7353-ECB782B1F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27611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 descr="Bowl outline">
            <a:extLst>
              <a:ext uri="{FF2B5EF4-FFF2-40B4-BE49-F238E27FC236}">
                <a16:creationId xmlns:a16="http://schemas.microsoft.com/office/drawing/2014/main" id="{7249E289-A7B5-A63C-404E-AA96C2BC7F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2963"/>
          <a:stretch/>
        </p:blipFill>
        <p:spPr>
          <a:xfrm>
            <a:off x="3250309" y="2972899"/>
            <a:ext cx="1800000" cy="1026659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07CF896-7F73-77F6-A81A-AF6858A8541D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5050309" y="2262691"/>
            <a:ext cx="1039648" cy="58191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33B5301F-0DDC-D702-6C38-610A471F109B}"/>
              </a:ext>
            </a:extLst>
          </p:cNvPr>
          <p:cNvSpPr/>
          <p:nvPr/>
        </p:nvSpPr>
        <p:spPr>
          <a:xfrm>
            <a:off x="4469957" y="1722691"/>
            <a:ext cx="3240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????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281353-5FF0-5660-E888-2D716CE0ED56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6089957" y="2262691"/>
            <a:ext cx="906043" cy="64795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3FD66B7-C495-5C24-5D9B-AC77829A12D4}"/>
              </a:ext>
            </a:extLst>
          </p:cNvPr>
          <p:cNvSpPr txBox="1"/>
          <p:nvPr/>
        </p:nvSpPr>
        <p:spPr>
          <a:xfrm>
            <a:off x="4771717" y="2317736"/>
            <a:ext cx="537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4D8FFE-8072-8E81-740A-8C8BFAD257D3}"/>
              </a:ext>
            </a:extLst>
          </p:cNvPr>
          <p:cNvSpPr txBox="1"/>
          <p:nvPr/>
        </p:nvSpPr>
        <p:spPr>
          <a:xfrm>
            <a:off x="6705119" y="2346242"/>
            <a:ext cx="581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64" name="Graphic 63" descr="Bowl outline">
            <a:extLst>
              <a:ext uri="{FF2B5EF4-FFF2-40B4-BE49-F238E27FC236}">
                <a16:creationId xmlns:a16="http://schemas.microsoft.com/office/drawing/2014/main" id="{7614C622-DD2D-05BB-0960-C388EC7B1E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2963"/>
          <a:stretch/>
        </p:blipFill>
        <p:spPr>
          <a:xfrm>
            <a:off x="6670309" y="2982210"/>
            <a:ext cx="1800000" cy="10266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0250D7-C51C-54D3-E378-21CA62286C66}"/>
              </a:ext>
            </a:extLst>
          </p:cNvPr>
          <p:cNvSpPr txBox="1"/>
          <p:nvPr/>
        </p:nvSpPr>
        <p:spPr>
          <a:xfrm>
            <a:off x="105785" y="231099"/>
            <a:ext cx="3188423" cy="1569660"/>
          </a:xfrm>
          <a:custGeom>
            <a:avLst/>
            <a:gdLst>
              <a:gd name="connsiteX0" fmla="*/ 0 w 3188423"/>
              <a:gd name="connsiteY0" fmla="*/ 0 h 1569660"/>
              <a:gd name="connsiteX1" fmla="*/ 499520 w 3188423"/>
              <a:gd name="connsiteY1" fmla="*/ 0 h 1569660"/>
              <a:gd name="connsiteX2" fmla="*/ 935271 w 3188423"/>
              <a:gd name="connsiteY2" fmla="*/ 0 h 1569660"/>
              <a:gd name="connsiteX3" fmla="*/ 1530443 w 3188423"/>
              <a:gd name="connsiteY3" fmla="*/ 0 h 1569660"/>
              <a:gd name="connsiteX4" fmla="*/ 2029963 w 3188423"/>
              <a:gd name="connsiteY4" fmla="*/ 0 h 1569660"/>
              <a:gd name="connsiteX5" fmla="*/ 2529482 w 3188423"/>
              <a:gd name="connsiteY5" fmla="*/ 0 h 1569660"/>
              <a:gd name="connsiteX6" fmla="*/ 3188423 w 3188423"/>
              <a:gd name="connsiteY6" fmla="*/ 0 h 1569660"/>
              <a:gd name="connsiteX7" fmla="*/ 3188423 w 3188423"/>
              <a:gd name="connsiteY7" fmla="*/ 491827 h 1569660"/>
              <a:gd name="connsiteX8" fmla="*/ 3188423 w 3188423"/>
              <a:gd name="connsiteY8" fmla="*/ 1015047 h 1569660"/>
              <a:gd name="connsiteX9" fmla="*/ 3188423 w 3188423"/>
              <a:gd name="connsiteY9" fmla="*/ 1569660 h 1569660"/>
              <a:gd name="connsiteX10" fmla="*/ 2720788 w 3188423"/>
              <a:gd name="connsiteY10" fmla="*/ 1569660 h 1569660"/>
              <a:gd name="connsiteX11" fmla="*/ 2189384 w 3188423"/>
              <a:gd name="connsiteY11" fmla="*/ 1569660 h 1569660"/>
              <a:gd name="connsiteX12" fmla="*/ 1689864 w 3188423"/>
              <a:gd name="connsiteY12" fmla="*/ 1569660 h 1569660"/>
              <a:gd name="connsiteX13" fmla="*/ 1094692 w 3188423"/>
              <a:gd name="connsiteY13" fmla="*/ 1569660 h 1569660"/>
              <a:gd name="connsiteX14" fmla="*/ 499520 w 3188423"/>
              <a:gd name="connsiteY14" fmla="*/ 1569660 h 1569660"/>
              <a:gd name="connsiteX15" fmla="*/ 0 w 3188423"/>
              <a:gd name="connsiteY15" fmla="*/ 1569660 h 1569660"/>
              <a:gd name="connsiteX16" fmla="*/ 0 w 3188423"/>
              <a:gd name="connsiteY16" fmla="*/ 1046440 h 1569660"/>
              <a:gd name="connsiteX17" fmla="*/ 0 w 3188423"/>
              <a:gd name="connsiteY17" fmla="*/ 538917 h 1569660"/>
              <a:gd name="connsiteX18" fmla="*/ 0 w 3188423"/>
              <a:gd name="connsiteY18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88423" h="1569660" extrusionOk="0">
                <a:moveTo>
                  <a:pt x="0" y="0"/>
                </a:moveTo>
                <a:cubicBezTo>
                  <a:pt x="139167" y="-29706"/>
                  <a:pt x="290029" y="36131"/>
                  <a:pt x="499520" y="0"/>
                </a:cubicBezTo>
                <a:cubicBezTo>
                  <a:pt x="709011" y="-36131"/>
                  <a:pt x="747483" y="41630"/>
                  <a:pt x="935271" y="0"/>
                </a:cubicBezTo>
                <a:cubicBezTo>
                  <a:pt x="1123059" y="-41630"/>
                  <a:pt x="1395370" y="51719"/>
                  <a:pt x="1530443" y="0"/>
                </a:cubicBezTo>
                <a:cubicBezTo>
                  <a:pt x="1665516" y="-51719"/>
                  <a:pt x="1833144" y="20066"/>
                  <a:pt x="2029963" y="0"/>
                </a:cubicBezTo>
                <a:cubicBezTo>
                  <a:pt x="2226782" y="-20066"/>
                  <a:pt x="2383832" y="48910"/>
                  <a:pt x="2529482" y="0"/>
                </a:cubicBezTo>
                <a:cubicBezTo>
                  <a:pt x="2675132" y="-48910"/>
                  <a:pt x="2899132" y="38474"/>
                  <a:pt x="3188423" y="0"/>
                </a:cubicBezTo>
                <a:cubicBezTo>
                  <a:pt x="3198378" y="236919"/>
                  <a:pt x="3152836" y="283160"/>
                  <a:pt x="3188423" y="491827"/>
                </a:cubicBezTo>
                <a:cubicBezTo>
                  <a:pt x="3224010" y="700494"/>
                  <a:pt x="3143531" y="846551"/>
                  <a:pt x="3188423" y="1015047"/>
                </a:cubicBezTo>
                <a:cubicBezTo>
                  <a:pt x="3233315" y="1183543"/>
                  <a:pt x="3126853" y="1309366"/>
                  <a:pt x="3188423" y="1569660"/>
                </a:cubicBezTo>
                <a:cubicBezTo>
                  <a:pt x="3089106" y="1584215"/>
                  <a:pt x="2836332" y="1515164"/>
                  <a:pt x="2720788" y="1569660"/>
                </a:cubicBezTo>
                <a:cubicBezTo>
                  <a:pt x="2605245" y="1624156"/>
                  <a:pt x="2331609" y="1557521"/>
                  <a:pt x="2189384" y="1569660"/>
                </a:cubicBezTo>
                <a:cubicBezTo>
                  <a:pt x="2047159" y="1581799"/>
                  <a:pt x="1843208" y="1540015"/>
                  <a:pt x="1689864" y="1569660"/>
                </a:cubicBezTo>
                <a:cubicBezTo>
                  <a:pt x="1536520" y="1599305"/>
                  <a:pt x="1368201" y="1558014"/>
                  <a:pt x="1094692" y="1569660"/>
                </a:cubicBezTo>
                <a:cubicBezTo>
                  <a:pt x="821183" y="1581306"/>
                  <a:pt x="746797" y="1506874"/>
                  <a:pt x="499520" y="1569660"/>
                </a:cubicBezTo>
                <a:cubicBezTo>
                  <a:pt x="252243" y="1632446"/>
                  <a:pt x="185541" y="1561897"/>
                  <a:pt x="0" y="1569660"/>
                </a:cubicBezTo>
                <a:cubicBezTo>
                  <a:pt x="-25094" y="1356957"/>
                  <a:pt x="19689" y="1203706"/>
                  <a:pt x="0" y="1046440"/>
                </a:cubicBezTo>
                <a:cubicBezTo>
                  <a:pt x="-19689" y="889174"/>
                  <a:pt x="56431" y="742997"/>
                  <a:pt x="0" y="538917"/>
                </a:cubicBezTo>
                <a:cubicBezTo>
                  <a:pt x="-56431" y="334837"/>
                  <a:pt x="61039" y="16386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To make that decision, we will start looking at how well asking if the </a:t>
            </a:r>
            <a:r>
              <a:rPr lang="en-US" sz="2400" b="1" dirty="0"/>
              <a:t>color of the fruit is red</a:t>
            </a:r>
            <a:endParaRPr lang="en-PH" sz="24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2B08B47-3FC4-39B5-EF5B-706D9E51F568}"/>
              </a:ext>
            </a:extLst>
          </p:cNvPr>
          <p:cNvGrpSpPr/>
          <p:nvPr/>
        </p:nvGrpSpPr>
        <p:grpSpPr>
          <a:xfrm>
            <a:off x="5196000" y="217962"/>
            <a:ext cx="1800000" cy="1791583"/>
            <a:chOff x="7088269" y="2537416"/>
            <a:chExt cx="1800000" cy="1791583"/>
          </a:xfrm>
        </p:grpSpPr>
        <p:pic>
          <p:nvPicPr>
            <p:cNvPr id="4" name="Picture 3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CD43C150-A430-8A7D-0E35-2D5F590A4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5" name="Picture 4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77C3BD71-F3A5-2EDC-190A-751CAF845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6" name="Graphic 5" descr="Bowl outline">
              <a:extLst>
                <a:ext uri="{FF2B5EF4-FFF2-40B4-BE49-F238E27FC236}">
                  <a16:creationId xmlns:a16="http://schemas.microsoft.com/office/drawing/2014/main" id="{BD6410CE-E060-AF53-A4B6-0083E18521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7" name="Picture 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E874B190-642A-64A7-0D6D-1B30CD0A9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10" name="Picture 9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E7A907F-0E1B-DC64-4599-A7A9E825F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16" name="Picture 1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DB6FEEF4-894F-7EBC-998F-B1EB3400B1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20" name="Picture 19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1DA2A6A4-A1A4-AA19-E5EF-EED656AD48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21" name="Picture 20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48EC8F1B-5B17-34F1-F9F2-484D88309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23" name="Picture 2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0979E5D-E201-033B-A7D8-C76D921A961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24" name="Picture 23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02E84E2-A306-8490-F8B4-E3E07A8EB4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25" name="Picture 2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C9ADAF68-C840-18EA-83A7-72439770F8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4027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 descr="Bowl outline">
            <a:extLst>
              <a:ext uri="{FF2B5EF4-FFF2-40B4-BE49-F238E27FC236}">
                <a16:creationId xmlns:a16="http://schemas.microsoft.com/office/drawing/2014/main" id="{7249E289-A7B5-A63C-404E-AA96C2BC7F7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2963"/>
          <a:stretch/>
        </p:blipFill>
        <p:spPr>
          <a:xfrm>
            <a:off x="3250309" y="2972899"/>
            <a:ext cx="1800000" cy="1026659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07CF896-7F73-77F6-A81A-AF6858A8541D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5050309" y="2262691"/>
            <a:ext cx="1039648" cy="58191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33B5301F-0DDC-D702-6C38-610A471F109B}"/>
              </a:ext>
            </a:extLst>
          </p:cNvPr>
          <p:cNvSpPr/>
          <p:nvPr/>
        </p:nvSpPr>
        <p:spPr>
          <a:xfrm>
            <a:off x="4469957" y="1722691"/>
            <a:ext cx="3240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Is the color of the fruit red?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281353-5FF0-5660-E888-2D716CE0ED56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6089957" y="2262691"/>
            <a:ext cx="906043" cy="64795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3FD66B7-C495-5C24-5D9B-AC77829A12D4}"/>
              </a:ext>
            </a:extLst>
          </p:cNvPr>
          <p:cNvSpPr txBox="1"/>
          <p:nvPr/>
        </p:nvSpPr>
        <p:spPr>
          <a:xfrm>
            <a:off x="4771717" y="2317736"/>
            <a:ext cx="537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4D8FFE-8072-8E81-740A-8C8BFAD257D3}"/>
              </a:ext>
            </a:extLst>
          </p:cNvPr>
          <p:cNvSpPr txBox="1"/>
          <p:nvPr/>
        </p:nvSpPr>
        <p:spPr>
          <a:xfrm>
            <a:off x="6705119" y="2346242"/>
            <a:ext cx="581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64" name="Graphic 63" descr="Bowl outline">
            <a:extLst>
              <a:ext uri="{FF2B5EF4-FFF2-40B4-BE49-F238E27FC236}">
                <a16:creationId xmlns:a16="http://schemas.microsoft.com/office/drawing/2014/main" id="{7614C622-DD2D-05BB-0960-C388EC7B1E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2963"/>
          <a:stretch/>
        </p:blipFill>
        <p:spPr>
          <a:xfrm>
            <a:off x="6670309" y="2982210"/>
            <a:ext cx="1800000" cy="1026659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870BC567-3879-5DE0-6A8C-726585CD2B47}"/>
              </a:ext>
            </a:extLst>
          </p:cNvPr>
          <p:cNvSpPr txBox="1"/>
          <p:nvPr/>
        </p:nvSpPr>
        <p:spPr>
          <a:xfrm>
            <a:off x="105785" y="231099"/>
            <a:ext cx="3188423" cy="1569660"/>
          </a:xfrm>
          <a:custGeom>
            <a:avLst/>
            <a:gdLst>
              <a:gd name="connsiteX0" fmla="*/ 0 w 3188423"/>
              <a:gd name="connsiteY0" fmla="*/ 0 h 1569660"/>
              <a:gd name="connsiteX1" fmla="*/ 499520 w 3188423"/>
              <a:gd name="connsiteY1" fmla="*/ 0 h 1569660"/>
              <a:gd name="connsiteX2" fmla="*/ 935271 w 3188423"/>
              <a:gd name="connsiteY2" fmla="*/ 0 h 1569660"/>
              <a:gd name="connsiteX3" fmla="*/ 1530443 w 3188423"/>
              <a:gd name="connsiteY3" fmla="*/ 0 h 1569660"/>
              <a:gd name="connsiteX4" fmla="*/ 2029963 w 3188423"/>
              <a:gd name="connsiteY4" fmla="*/ 0 h 1569660"/>
              <a:gd name="connsiteX5" fmla="*/ 2529482 w 3188423"/>
              <a:gd name="connsiteY5" fmla="*/ 0 h 1569660"/>
              <a:gd name="connsiteX6" fmla="*/ 3188423 w 3188423"/>
              <a:gd name="connsiteY6" fmla="*/ 0 h 1569660"/>
              <a:gd name="connsiteX7" fmla="*/ 3188423 w 3188423"/>
              <a:gd name="connsiteY7" fmla="*/ 491827 h 1569660"/>
              <a:gd name="connsiteX8" fmla="*/ 3188423 w 3188423"/>
              <a:gd name="connsiteY8" fmla="*/ 1015047 h 1569660"/>
              <a:gd name="connsiteX9" fmla="*/ 3188423 w 3188423"/>
              <a:gd name="connsiteY9" fmla="*/ 1569660 h 1569660"/>
              <a:gd name="connsiteX10" fmla="*/ 2720788 w 3188423"/>
              <a:gd name="connsiteY10" fmla="*/ 1569660 h 1569660"/>
              <a:gd name="connsiteX11" fmla="*/ 2189384 w 3188423"/>
              <a:gd name="connsiteY11" fmla="*/ 1569660 h 1569660"/>
              <a:gd name="connsiteX12" fmla="*/ 1689864 w 3188423"/>
              <a:gd name="connsiteY12" fmla="*/ 1569660 h 1569660"/>
              <a:gd name="connsiteX13" fmla="*/ 1094692 w 3188423"/>
              <a:gd name="connsiteY13" fmla="*/ 1569660 h 1569660"/>
              <a:gd name="connsiteX14" fmla="*/ 499520 w 3188423"/>
              <a:gd name="connsiteY14" fmla="*/ 1569660 h 1569660"/>
              <a:gd name="connsiteX15" fmla="*/ 0 w 3188423"/>
              <a:gd name="connsiteY15" fmla="*/ 1569660 h 1569660"/>
              <a:gd name="connsiteX16" fmla="*/ 0 w 3188423"/>
              <a:gd name="connsiteY16" fmla="*/ 1046440 h 1569660"/>
              <a:gd name="connsiteX17" fmla="*/ 0 w 3188423"/>
              <a:gd name="connsiteY17" fmla="*/ 538917 h 1569660"/>
              <a:gd name="connsiteX18" fmla="*/ 0 w 3188423"/>
              <a:gd name="connsiteY18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88423" h="1569660" extrusionOk="0">
                <a:moveTo>
                  <a:pt x="0" y="0"/>
                </a:moveTo>
                <a:cubicBezTo>
                  <a:pt x="139167" y="-29706"/>
                  <a:pt x="290029" y="36131"/>
                  <a:pt x="499520" y="0"/>
                </a:cubicBezTo>
                <a:cubicBezTo>
                  <a:pt x="709011" y="-36131"/>
                  <a:pt x="747483" y="41630"/>
                  <a:pt x="935271" y="0"/>
                </a:cubicBezTo>
                <a:cubicBezTo>
                  <a:pt x="1123059" y="-41630"/>
                  <a:pt x="1395370" y="51719"/>
                  <a:pt x="1530443" y="0"/>
                </a:cubicBezTo>
                <a:cubicBezTo>
                  <a:pt x="1665516" y="-51719"/>
                  <a:pt x="1833144" y="20066"/>
                  <a:pt x="2029963" y="0"/>
                </a:cubicBezTo>
                <a:cubicBezTo>
                  <a:pt x="2226782" y="-20066"/>
                  <a:pt x="2383832" y="48910"/>
                  <a:pt x="2529482" y="0"/>
                </a:cubicBezTo>
                <a:cubicBezTo>
                  <a:pt x="2675132" y="-48910"/>
                  <a:pt x="2899132" y="38474"/>
                  <a:pt x="3188423" y="0"/>
                </a:cubicBezTo>
                <a:cubicBezTo>
                  <a:pt x="3198378" y="236919"/>
                  <a:pt x="3152836" y="283160"/>
                  <a:pt x="3188423" y="491827"/>
                </a:cubicBezTo>
                <a:cubicBezTo>
                  <a:pt x="3224010" y="700494"/>
                  <a:pt x="3143531" y="846551"/>
                  <a:pt x="3188423" y="1015047"/>
                </a:cubicBezTo>
                <a:cubicBezTo>
                  <a:pt x="3233315" y="1183543"/>
                  <a:pt x="3126853" y="1309366"/>
                  <a:pt x="3188423" y="1569660"/>
                </a:cubicBezTo>
                <a:cubicBezTo>
                  <a:pt x="3089106" y="1584215"/>
                  <a:pt x="2836332" y="1515164"/>
                  <a:pt x="2720788" y="1569660"/>
                </a:cubicBezTo>
                <a:cubicBezTo>
                  <a:pt x="2605245" y="1624156"/>
                  <a:pt x="2331609" y="1557521"/>
                  <a:pt x="2189384" y="1569660"/>
                </a:cubicBezTo>
                <a:cubicBezTo>
                  <a:pt x="2047159" y="1581799"/>
                  <a:pt x="1843208" y="1540015"/>
                  <a:pt x="1689864" y="1569660"/>
                </a:cubicBezTo>
                <a:cubicBezTo>
                  <a:pt x="1536520" y="1599305"/>
                  <a:pt x="1368201" y="1558014"/>
                  <a:pt x="1094692" y="1569660"/>
                </a:cubicBezTo>
                <a:cubicBezTo>
                  <a:pt x="821183" y="1581306"/>
                  <a:pt x="746797" y="1506874"/>
                  <a:pt x="499520" y="1569660"/>
                </a:cubicBezTo>
                <a:cubicBezTo>
                  <a:pt x="252243" y="1632446"/>
                  <a:pt x="185541" y="1561897"/>
                  <a:pt x="0" y="1569660"/>
                </a:cubicBezTo>
                <a:cubicBezTo>
                  <a:pt x="-25094" y="1356957"/>
                  <a:pt x="19689" y="1203706"/>
                  <a:pt x="0" y="1046440"/>
                </a:cubicBezTo>
                <a:cubicBezTo>
                  <a:pt x="-19689" y="889174"/>
                  <a:pt x="56431" y="742997"/>
                  <a:pt x="0" y="538917"/>
                </a:cubicBezTo>
                <a:cubicBezTo>
                  <a:pt x="-56431" y="334837"/>
                  <a:pt x="61039" y="16386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To do this, we will make a simple tree that only asks if the</a:t>
            </a:r>
            <a:r>
              <a:rPr lang="en-US" sz="2400" b="1" dirty="0"/>
              <a:t> fruit color is red.</a:t>
            </a:r>
            <a:endParaRPr lang="en-PH" sz="2400" b="1" dirty="0"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AACBA7C-46A7-003E-042C-E7F8D71115C2}"/>
              </a:ext>
            </a:extLst>
          </p:cNvPr>
          <p:cNvGrpSpPr/>
          <p:nvPr/>
        </p:nvGrpSpPr>
        <p:grpSpPr>
          <a:xfrm>
            <a:off x="5196000" y="217962"/>
            <a:ext cx="1800000" cy="1791583"/>
            <a:chOff x="7088269" y="2537416"/>
            <a:chExt cx="1800000" cy="1791583"/>
          </a:xfrm>
        </p:grpSpPr>
        <p:pic>
          <p:nvPicPr>
            <p:cNvPr id="71" name="Picture 7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E699C00-AD23-EADC-2B37-F65860517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72" name="Picture 71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97DF214D-8A86-E27D-74D9-B9650C4F66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73" name="Graphic 72" descr="Bowl outline">
              <a:extLst>
                <a:ext uri="{FF2B5EF4-FFF2-40B4-BE49-F238E27FC236}">
                  <a16:creationId xmlns:a16="http://schemas.microsoft.com/office/drawing/2014/main" id="{3088EFE0-5F1A-55B2-6DC7-FBE5623403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74" name="Picture 7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F6CCBDEC-EEB8-A176-4149-58E73572C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75" name="Picture 7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8B8D122B-EC41-B22F-B2D7-924649617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76" name="Picture 7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74609237-388D-15E0-69E2-21CDF56F6A8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77" name="Picture 7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0476A7BB-6F10-8911-9869-F451D2673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78" name="Picture 77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23D07F9B-937A-1958-FD53-B49B16A63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79" name="Picture 7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BF8E124D-7867-34DE-11EA-0E2DBE7A9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80" name="Picture 79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AE751695-E102-A21F-7D50-389D23C7E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81" name="Picture 8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6E8EEF22-8BCD-60EB-D7C1-08DA570EB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8177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6FD4949-507B-B34D-FA9C-4ED9CDA7A7CB}"/>
              </a:ext>
            </a:extLst>
          </p:cNvPr>
          <p:cNvGrpSpPr/>
          <p:nvPr/>
        </p:nvGrpSpPr>
        <p:grpSpPr>
          <a:xfrm>
            <a:off x="6749592" y="443189"/>
            <a:ext cx="1800000" cy="1770543"/>
            <a:chOff x="7088269" y="2558456"/>
            <a:chExt cx="1800000" cy="1770543"/>
          </a:xfrm>
        </p:grpSpPr>
        <p:pic>
          <p:nvPicPr>
            <p:cNvPr id="9" name="Picture 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6E14874-6A53-2394-BA95-A8C71FAC2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11" name="Graphic 10" descr="Bowl outline">
              <a:extLst>
                <a:ext uri="{FF2B5EF4-FFF2-40B4-BE49-F238E27FC236}">
                  <a16:creationId xmlns:a16="http://schemas.microsoft.com/office/drawing/2014/main" id="{2F9D8E4E-521C-BEE6-B2DD-DAFD50C53A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12" name="Picture 11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6B0F0B5F-74E7-CCFC-DDC2-A36CF0498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14" name="Picture 1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A57F9AB0-6785-5A08-EFB8-32DA8EDFE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15" name="Picture 1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094B9E3C-0626-2DF0-A3CA-6A915A6B9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17" name="Picture 16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82DF4EDA-3B38-65A2-9FD3-C451982A3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18" name="Picture 1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20846A4E-930A-203B-5971-B4C6A4399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19" name="Picture 1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691D0B9-8207-0F24-5DC6-D09A18A39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07CF896-7F73-77F6-A81A-AF6858A8541D}"/>
              </a:ext>
            </a:extLst>
          </p:cNvPr>
          <p:cNvCxnSpPr>
            <a:cxnSpLocks/>
            <a:stCxn id="47" idx="2"/>
          </p:cNvCxnSpPr>
          <p:nvPr/>
        </p:nvCxnSpPr>
        <p:spPr>
          <a:xfrm flipH="1">
            <a:off x="6603901" y="2466878"/>
            <a:ext cx="1039648" cy="58191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33B5301F-0DDC-D702-6C38-610A471F109B}"/>
              </a:ext>
            </a:extLst>
          </p:cNvPr>
          <p:cNvSpPr/>
          <p:nvPr/>
        </p:nvSpPr>
        <p:spPr>
          <a:xfrm>
            <a:off x="6023549" y="1926878"/>
            <a:ext cx="3240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Is the color of the fruit red?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1281353-5FF0-5660-E888-2D716CE0ED56}"/>
              </a:ext>
            </a:extLst>
          </p:cNvPr>
          <p:cNvCxnSpPr>
            <a:cxnSpLocks/>
            <a:stCxn id="47" idx="2"/>
          </p:cNvCxnSpPr>
          <p:nvPr/>
        </p:nvCxnSpPr>
        <p:spPr>
          <a:xfrm>
            <a:off x="7643549" y="2466878"/>
            <a:ext cx="906043" cy="64795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3FD66B7-C495-5C24-5D9B-AC77829A12D4}"/>
              </a:ext>
            </a:extLst>
          </p:cNvPr>
          <p:cNvSpPr txBox="1"/>
          <p:nvPr/>
        </p:nvSpPr>
        <p:spPr>
          <a:xfrm>
            <a:off x="6325309" y="2521923"/>
            <a:ext cx="537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C4D8FFE-8072-8E81-740A-8C8BFAD257D3}"/>
              </a:ext>
            </a:extLst>
          </p:cNvPr>
          <p:cNvSpPr txBox="1"/>
          <p:nvPr/>
        </p:nvSpPr>
        <p:spPr>
          <a:xfrm>
            <a:off x="8258711" y="2550429"/>
            <a:ext cx="581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70BC567-3879-5DE0-6A8C-726585CD2B47}"/>
              </a:ext>
            </a:extLst>
          </p:cNvPr>
          <p:cNvSpPr txBox="1"/>
          <p:nvPr/>
        </p:nvSpPr>
        <p:spPr>
          <a:xfrm>
            <a:off x="105785" y="231099"/>
            <a:ext cx="3188423" cy="830997"/>
          </a:xfrm>
          <a:custGeom>
            <a:avLst/>
            <a:gdLst>
              <a:gd name="connsiteX0" fmla="*/ 0 w 3188423"/>
              <a:gd name="connsiteY0" fmla="*/ 0 h 830997"/>
              <a:gd name="connsiteX1" fmla="*/ 499520 w 3188423"/>
              <a:gd name="connsiteY1" fmla="*/ 0 h 830997"/>
              <a:gd name="connsiteX2" fmla="*/ 935271 w 3188423"/>
              <a:gd name="connsiteY2" fmla="*/ 0 h 830997"/>
              <a:gd name="connsiteX3" fmla="*/ 1530443 w 3188423"/>
              <a:gd name="connsiteY3" fmla="*/ 0 h 830997"/>
              <a:gd name="connsiteX4" fmla="*/ 2029963 w 3188423"/>
              <a:gd name="connsiteY4" fmla="*/ 0 h 830997"/>
              <a:gd name="connsiteX5" fmla="*/ 2529482 w 3188423"/>
              <a:gd name="connsiteY5" fmla="*/ 0 h 830997"/>
              <a:gd name="connsiteX6" fmla="*/ 3188423 w 3188423"/>
              <a:gd name="connsiteY6" fmla="*/ 0 h 830997"/>
              <a:gd name="connsiteX7" fmla="*/ 3188423 w 3188423"/>
              <a:gd name="connsiteY7" fmla="*/ 398879 h 830997"/>
              <a:gd name="connsiteX8" fmla="*/ 3188423 w 3188423"/>
              <a:gd name="connsiteY8" fmla="*/ 830997 h 830997"/>
              <a:gd name="connsiteX9" fmla="*/ 2720788 w 3188423"/>
              <a:gd name="connsiteY9" fmla="*/ 830997 h 830997"/>
              <a:gd name="connsiteX10" fmla="*/ 2189384 w 3188423"/>
              <a:gd name="connsiteY10" fmla="*/ 830997 h 830997"/>
              <a:gd name="connsiteX11" fmla="*/ 1657980 w 3188423"/>
              <a:gd name="connsiteY11" fmla="*/ 830997 h 830997"/>
              <a:gd name="connsiteX12" fmla="*/ 1158460 w 3188423"/>
              <a:gd name="connsiteY12" fmla="*/ 830997 h 830997"/>
              <a:gd name="connsiteX13" fmla="*/ 563288 w 3188423"/>
              <a:gd name="connsiteY13" fmla="*/ 830997 h 830997"/>
              <a:gd name="connsiteX14" fmla="*/ 0 w 3188423"/>
              <a:gd name="connsiteY14" fmla="*/ 830997 h 830997"/>
              <a:gd name="connsiteX15" fmla="*/ 0 w 3188423"/>
              <a:gd name="connsiteY15" fmla="*/ 432118 h 830997"/>
              <a:gd name="connsiteX16" fmla="*/ 0 w 3188423"/>
              <a:gd name="connsiteY16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88423" h="830997" extrusionOk="0">
                <a:moveTo>
                  <a:pt x="0" y="0"/>
                </a:moveTo>
                <a:cubicBezTo>
                  <a:pt x="139167" y="-29706"/>
                  <a:pt x="290029" y="36131"/>
                  <a:pt x="499520" y="0"/>
                </a:cubicBezTo>
                <a:cubicBezTo>
                  <a:pt x="709011" y="-36131"/>
                  <a:pt x="747483" y="41630"/>
                  <a:pt x="935271" y="0"/>
                </a:cubicBezTo>
                <a:cubicBezTo>
                  <a:pt x="1123059" y="-41630"/>
                  <a:pt x="1395370" y="51719"/>
                  <a:pt x="1530443" y="0"/>
                </a:cubicBezTo>
                <a:cubicBezTo>
                  <a:pt x="1665516" y="-51719"/>
                  <a:pt x="1833144" y="20066"/>
                  <a:pt x="2029963" y="0"/>
                </a:cubicBezTo>
                <a:cubicBezTo>
                  <a:pt x="2226782" y="-20066"/>
                  <a:pt x="2383832" y="48910"/>
                  <a:pt x="2529482" y="0"/>
                </a:cubicBezTo>
                <a:cubicBezTo>
                  <a:pt x="2675132" y="-48910"/>
                  <a:pt x="2899132" y="38474"/>
                  <a:pt x="3188423" y="0"/>
                </a:cubicBezTo>
                <a:cubicBezTo>
                  <a:pt x="3218505" y="174921"/>
                  <a:pt x="3167252" y="218664"/>
                  <a:pt x="3188423" y="398879"/>
                </a:cubicBezTo>
                <a:cubicBezTo>
                  <a:pt x="3209594" y="579094"/>
                  <a:pt x="3182917" y="623240"/>
                  <a:pt x="3188423" y="830997"/>
                </a:cubicBezTo>
                <a:cubicBezTo>
                  <a:pt x="3066085" y="873351"/>
                  <a:pt x="2897022" y="818209"/>
                  <a:pt x="2720788" y="830997"/>
                </a:cubicBezTo>
                <a:cubicBezTo>
                  <a:pt x="2544554" y="843785"/>
                  <a:pt x="2337037" y="825705"/>
                  <a:pt x="2189384" y="830997"/>
                </a:cubicBezTo>
                <a:cubicBezTo>
                  <a:pt x="2041731" y="836289"/>
                  <a:pt x="1800205" y="818858"/>
                  <a:pt x="1657980" y="830997"/>
                </a:cubicBezTo>
                <a:cubicBezTo>
                  <a:pt x="1515755" y="843136"/>
                  <a:pt x="1311804" y="801352"/>
                  <a:pt x="1158460" y="830997"/>
                </a:cubicBezTo>
                <a:cubicBezTo>
                  <a:pt x="1005116" y="860642"/>
                  <a:pt x="836797" y="819351"/>
                  <a:pt x="563288" y="830997"/>
                </a:cubicBezTo>
                <a:cubicBezTo>
                  <a:pt x="289779" y="842643"/>
                  <a:pt x="256496" y="805417"/>
                  <a:pt x="0" y="830997"/>
                </a:cubicBezTo>
                <a:cubicBezTo>
                  <a:pt x="-44649" y="690616"/>
                  <a:pt x="20546" y="590180"/>
                  <a:pt x="0" y="432118"/>
                </a:cubicBezTo>
                <a:cubicBezTo>
                  <a:pt x="-20546" y="274056"/>
                  <a:pt x="3444" y="14262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And then we run down the data to the tree</a:t>
            </a:r>
            <a:endParaRPr lang="en-PH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599BA79-1BEC-B64F-0674-0EB84B32B7FB}"/>
              </a:ext>
            </a:extLst>
          </p:cNvPr>
          <p:cNvGrpSpPr/>
          <p:nvPr/>
        </p:nvGrpSpPr>
        <p:grpSpPr>
          <a:xfrm>
            <a:off x="4879770" y="3066465"/>
            <a:ext cx="1800000" cy="1535973"/>
            <a:chOff x="7088269" y="2793026"/>
            <a:chExt cx="1800000" cy="1535973"/>
          </a:xfrm>
        </p:grpSpPr>
        <p:pic>
          <p:nvPicPr>
            <p:cNvPr id="5" name="Picture 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5A609240-57B9-BD1A-A006-627C3E42B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6" name="Graphic 5" descr="Bowl outline">
              <a:extLst>
                <a:ext uri="{FF2B5EF4-FFF2-40B4-BE49-F238E27FC236}">
                  <a16:creationId xmlns:a16="http://schemas.microsoft.com/office/drawing/2014/main" id="{E53FC8C6-107F-784F-91A8-F6C1E8F102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7" name="Picture 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55B3A2F9-0190-63C7-5E25-F35175801E6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10" name="Picture 9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1963E1CF-FD0E-9746-F203-DE7A0A70E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16" name="Picture 1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2F35A83E-C050-C89C-4673-4648B9627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30" name="Picture 29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E81E3470-599B-9BB8-D0D4-FAA39553B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31" name="Picture 3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234C129C-B25D-C9C1-1EAE-65D4DEAC4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32" name="Picture 3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2B293164-7F8D-3F9F-5F2C-6A184D586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427" y="2793026"/>
              <a:ext cx="360000" cy="360000"/>
            </a:xfrm>
            <a:prstGeom prst="rect">
              <a:avLst/>
            </a:prstGeom>
          </p:spPr>
        </p:pic>
        <p:pic>
          <p:nvPicPr>
            <p:cNvPr id="33" name="Picture 3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DC87C0FC-F267-563C-B26E-BA7CDE198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9B0FB5D-12AB-933F-3D1C-1B9AD75E9E70}"/>
              </a:ext>
            </a:extLst>
          </p:cNvPr>
          <p:cNvGrpSpPr/>
          <p:nvPr/>
        </p:nvGrpSpPr>
        <p:grpSpPr>
          <a:xfrm>
            <a:off x="8179178" y="3442670"/>
            <a:ext cx="1800000" cy="1114876"/>
            <a:chOff x="7205938" y="2968463"/>
            <a:chExt cx="1800000" cy="1114876"/>
          </a:xfrm>
        </p:grpSpPr>
        <p:pic>
          <p:nvPicPr>
            <p:cNvPr id="35" name="Picture 34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A15F7EDF-571D-5AA2-42A0-5216A76CD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085" y="2968463"/>
              <a:ext cx="360000" cy="360000"/>
            </a:xfrm>
            <a:prstGeom prst="rect">
              <a:avLst/>
            </a:prstGeom>
          </p:spPr>
        </p:pic>
        <p:pic>
          <p:nvPicPr>
            <p:cNvPr id="36" name="Graphic 35" descr="Bowl outline">
              <a:extLst>
                <a:ext uri="{FF2B5EF4-FFF2-40B4-BE49-F238E27FC236}">
                  <a16:creationId xmlns:a16="http://schemas.microsoft.com/office/drawing/2014/main" id="{F3ACBD16-891C-8059-2B87-D630EF9EB3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205938" y="3056680"/>
              <a:ext cx="1800000" cy="1026659"/>
            </a:xfrm>
            <a:prstGeom prst="rect">
              <a:avLst/>
            </a:prstGeom>
          </p:spPr>
        </p:pic>
        <p:pic>
          <p:nvPicPr>
            <p:cNvPr id="37" name="Picture 36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E17694F3-C61A-7F3B-8072-1CC0474B4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3526" y="2973049"/>
              <a:ext cx="360000" cy="360000"/>
            </a:xfrm>
            <a:prstGeom prst="rect">
              <a:avLst/>
            </a:prstGeom>
          </p:spPr>
        </p:pic>
      </p:grpSp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100410D4-3585-414D-B2CE-05593E0F7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257292"/>
              </p:ext>
            </p:extLst>
          </p:nvPr>
        </p:nvGraphicFramePr>
        <p:xfrm>
          <a:off x="118977" y="1368118"/>
          <a:ext cx="3835340" cy="41708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pic>
        <p:nvPicPr>
          <p:cNvPr id="2" name="Picture 1" descr="A cartoon orange with a leaf&#10;&#10;Description automatically generated">
            <a:extLst>
              <a:ext uri="{FF2B5EF4-FFF2-40B4-BE49-F238E27FC236}">
                <a16:creationId xmlns:a16="http://schemas.microsoft.com/office/drawing/2014/main" id="{8969DBF9-D55A-B0B0-ADEB-E6A3ADAD975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586" y="421898"/>
            <a:ext cx="360000" cy="360000"/>
          </a:xfrm>
          <a:prstGeom prst="rect">
            <a:avLst/>
          </a:prstGeom>
        </p:spPr>
      </p:pic>
      <p:pic>
        <p:nvPicPr>
          <p:cNvPr id="3" name="Picture 2" descr="A cartoon orange with a leaf&#10;&#10;Description automatically generated">
            <a:extLst>
              <a:ext uri="{FF2B5EF4-FFF2-40B4-BE49-F238E27FC236}">
                <a16:creationId xmlns:a16="http://schemas.microsoft.com/office/drawing/2014/main" id="{E40C692D-F911-E932-3359-29551A1CC60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8201" y="799222"/>
            <a:ext cx="360000" cy="360000"/>
          </a:xfrm>
          <a:prstGeom prst="rect">
            <a:avLst/>
          </a:prstGeom>
        </p:spPr>
      </p:pic>
      <p:pic>
        <p:nvPicPr>
          <p:cNvPr id="13" name="Picture 12" descr="A red apple with green leaf&#10;&#10;Description automatically generated">
            <a:extLst>
              <a:ext uri="{FF2B5EF4-FFF2-40B4-BE49-F238E27FC236}">
                <a16:creationId xmlns:a16="http://schemas.microsoft.com/office/drawing/2014/main" id="{EBEDE24F-BEDD-77CA-E60B-78BBACFB488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201" y="1182386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329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870BC567-3879-5DE0-6A8C-726585CD2B47}"/>
              </a:ext>
            </a:extLst>
          </p:cNvPr>
          <p:cNvSpPr txBox="1"/>
          <p:nvPr/>
        </p:nvSpPr>
        <p:spPr>
          <a:xfrm>
            <a:off x="105785" y="231099"/>
            <a:ext cx="3188423" cy="830997"/>
          </a:xfrm>
          <a:custGeom>
            <a:avLst/>
            <a:gdLst>
              <a:gd name="connsiteX0" fmla="*/ 0 w 3188423"/>
              <a:gd name="connsiteY0" fmla="*/ 0 h 830997"/>
              <a:gd name="connsiteX1" fmla="*/ 499520 w 3188423"/>
              <a:gd name="connsiteY1" fmla="*/ 0 h 830997"/>
              <a:gd name="connsiteX2" fmla="*/ 935271 w 3188423"/>
              <a:gd name="connsiteY2" fmla="*/ 0 h 830997"/>
              <a:gd name="connsiteX3" fmla="*/ 1530443 w 3188423"/>
              <a:gd name="connsiteY3" fmla="*/ 0 h 830997"/>
              <a:gd name="connsiteX4" fmla="*/ 2029963 w 3188423"/>
              <a:gd name="connsiteY4" fmla="*/ 0 h 830997"/>
              <a:gd name="connsiteX5" fmla="*/ 2529482 w 3188423"/>
              <a:gd name="connsiteY5" fmla="*/ 0 h 830997"/>
              <a:gd name="connsiteX6" fmla="*/ 3188423 w 3188423"/>
              <a:gd name="connsiteY6" fmla="*/ 0 h 830997"/>
              <a:gd name="connsiteX7" fmla="*/ 3188423 w 3188423"/>
              <a:gd name="connsiteY7" fmla="*/ 398879 h 830997"/>
              <a:gd name="connsiteX8" fmla="*/ 3188423 w 3188423"/>
              <a:gd name="connsiteY8" fmla="*/ 830997 h 830997"/>
              <a:gd name="connsiteX9" fmla="*/ 2720788 w 3188423"/>
              <a:gd name="connsiteY9" fmla="*/ 830997 h 830997"/>
              <a:gd name="connsiteX10" fmla="*/ 2189384 w 3188423"/>
              <a:gd name="connsiteY10" fmla="*/ 830997 h 830997"/>
              <a:gd name="connsiteX11" fmla="*/ 1657980 w 3188423"/>
              <a:gd name="connsiteY11" fmla="*/ 830997 h 830997"/>
              <a:gd name="connsiteX12" fmla="*/ 1158460 w 3188423"/>
              <a:gd name="connsiteY12" fmla="*/ 830997 h 830997"/>
              <a:gd name="connsiteX13" fmla="*/ 563288 w 3188423"/>
              <a:gd name="connsiteY13" fmla="*/ 830997 h 830997"/>
              <a:gd name="connsiteX14" fmla="*/ 0 w 3188423"/>
              <a:gd name="connsiteY14" fmla="*/ 830997 h 830997"/>
              <a:gd name="connsiteX15" fmla="*/ 0 w 3188423"/>
              <a:gd name="connsiteY15" fmla="*/ 432118 h 830997"/>
              <a:gd name="connsiteX16" fmla="*/ 0 w 3188423"/>
              <a:gd name="connsiteY16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188423" h="830997" extrusionOk="0">
                <a:moveTo>
                  <a:pt x="0" y="0"/>
                </a:moveTo>
                <a:cubicBezTo>
                  <a:pt x="139167" y="-29706"/>
                  <a:pt x="290029" y="36131"/>
                  <a:pt x="499520" y="0"/>
                </a:cubicBezTo>
                <a:cubicBezTo>
                  <a:pt x="709011" y="-36131"/>
                  <a:pt x="747483" y="41630"/>
                  <a:pt x="935271" y="0"/>
                </a:cubicBezTo>
                <a:cubicBezTo>
                  <a:pt x="1123059" y="-41630"/>
                  <a:pt x="1395370" y="51719"/>
                  <a:pt x="1530443" y="0"/>
                </a:cubicBezTo>
                <a:cubicBezTo>
                  <a:pt x="1665516" y="-51719"/>
                  <a:pt x="1833144" y="20066"/>
                  <a:pt x="2029963" y="0"/>
                </a:cubicBezTo>
                <a:cubicBezTo>
                  <a:pt x="2226782" y="-20066"/>
                  <a:pt x="2383832" y="48910"/>
                  <a:pt x="2529482" y="0"/>
                </a:cubicBezTo>
                <a:cubicBezTo>
                  <a:pt x="2675132" y="-48910"/>
                  <a:pt x="2899132" y="38474"/>
                  <a:pt x="3188423" y="0"/>
                </a:cubicBezTo>
                <a:cubicBezTo>
                  <a:pt x="3218505" y="174921"/>
                  <a:pt x="3167252" y="218664"/>
                  <a:pt x="3188423" y="398879"/>
                </a:cubicBezTo>
                <a:cubicBezTo>
                  <a:pt x="3209594" y="579094"/>
                  <a:pt x="3182917" y="623240"/>
                  <a:pt x="3188423" y="830997"/>
                </a:cubicBezTo>
                <a:cubicBezTo>
                  <a:pt x="3066085" y="873351"/>
                  <a:pt x="2897022" y="818209"/>
                  <a:pt x="2720788" y="830997"/>
                </a:cubicBezTo>
                <a:cubicBezTo>
                  <a:pt x="2544554" y="843785"/>
                  <a:pt x="2337037" y="825705"/>
                  <a:pt x="2189384" y="830997"/>
                </a:cubicBezTo>
                <a:cubicBezTo>
                  <a:pt x="2041731" y="836289"/>
                  <a:pt x="1800205" y="818858"/>
                  <a:pt x="1657980" y="830997"/>
                </a:cubicBezTo>
                <a:cubicBezTo>
                  <a:pt x="1515755" y="843136"/>
                  <a:pt x="1311804" y="801352"/>
                  <a:pt x="1158460" y="830997"/>
                </a:cubicBezTo>
                <a:cubicBezTo>
                  <a:pt x="1005116" y="860642"/>
                  <a:pt x="836797" y="819351"/>
                  <a:pt x="563288" y="830997"/>
                </a:cubicBezTo>
                <a:cubicBezTo>
                  <a:pt x="289779" y="842643"/>
                  <a:pt x="256496" y="805417"/>
                  <a:pt x="0" y="830997"/>
                </a:cubicBezTo>
                <a:cubicBezTo>
                  <a:pt x="-44649" y="690616"/>
                  <a:pt x="20546" y="590180"/>
                  <a:pt x="0" y="432118"/>
                </a:cubicBezTo>
                <a:cubicBezTo>
                  <a:pt x="-20546" y="274056"/>
                  <a:pt x="3444" y="14262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And then we run down the data to the tree</a:t>
            </a:r>
            <a:endParaRPr lang="en-PH" sz="24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A182934-CAE5-6E24-79DB-032FB779A95B}"/>
              </a:ext>
            </a:extLst>
          </p:cNvPr>
          <p:cNvGrpSpPr/>
          <p:nvPr/>
        </p:nvGrpSpPr>
        <p:grpSpPr>
          <a:xfrm>
            <a:off x="4879770" y="421898"/>
            <a:ext cx="5099408" cy="4180540"/>
            <a:chOff x="4879770" y="421898"/>
            <a:chExt cx="5099408" cy="418054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07CF896-7F73-77F6-A81A-AF6858A8541D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33B5301F-0DDC-D702-6C38-610A471F109B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1281353-5FF0-5660-E888-2D716CE0ED56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3FD66B7-C495-5C24-5D9B-AC77829A12D4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C4D8FFE-8072-8E81-740A-8C8BFAD257D3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599BA79-1BEC-B64F-0674-0EB84B32B7FB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5" name="Picture 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A609240-57B9-BD1A-A006-627C3E42BC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" name="Graphic 5" descr="Bowl outline">
                <a:extLst>
                  <a:ext uri="{FF2B5EF4-FFF2-40B4-BE49-F238E27FC236}">
                    <a16:creationId xmlns:a16="http://schemas.microsoft.com/office/drawing/2014/main" id="{E53FC8C6-107F-784F-91A8-F6C1E8F1026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7" name="Picture 6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55B3A2F9-0190-63C7-5E25-F35175801E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0" name="Picture 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1963E1CF-FD0E-9746-F203-DE7A0A70ED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6" name="Picture 15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2F35A83E-C050-C89C-4673-4648B9627B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0" name="Picture 2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81E3470-599B-9BB8-D0D4-FAA39553BE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31" name="Picture 3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234C129C-B25D-C9C1-1EAE-65D4DEAC40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2" name="Picture 31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2B293164-7F8D-3F9F-5F2C-6A184D586F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3" name="Picture 3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DC87C0FC-F267-563C-B26E-BA7CDE198B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9B0FB5D-12AB-933F-3D1C-1B9AD75E9E70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35" name="Picture 3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15F7EDF-571D-5AA2-42A0-5216A76CD9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6" name="Graphic 35" descr="Bowl outline">
                <a:extLst>
                  <a:ext uri="{FF2B5EF4-FFF2-40B4-BE49-F238E27FC236}">
                    <a16:creationId xmlns:a16="http://schemas.microsoft.com/office/drawing/2014/main" id="{F3ACBD16-891C-8059-2B87-D630EF9EB3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37" name="Picture 36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E17694F3-C61A-7F3B-8072-1CC0474B45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434768B-48F7-A687-9FEE-D6DD23BD0CE7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13" name="Picture 1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E6E0342-F617-805D-8AF2-6AD94AD6A2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0" name="Picture 19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3613CB77-355F-87FE-04BE-143CF422D9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1" name="Graphic 20" descr="Bowl outline">
                <a:extLst>
                  <a:ext uri="{FF2B5EF4-FFF2-40B4-BE49-F238E27FC236}">
                    <a16:creationId xmlns:a16="http://schemas.microsoft.com/office/drawing/2014/main" id="{0A224E0F-0C1C-A0D0-ABB0-3D1D678D9A1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22" name="Picture 2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18D57A48-148D-3881-45AB-FEEE831DC1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3" name="Picture 2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4A2B5064-7068-45AF-BC6F-456EB4845B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4" name="Picture 2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6188A18D-C8E2-8AB2-AEA7-FB0D15B648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5" name="Picture 24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73229B-2129-A91F-0761-8C3C3721CE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26" name="Picture 2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25DE2791-A813-4288-97EE-A26487391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7" name="Picture 2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BB7C9810-C65B-548F-2E4F-EACBA279EE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8" name="Picture 2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919E7226-5417-290F-F851-B334138C66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9" name="Picture 28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2EC0EFF-E4F0-CFDE-50C2-4A9B611048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EB1EC5C4-3235-AE40-CA7D-34FB470BE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52151"/>
              </p:ext>
            </p:extLst>
          </p:nvPr>
        </p:nvGraphicFramePr>
        <p:xfrm>
          <a:off x="118977" y="1368118"/>
          <a:ext cx="3835340" cy="41708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690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870BC567-3879-5DE0-6A8C-726585CD2B47}"/>
              </a:ext>
            </a:extLst>
          </p:cNvPr>
          <p:cNvSpPr txBox="1"/>
          <p:nvPr/>
        </p:nvSpPr>
        <p:spPr>
          <a:xfrm>
            <a:off x="105785" y="231099"/>
            <a:ext cx="4128864" cy="830997"/>
          </a:xfrm>
          <a:custGeom>
            <a:avLst/>
            <a:gdLst>
              <a:gd name="connsiteX0" fmla="*/ 0 w 4128864"/>
              <a:gd name="connsiteY0" fmla="*/ 0 h 830997"/>
              <a:gd name="connsiteX1" fmla="*/ 548549 w 4128864"/>
              <a:gd name="connsiteY1" fmla="*/ 0 h 830997"/>
              <a:gd name="connsiteX2" fmla="*/ 1014521 w 4128864"/>
              <a:gd name="connsiteY2" fmla="*/ 0 h 830997"/>
              <a:gd name="connsiteX3" fmla="*/ 1686936 w 4128864"/>
              <a:gd name="connsiteY3" fmla="*/ 0 h 830997"/>
              <a:gd name="connsiteX4" fmla="*/ 2235485 w 4128864"/>
              <a:gd name="connsiteY4" fmla="*/ 0 h 830997"/>
              <a:gd name="connsiteX5" fmla="*/ 2784034 w 4128864"/>
              <a:gd name="connsiteY5" fmla="*/ 0 h 830997"/>
              <a:gd name="connsiteX6" fmla="*/ 3456449 w 4128864"/>
              <a:gd name="connsiteY6" fmla="*/ 0 h 830997"/>
              <a:gd name="connsiteX7" fmla="*/ 4128864 w 4128864"/>
              <a:gd name="connsiteY7" fmla="*/ 0 h 830997"/>
              <a:gd name="connsiteX8" fmla="*/ 4128864 w 4128864"/>
              <a:gd name="connsiteY8" fmla="*/ 432118 h 830997"/>
              <a:gd name="connsiteX9" fmla="*/ 4128864 w 4128864"/>
              <a:gd name="connsiteY9" fmla="*/ 830997 h 830997"/>
              <a:gd name="connsiteX10" fmla="*/ 3621604 w 4128864"/>
              <a:gd name="connsiteY10" fmla="*/ 830997 h 830997"/>
              <a:gd name="connsiteX11" fmla="*/ 3031766 w 4128864"/>
              <a:gd name="connsiteY11" fmla="*/ 830997 h 830997"/>
              <a:gd name="connsiteX12" fmla="*/ 2483217 w 4128864"/>
              <a:gd name="connsiteY12" fmla="*/ 830997 h 830997"/>
              <a:gd name="connsiteX13" fmla="*/ 1810802 w 4128864"/>
              <a:gd name="connsiteY13" fmla="*/ 830997 h 830997"/>
              <a:gd name="connsiteX14" fmla="*/ 1138387 w 4128864"/>
              <a:gd name="connsiteY14" fmla="*/ 830997 h 830997"/>
              <a:gd name="connsiteX15" fmla="*/ 631126 w 4128864"/>
              <a:gd name="connsiteY15" fmla="*/ 830997 h 830997"/>
              <a:gd name="connsiteX16" fmla="*/ 0 w 4128864"/>
              <a:gd name="connsiteY16" fmla="*/ 830997 h 830997"/>
              <a:gd name="connsiteX17" fmla="*/ 0 w 4128864"/>
              <a:gd name="connsiteY17" fmla="*/ 398879 h 830997"/>
              <a:gd name="connsiteX18" fmla="*/ 0 w 4128864"/>
              <a:gd name="connsiteY18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28864" h="830997" extrusionOk="0">
                <a:moveTo>
                  <a:pt x="0" y="0"/>
                </a:moveTo>
                <a:cubicBezTo>
                  <a:pt x="121217" y="-40859"/>
                  <a:pt x="281193" y="3805"/>
                  <a:pt x="548549" y="0"/>
                </a:cubicBezTo>
                <a:cubicBezTo>
                  <a:pt x="815905" y="-3805"/>
                  <a:pt x="813916" y="21352"/>
                  <a:pt x="1014521" y="0"/>
                </a:cubicBezTo>
                <a:cubicBezTo>
                  <a:pt x="1215126" y="-21352"/>
                  <a:pt x="1373035" y="17776"/>
                  <a:pt x="1686936" y="0"/>
                </a:cubicBezTo>
                <a:cubicBezTo>
                  <a:pt x="2000838" y="-17776"/>
                  <a:pt x="1973045" y="26020"/>
                  <a:pt x="2235485" y="0"/>
                </a:cubicBezTo>
                <a:cubicBezTo>
                  <a:pt x="2497925" y="-26020"/>
                  <a:pt x="2592545" y="1238"/>
                  <a:pt x="2784034" y="0"/>
                </a:cubicBezTo>
                <a:cubicBezTo>
                  <a:pt x="2975523" y="-1238"/>
                  <a:pt x="3241424" y="48557"/>
                  <a:pt x="3456449" y="0"/>
                </a:cubicBezTo>
                <a:cubicBezTo>
                  <a:pt x="3671475" y="-48557"/>
                  <a:pt x="3841529" y="74485"/>
                  <a:pt x="4128864" y="0"/>
                </a:cubicBezTo>
                <a:cubicBezTo>
                  <a:pt x="4133774" y="91743"/>
                  <a:pt x="4123358" y="224361"/>
                  <a:pt x="4128864" y="432118"/>
                </a:cubicBezTo>
                <a:cubicBezTo>
                  <a:pt x="4134370" y="639875"/>
                  <a:pt x="4127886" y="668997"/>
                  <a:pt x="4128864" y="830997"/>
                </a:cubicBezTo>
                <a:cubicBezTo>
                  <a:pt x="3968434" y="862607"/>
                  <a:pt x="3790483" y="783933"/>
                  <a:pt x="3621604" y="830997"/>
                </a:cubicBezTo>
                <a:cubicBezTo>
                  <a:pt x="3452725" y="878061"/>
                  <a:pt x="3239125" y="808720"/>
                  <a:pt x="3031766" y="830997"/>
                </a:cubicBezTo>
                <a:cubicBezTo>
                  <a:pt x="2824407" y="853274"/>
                  <a:pt x="2696809" y="768187"/>
                  <a:pt x="2483217" y="830997"/>
                </a:cubicBezTo>
                <a:cubicBezTo>
                  <a:pt x="2269625" y="893807"/>
                  <a:pt x="2080949" y="799213"/>
                  <a:pt x="1810802" y="830997"/>
                </a:cubicBezTo>
                <a:cubicBezTo>
                  <a:pt x="1540655" y="862781"/>
                  <a:pt x="1375121" y="803089"/>
                  <a:pt x="1138387" y="830997"/>
                </a:cubicBezTo>
                <a:cubicBezTo>
                  <a:pt x="901653" y="858905"/>
                  <a:pt x="863366" y="810256"/>
                  <a:pt x="631126" y="830997"/>
                </a:cubicBezTo>
                <a:cubicBezTo>
                  <a:pt x="398886" y="851738"/>
                  <a:pt x="297041" y="757680"/>
                  <a:pt x="0" y="830997"/>
                </a:cubicBezTo>
                <a:cubicBezTo>
                  <a:pt x="-32050" y="724287"/>
                  <a:pt x="46237" y="606371"/>
                  <a:pt x="0" y="398879"/>
                </a:cubicBezTo>
                <a:cubicBezTo>
                  <a:pt x="-46237" y="191387"/>
                  <a:pt x="42725" y="18555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Let us do the exact same thing for the question </a:t>
            </a:r>
            <a:r>
              <a:rPr lang="en-US" sz="2400" b="1" dirty="0"/>
              <a:t>“Is Round?”</a:t>
            </a:r>
            <a:endParaRPr lang="en-PH" sz="2400" b="1" dirty="0"/>
          </a:p>
        </p:txBody>
      </p:sp>
      <p:graphicFrame>
        <p:nvGraphicFramePr>
          <p:cNvPr id="38" name="Table 5">
            <a:extLst>
              <a:ext uri="{FF2B5EF4-FFF2-40B4-BE49-F238E27FC236}">
                <a16:creationId xmlns:a16="http://schemas.microsoft.com/office/drawing/2014/main" id="{6260C0FB-7EDE-59F7-3ECB-1FE43C80E6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52151"/>
              </p:ext>
            </p:extLst>
          </p:nvPr>
        </p:nvGraphicFramePr>
        <p:xfrm>
          <a:off x="118977" y="1368118"/>
          <a:ext cx="3835340" cy="41708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EA13DF-08BA-E451-D13E-4E8730165506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603901" y="2466878"/>
            <a:ext cx="1039648" cy="58191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ounded Rectangle 46">
            <a:extLst>
              <a:ext uri="{FF2B5EF4-FFF2-40B4-BE49-F238E27FC236}">
                <a16:creationId xmlns:a16="http://schemas.microsoft.com/office/drawing/2014/main" id="{8F285DD9-6FCA-8821-726B-4A6BB4E7B482}"/>
              </a:ext>
            </a:extLst>
          </p:cNvPr>
          <p:cNvSpPr/>
          <p:nvPr/>
        </p:nvSpPr>
        <p:spPr>
          <a:xfrm>
            <a:off x="6023549" y="1926878"/>
            <a:ext cx="3240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Is Round?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CB0C96-FEF3-655F-8748-AD08334EFC80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643549" y="2466878"/>
            <a:ext cx="906043" cy="64795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666984C-6790-2FE5-2216-CE594CBE0C66}"/>
              </a:ext>
            </a:extLst>
          </p:cNvPr>
          <p:cNvSpPr txBox="1"/>
          <p:nvPr/>
        </p:nvSpPr>
        <p:spPr>
          <a:xfrm>
            <a:off x="6325309" y="2521923"/>
            <a:ext cx="537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72F2F6-13A7-E404-85AB-A2E945C88DB2}"/>
              </a:ext>
            </a:extLst>
          </p:cNvPr>
          <p:cNvSpPr txBox="1"/>
          <p:nvPr/>
        </p:nvSpPr>
        <p:spPr>
          <a:xfrm>
            <a:off x="8258711" y="2550429"/>
            <a:ext cx="581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A5DEF87-8A4E-58A1-633B-46D31230321F}"/>
              </a:ext>
            </a:extLst>
          </p:cNvPr>
          <p:cNvGrpSpPr/>
          <p:nvPr/>
        </p:nvGrpSpPr>
        <p:grpSpPr>
          <a:xfrm>
            <a:off x="8179178" y="3163273"/>
            <a:ext cx="1800000" cy="1394273"/>
            <a:chOff x="8179178" y="3163273"/>
            <a:chExt cx="1800000" cy="1394273"/>
          </a:xfrm>
        </p:grpSpPr>
        <p:pic>
          <p:nvPicPr>
            <p:cNvPr id="18" name="Picture 1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7A7C516-CF10-F417-FBE1-9228A8C235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163273"/>
              <a:ext cx="360000" cy="360000"/>
            </a:xfrm>
            <a:prstGeom prst="rect">
              <a:avLst/>
            </a:prstGeom>
          </p:spPr>
        </p:pic>
        <p:pic>
          <p:nvPicPr>
            <p:cNvPr id="19" name="Picture 1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C075430-5345-1393-7C64-E153839D4D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581086"/>
              <a:ext cx="360000" cy="360000"/>
            </a:xfrm>
            <a:prstGeom prst="rect">
              <a:avLst/>
            </a:prstGeom>
          </p:spPr>
        </p:pic>
        <p:pic>
          <p:nvPicPr>
            <p:cNvPr id="39" name="Picture 3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09C7B45F-8A1B-475E-BF9D-D60C5C403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69" y="3179123"/>
              <a:ext cx="360000" cy="360000"/>
            </a:xfrm>
            <a:prstGeom prst="rect">
              <a:avLst/>
            </a:prstGeom>
          </p:spPr>
        </p:pic>
        <p:pic>
          <p:nvPicPr>
            <p:cNvPr id="40" name="Picture 39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E8EAFD98-14BA-A9D8-4B52-982BCD7F6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1639" y="3608686"/>
              <a:ext cx="360000" cy="304800"/>
            </a:xfrm>
            <a:prstGeom prst="rect">
              <a:avLst/>
            </a:prstGeom>
          </p:spPr>
        </p:pic>
        <p:pic>
          <p:nvPicPr>
            <p:cNvPr id="45" name="Graphic 44" descr="Bowl outline">
              <a:extLst>
                <a:ext uri="{FF2B5EF4-FFF2-40B4-BE49-F238E27FC236}">
                  <a16:creationId xmlns:a16="http://schemas.microsoft.com/office/drawing/2014/main" id="{01C495AE-C78D-73C2-BE5A-81C468B7F8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42963"/>
            <a:stretch/>
          </p:blipFill>
          <p:spPr>
            <a:xfrm>
              <a:off x="8179178" y="3530887"/>
              <a:ext cx="1800000" cy="1026659"/>
            </a:xfrm>
            <a:prstGeom prst="rect">
              <a:avLst/>
            </a:prstGeom>
          </p:spPr>
        </p:pic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9153A47-E38E-BCA0-F920-C1617EB4AFE6}"/>
              </a:ext>
            </a:extLst>
          </p:cNvPr>
          <p:cNvGrpSpPr/>
          <p:nvPr/>
        </p:nvGrpSpPr>
        <p:grpSpPr>
          <a:xfrm>
            <a:off x="4879770" y="2970663"/>
            <a:ext cx="1800000" cy="1631775"/>
            <a:chOff x="4879770" y="2970663"/>
            <a:chExt cx="1800000" cy="1631775"/>
          </a:xfrm>
        </p:grpSpPr>
        <p:pic>
          <p:nvPicPr>
            <p:cNvPr id="15" name="Picture 1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6FCBCE7C-F1DE-3672-F3E1-1723DCE9E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739" y="2970663"/>
              <a:ext cx="360000" cy="360000"/>
            </a:xfrm>
            <a:prstGeom prst="rect">
              <a:avLst/>
            </a:prstGeom>
          </p:spPr>
        </p:pic>
        <p:pic>
          <p:nvPicPr>
            <p:cNvPr id="17" name="Graphic 16" descr="Bowl outline">
              <a:extLst>
                <a:ext uri="{FF2B5EF4-FFF2-40B4-BE49-F238E27FC236}">
                  <a16:creationId xmlns:a16="http://schemas.microsoft.com/office/drawing/2014/main" id="{5038D3DA-6E6B-0B25-3227-5F6BDF62FB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42963"/>
            <a:stretch/>
          </p:blipFill>
          <p:spPr>
            <a:xfrm>
              <a:off x="4879770" y="3575779"/>
              <a:ext cx="1800000" cy="1026659"/>
            </a:xfrm>
            <a:prstGeom prst="rect">
              <a:avLst/>
            </a:prstGeom>
          </p:spPr>
        </p:pic>
        <p:pic>
          <p:nvPicPr>
            <p:cNvPr id="41" name="Picture 4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C684AD47-56C0-3BE6-71C4-9E8557532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414" y="3192793"/>
              <a:ext cx="360000" cy="360000"/>
            </a:xfrm>
            <a:prstGeom prst="rect">
              <a:avLst/>
            </a:prstGeom>
          </p:spPr>
        </p:pic>
        <p:pic>
          <p:nvPicPr>
            <p:cNvPr id="42" name="Picture 4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A74867A0-7755-0DB4-526E-81384AC18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803" y="3179123"/>
              <a:ext cx="360000" cy="360000"/>
            </a:xfrm>
            <a:prstGeom prst="rect">
              <a:avLst/>
            </a:prstGeom>
          </p:spPr>
        </p:pic>
        <p:pic>
          <p:nvPicPr>
            <p:cNvPr id="43" name="Picture 4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7ADF2EB2-3407-4391-2731-2CA94A153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648" y="3641010"/>
              <a:ext cx="360000" cy="360000"/>
            </a:xfrm>
            <a:prstGeom prst="rect">
              <a:avLst/>
            </a:prstGeom>
          </p:spPr>
        </p:pic>
        <p:pic>
          <p:nvPicPr>
            <p:cNvPr id="44" name="Picture 4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C43CBD3E-D736-03E0-7EA3-D57CE50AA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2781" y="3372793"/>
              <a:ext cx="360000" cy="360000"/>
            </a:xfrm>
            <a:prstGeom prst="rect">
              <a:avLst/>
            </a:prstGeom>
          </p:spPr>
        </p:pic>
        <p:pic>
          <p:nvPicPr>
            <p:cNvPr id="48" name="Picture 47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032BF5EE-42BB-20DC-F6CF-C33030E4B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5222" y="3377379"/>
              <a:ext cx="360000" cy="36000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993FF5C-E2C2-22B9-CFA4-3F5A4142D92A}"/>
              </a:ext>
            </a:extLst>
          </p:cNvPr>
          <p:cNvGrpSpPr/>
          <p:nvPr/>
        </p:nvGrpSpPr>
        <p:grpSpPr>
          <a:xfrm>
            <a:off x="6749592" y="403198"/>
            <a:ext cx="1800000" cy="1791583"/>
            <a:chOff x="7088269" y="2537416"/>
            <a:chExt cx="1800000" cy="1791583"/>
          </a:xfrm>
        </p:grpSpPr>
        <p:pic>
          <p:nvPicPr>
            <p:cNvPr id="51" name="Picture 5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7DFE366C-8FB2-91C7-9CA7-83232CCC4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52" name="Picture 51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44A7D65C-0E43-58C0-ABE8-36F27CB24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55" name="Graphic 54" descr="Bowl outline">
              <a:extLst>
                <a:ext uri="{FF2B5EF4-FFF2-40B4-BE49-F238E27FC236}">
                  <a16:creationId xmlns:a16="http://schemas.microsoft.com/office/drawing/2014/main" id="{79F615E7-8AB1-95C2-AFD7-56E1782614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56" name="Picture 5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5736605-9791-3308-B314-855575410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57" name="Picture 5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D5F9D63A-0B37-ADB7-2B79-4B4137257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58" name="Picture 5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5FC612D3-4C19-3241-6BF9-C0F3F7EA5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59" name="Picture 5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EC0A6EF9-7402-3BF1-3AC6-8BCB6362DA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60" name="Picture 59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73506F54-558C-1BCD-134A-B74D51219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61" name="Picture 6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D55C2F4-7760-278D-B28A-7AF9BF92A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62" name="Picture 6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6E2A572-E6F4-45DD-339F-8F905A1B90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63" name="Picture 6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BC3D9BE8-CACC-BA1F-0C3D-607418D6E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248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870BC567-3879-5DE0-6A8C-726585CD2B47}"/>
              </a:ext>
            </a:extLst>
          </p:cNvPr>
          <p:cNvSpPr txBox="1"/>
          <p:nvPr/>
        </p:nvSpPr>
        <p:spPr>
          <a:xfrm>
            <a:off x="105785" y="231099"/>
            <a:ext cx="9802178" cy="830997"/>
          </a:xfrm>
          <a:custGeom>
            <a:avLst/>
            <a:gdLst>
              <a:gd name="connsiteX0" fmla="*/ 0 w 9802178"/>
              <a:gd name="connsiteY0" fmla="*/ 0 h 830997"/>
              <a:gd name="connsiteX1" fmla="*/ 478577 w 9802178"/>
              <a:gd name="connsiteY1" fmla="*/ 0 h 830997"/>
              <a:gd name="connsiteX2" fmla="*/ 761110 w 9802178"/>
              <a:gd name="connsiteY2" fmla="*/ 0 h 830997"/>
              <a:gd name="connsiteX3" fmla="*/ 1533753 w 9802178"/>
              <a:gd name="connsiteY3" fmla="*/ 0 h 830997"/>
              <a:gd name="connsiteX4" fmla="*/ 2012329 w 9802178"/>
              <a:gd name="connsiteY4" fmla="*/ 0 h 830997"/>
              <a:gd name="connsiteX5" fmla="*/ 2490906 w 9802178"/>
              <a:gd name="connsiteY5" fmla="*/ 0 h 830997"/>
              <a:gd name="connsiteX6" fmla="*/ 3263549 w 9802178"/>
              <a:gd name="connsiteY6" fmla="*/ 0 h 830997"/>
              <a:gd name="connsiteX7" fmla="*/ 3644104 w 9802178"/>
              <a:gd name="connsiteY7" fmla="*/ 0 h 830997"/>
              <a:gd name="connsiteX8" fmla="*/ 4416746 w 9802178"/>
              <a:gd name="connsiteY8" fmla="*/ 0 h 830997"/>
              <a:gd name="connsiteX9" fmla="*/ 5189388 w 9802178"/>
              <a:gd name="connsiteY9" fmla="*/ 0 h 830997"/>
              <a:gd name="connsiteX10" fmla="*/ 5765987 w 9802178"/>
              <a:gd name="connsiteY10" fmla="*/ 0 h 830997"/>
              <a:gd name="connsiteX11" fmla="*/ 6538629 w 9802178"/>
              <a:gd name="connsiteY11" fmla="*/ 0 h 830997"/>
              <a:gd name="connsiteX12" fmla="*/ 7017206 w 9802178"/>
              <a:gd name="connsiteY12" fmla="*/ 0 h 830997"/>
              <a:gd name="connsiteX13" fmla="*/ 7495783 w 9802178"/>
              <a:gd name="connsiteY13" fmla="*/ 0 h 830997"/>
              <a:gd name="connsiteX14" fmla="*/ 8170404 w 9802178"/>
              <a:gd name="connsiteY14" fmla="*/ 0 h 830997"/>
              <a:gd name="connsiteX15" fmla="*/ 8648981 w 9802178"/>
              <a:gd name="connsiteY15" fmla="*/ 0 h 830997"/>
              <a:gd name="connsiteX16" fmla="*/ 9802178 w 9802178"/>
              <a:gd name="connsiteY16" fmla="*/ 0 h 830997"/>
              <a:gd name="connsiteX17" fmla="*/ 9802178 w 9802178"/>
              <a:gd name="connsiteY17" fmla="*/ 432118 h 830997"/>
              <a:gd name="connsiteX18" fmla="*/ 9802178 w 9802178"/>
              <a:gd name="connsiteY18" fmla="*/ 830997 h 830997"/>
              <a:gd name="connsiteX19" fmla="*/ 9127558 w 9802178"/>
              <a:gd name="connsiteY19" fmla="*/ 830997 h 830997"/>
              <a:gd name="connsiteX20" fmla="*/ 8747002 w 9802178"/>
              <a:gd name="connsiteY20" fmla="*/ 830997 h 830997"/>
              <a:gd name="connsiteX21" fmla="*/ 7974360 w 9802178"/>
              <a:gd name="connsiteY21" fmla="*/ 830997 h 830997"/>
              <a:gd name="connsiteX22" fmla="*/ 7397761 w 9802178"/>
              <a:gd name="connsiteY22" fmla="*/ 830997 h 830997"/>
              <a:gd name="connsiteX23" fmla="*/ 7017206 w 9802178"/>
              <a:gd name="connsiteY23" fmla="*/ 830997 h 830997"/>
              <a:gd name="connsiteX24" fmla="*/ 6440608 w 9802178"/>
              <a:gd name="connsiteY24" fmla="*/ 830997 h 830997"/>
              <a:gd name="connsiteX25" fmla="*/ 6158074 w 9802178"/>
              <a:gd name="connsiteY25" fmla="*/ 830997 h 830997"/>
              <a:gd name="connsiteX26" fmla="*/ 5875541 w 9802178"/>
              <a:gd name="connsiteY26" fmla="*/ 830997 h 830997"/>
              <a:gd name="connsiteX27" fmla="*/ 5298942 w 9802178"/>
              <a:gd name="connsiteY27" fmla="*/ 830997 h 830997"/>
              <a:gd name="connsiteX28" fmla="*/ 4918387 w 9802178"/>
              <a:gd name="connsiteY28" fmla="*/ 830997 h 830997"/>
              <a:gd name="connsiteX29" fmla="*/ 4243766 w 9802178"/>
              <a:gd name="connsiteY29" fmla="*/ 830997 h 830997"/>
              <a:gd name="connsiteX30" fmla="*/ 3863211 w 9802178"/>
              <a:gd name="connsiteY30" fmla="*/ 830997 h 830997"/>
              <a:gd name="connsiteX31" fmla="*/ 3188591 w 9802178"/>
              <a:gd name="connsiteY31" fmla="*/ 830997 h 830997"/>
              <a:gd name="connsiteX32" fmla="*/ 2906057 w 9802178"/>
              <a:gd name="connsiteY32" fmla="*/ 830997 h 830997"/>
              <a:gd name="connsiteX33" fmla="*/ 2231437 w 9802178"/>
              <a:gd name="connsiteY33" fmla="*/ 830997 h 830997"/>
              <a:gd name="connsiteX34" fmla="*/ 1850882 w 9802178"/>
              <a:gd name="connsiteY34" fmla="*/ 830997 h 830997"/>
              <a:gd name="connsiteX35" fmla="*/ 1568348 w 9802178"/>
              <a:gd name="connsiteY35" fmla="*/ 830997 h 830997"/>
              <a:gd name="connsiteX36" fmla="*/ 1187793 w 9802178"/>
              <a:gd name="connsiteY36" fmla="*/ 830997 h 830997"/>
              <a:gd name="connsiteX37" fmla="*/ 513173 w 9802178"/>
              <a:gd name="connsiteY37" fmla="*/ 830997 h 830997"/>
              <a:gd name="connsiteX38" fmla="*/ 0 w 9802178"/>
              <a:gd name="connsiteY38" fmla="*/ 830997 h 830997"/>
              <a:gd name="connsiteX39" fmla="*/ 0 w 9802178"/>
              <a:gd name="connsiteY39" fmla="*/ 440428 h 830997"/>
              <a:gd name="connsiteX40" fmla="*/ 0 w 9802178"/>
              <a:gd name="connsiteY40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802178" h="830997" extrusionOk="0">
                <a:moveTo>
                  <a:pt x="0" y="0"/>
                </a:moveTo>
                <a:cubicBezTo>
                  <a:pt x="185431" y="-48601"/>
                  <a:pt x="361619" y="31889"/>
                  <a:pt x="478577" y="0"/>
                </a:cubicBezTo>
                <a:cubicBezTo>
                  <a:pt x="595535" y="-31889"/>
                  <a:pt x="657520" y="21022"/>
                  <a:pt x="761110" y="0"/>
                </a:cubicBezTo>
                <a:cubicBezTo>
                  <a:pt x="864700" y="-21022"/>
                  <a:pt x="1327710" y="28890"/>
                  <a:pt x="1533753" y="0"/>
                </a:cubicBezTo>
                <a:cubicBezTo>
                  <a:pt x="1739796" y="-28890"/>
                  <a:pt x="1861616" y="7997"/>
                  <a:pt x="2012329" y="0"/>
                </a:cubicBezTo>
                <a:cubicBezTo>
                  <a:pt x="2163042" y="-7997"/>
                  <a:pt x="2386564" y="29855"/>
                  <a:pt x="2490906" y="0"/>
                </a:cubicBezTo>
                <a:cubicBezTo>
                  <a:pt x="2595248" y="-29855"/>
                  <a:pt x="3005042" y="10864"/>
                  <a:pt x="3263549" y="0"/>
                </a:cubicBezTo>
                <a:cubicBezTo>
                  <a:pt x="3522056" y="-10864"/>
                  <a:pt x="3484588" y="44897"/>
                  <a:pt x="3644104" y="0"/>
                </a:cubicBezTo>
                <a:cubicBezTo>
                  <a:pt x="3803621" y="-44897"/>
                  <a:pt x="4033853" y="5981"/>
                  <a:pt x="4416746" y="0"/>
                </a:cubicBezTo>
                <a:cubicBezTo>
                  <a:pt x="4799639" y="-5981"/>
                  <a:pt x="4919932" y="83615"/>
                  <a:pt x="5189388" y="0"/>
                </a:cubicBezTo>
                <a:cubicBezTo>
                  <a:pt x="5458844" y="-83615"/>
                  <a:pt x="5482664" y="14254"/>
                  <a:pt x="5765987" y="0"/>
                </a:cubicBezTo>
                <a:cubicBezTo>
                  <a:pt x="6049310" y="-14254"/>
                  <a:pt x="6247023" y="22385"/>
                  <a:pt x="6538629" y="0"/>
                </a:cubicBezTo>
                <a:cubicBezTo>
                  <a:pt x="6830235" y="-22385"/>
                  <a:pt x="6862232" y="12963"/>
                  <a:pt x="7017206" y="0"/>
                </a:cubicBezTo>
                <a:cubicBezTo>
                  <a:pt x="7172180" y="-12963"/>
                  <a:pt x="7349544" y="15663"/>
                  <a:pt x="7495783" y="0"/>
                </a:cubicBezTo>
                <a:cubicBezTo>
                  <a:pt x="7642022" y="-15663"/>
                  <a:pt x="7919098" y="39877"/>
                  <a:pt x="8170404" y="0"/>
                </a:cubicBezTo>
                <a:cubicBezTo>
                  <a:pt x="8421710" y="-39877"/>
                  <a:pt x="8530368" y="34858"/>
                  <a:pt x="8648981" y="0"/>
                </a:cubicBezTo>
                <a:cubicBezTo>
                  <a:pt x="8767594" y="-34858"/>
                  <a:pt x="9269527" y="56071"/>
                  <a:pt x="9802178" y="0"/>
                </a:cubicBezTo>
                <a:cubicBezTo>
                  <a:pt x="9833604" y="125479"/>
                  <a:pt x="9801518" y="345224"/>
                  <a:pt x="9802178" y="432118"/>
                </a:cubicBezTo>
                <a:cubicBezTo>
                  <a:pt x="9802838" y="519012"/>
                  <a:pt x="9762930" y="700892"/>
                  <a:pt x="9802178" y="830997"/>
                </a:cubicBezTo>
                <a:cubicBezTo>
                  <a:pt x="9627162" y="831823"/>
                  <a:pt x="9369601" y="793893"/>
                  <a:pt x="9127558" y="830997"/>
                </a:cubicBezTo>
                <a:cubicBezTo>
                  <a:pt x="8885515" y="868101"/>
                  <a:pt x="8916057" y="824192"/>
                  <a:pt x="8747002" y="830997"/>
                </a:cubicBezTo>
                <a:cubicBezTo>
                  <a:pt x="8577947" y="837802"/>
                  <a:pt x="8290757" y="826751"/>
                  <a:pt x="7974360" y="830997"/>
                </a:cubicBezTo>
                <a:cubicBezTo>
                  <a:pt x="7657963" y="835243"/>
                  <a:pt x="7533921" y="781283"/>
                  <a:pt x="7397761" y="830997"/>
                </a:cubicBezTo>
                <a:cubicBezTo>
                  <a:pt x="7261601" y="880711"/>
                  <a:pt x="7139532" y="804832"/>
                  <a:pt x="7017206" y="830997"/>
                </a:cubicBezTo>
                <a:cubicBezTo>
                  <a:pt x="6894880" y="857162"/>
                  <a:pt x="6651392" y="778121"/>
                  <a:pt x="6440608" y="830997"/>
                </a:cubicBezTo>
                <a:cubicBezTo>
                  <a:pt x="6229824" y="883873"/>
                  <a:pt x="6224280" y="826960"/>
                  <a:pt x="6158074" y="830997"/>
                </a:cubicBezTo>
                <a:cubicBezTo>
                  <a:pt x="6091868" y="835034"/>
                  <a:pt x="5956611" y="798759"/>
                  <a:pt x="5875541" y="830997"/>
                </a:cubicBezTo>
                <a:cubicBezTo>
                  <a:pt x="5794471" y="863235"/>
                  <a:pt x="5547397" y="799734"/>
                  <a:pt x="5298942" y="830997"/>
                </a:cubicBezTo>
                <a:cubicBezTo>
                  <a:pt x="5050487" y="862260"/>
                  <a:pt x="5045393" y="826758"/>
                  <a:pt x="4918387" y="830997"/>
                </a:cubicBezTo>
                <a:cubicBezTo>
                  <a:pt x="4791381" y="835236"/>
                  <a:pt x="4551893" y="768759"/>
                  <a:pt x="4243766" y="830997"/>
                </a:cubicBezTo>
                <a:cubicBezTo>
                  <a:pt x="3935639" y="893235"/>
                  <a:pt x="3960008" y="789043"/>
                  <a:pt x="3863211" y="830997"/>
                </a:cubicBezTo>
                <a:cubicBezTo>
                  <a:pt x="3766415" y="872951"/>
                  <a:pt x="3391081" y="802585"/>
                  <a:pt x="3188591" y="830997"/>
                </a:cubicBezTo>
                <a:cubicBezTo>
                  <a:pt x="2986101" y="859409"/>
                  <a:pt x="3018413" y="820220"/>
                  <a:pt x="2906057" y="830997"/>
                </a:cubicBezTo>
                <a:cubicBezTo>
                  <a:pt x="2793701" y="841774"/>
                  <a:pt x="2478293" y="783450"/>
                  <a:pt x="2231437" y="830997"/>
                </a:cubicBezTo>
                <a:cubicBezTo>
                  <a:pt x="1984581" y="878544"/>
                  <a:pt x="2006546" y="798081"/>
                  <a:pt x="1850882" y="830997"/>
                </a:cubicBezTo>
                <a:cubicBezTo>
                  <a:pt x="1695219" y="863913"/>
                  <a:pt x="1644518" y="809711"/>
                  <a:pt x="1568348" y="830997"/>
                </a:cubicBezTo>
                <a:cubicBezTo>
                  <a:pt x="1492178" y="852283"/>
                  <a:pt x="1272262" y="817525"/>
                  <a:pt x="1187793" y="830997"/>
                </a:cubicBezTo>
                <a:cubicBezTo>
                  <a:pt x="1103325" y="844469"/>
                  <a:pt x="661651" y="792882"/>
                  <a:pt x="513173" y="830997"/>
                </a:cubicBezTo>
                <a:cubicBezTo>
                  <a:pt x="364695" y="869112"/>
                  <a:pt x="218846" y="790694"/>
                  <a:pt x="0" y="830997"/>
                </a:cubicBezTo>
                <a:cubicBezTo>
                  <a:pt x="-35163" y="653672"/>
                  <a:pt x="35255" y="557504"/>
                  <a:pt x="0" y="440428"/>
                </a:cubicBezTo>
                <a:cubicBezTo>
                  <a:pt x="-35255" y="323352"/>
                  <a:pt x="25071" y="21787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Looking at our two simple trees, we see that neither one does a perfect job of predicting the label of the fruit.</a:t>
            </a:r>
            <a:endParaRPr lang="en-PH" sz="24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B2DB96-B454-E01F-5184-49EBCBB7348D}"/>
              </a:ext>
            </a:extLst>
          </p:cNvPr>
          <p:cNvGrpSpPr/>
          <p:nvPr/>
        </p:nvGrpSpPr>
        <p:grpSpPr>
          <a:xfrm>
            <a:off x="534954" y="1478822"/>
            <a:ext cx="5099408" cy="4180540"/>
            <a:chOff x="4879770" y="421898"/>
            <a:chExt cx="5099408" cy="418054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B2C76C-CF32-C18B-F168-D1CE23A740B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9651316-D8C1-9905-0B8B-010B7108961F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102340-A429-A931-98E6-0020070C8F0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33E308-B8FD-194A-4E01-0E500E49F3A0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EB97B-970F-547E-49C9-8BC6EE0F2C06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D5E3A0-06DC-FB81-338E-52DA61E7E00D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57" name="Picture 5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EB5B2F3B-0F47-AEEA-A742-81DDB2EB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8" name="Graphic 57" descr="Bowl outline">
                <a:extLst>
                  <a:ext uri="{FF2B5EF4-FFF2-40B4-BE49-F238E27FC236}">
                    <a16:creationId xmlns:a16="http://schemas.microsoft.com/office/drawing/2014/main" id="{6A348D0A-00EA-E2CB-604E-5B6E6BAB1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B6BBB09-DC0E-34FF-A9F7-79482AF8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020C1BC-895F-B552-9640-5633562FA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2127ECB-777C-D9D9-594E-B8F386934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4C4ECF0-AF16-C071-1C13-5A36C0609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CCED901-68CB-ED9B-DD4D-59D913C48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D316287-0C91-C2FD-5462-87EF8A497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3C0212A-4344-5A80-F288-2E59844F6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105B0C-361C-3FA8-54B3-6FA0CEA04CBA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52" name="Picture 5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DAEAF14-129A-E096-7DC1-6CCE72470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5" name="Graphic 54" descr="Bowl outline">
                <a:extLst>
                  <a:ext uri="{FF2B5EF4-FFF2-40B4-BE49-F238E27FC236}">
                    <a16:creationId xmlns:a16="http://schemas.microsoft.com/office/drawing/2014/main" id="{543C4A8B-DD2F-D2DE-A25E-7987F6CC5E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6" name="Picture 5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F9545F-4AB6-B53F-C90D-6B0A41598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D790F4-0E0A-D40E-C75D-D443058F4B5B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38" name="Picture 3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6C7E6C9-8B68-D767-FD14-C0D5FE4C8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08DA55D8-AC9F-155F-1F7A-4405BD711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Graphic 39" descr="Bowl outline">
                <a:extLst>
                  <a:ext uri="{FF2B5EF4-FFF2-40B4-BE49-F238E27FC236}">
                    <a16:creationId xmlns:a16="http://schemas.microsoft.com/office/drawing/2014/main" id="{DE2716C3-3A82-7994-0A98-E1A2369872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1" name="Picture 4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5104CCC-05A2-94E7-AF03-68DD8C817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ADD13E-4B2E-B5F3-289E-C97F1718E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3" name="Picture 4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24518AF-33EB-486F-4A76-439E1AFC3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Picture 4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6F12D9E-8BE4-1468-295A-2F75A4202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45" name="Picture 4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50FE5FF-6F54-F5B8-802D-E26D10D4C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8" name="Picture 4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D87D9DD-CD4C-5E98-B73D-8F409DE85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0" name="Picture 4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6A1439-E8D4-D252-5BE5-E0254968D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1" name="Picture 5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1F0AA60-F0B6-9338-3281-B4570B70C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452AB11-E861-3CFF-4AB6-7E9DF6A9280F}"/>
              </a:ext>
            </a:extLst>
          </p:cNvPr>
          <p:cNvGrpSpPr/>
          <p:nvPr/>
        </p:nvGrpSpPr>
        <p:grpSpPr>
          <a:xfrm>
            <a:off x="6181659" y="1507733"/>
            <a:ext cx="5099408" cy="4199240"/>
            <a:chOff x="4879770" y="403198"/>
            <a:chExt cx="5099408" cy="419924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C0F312F-C4A4-3007-4896-2F053F365687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ounded Rectangle 46">
              <a:extLst>
                <a:ext uri="{FF2B5EF4-FFF2-40B4-BE49-F238E27FC236}">
                  <a16:creationId xmlns:a16="http://schemas.microsoft.com/office/drawing/2014/main" id="{44103106-76F7-D8C5-1BA2-3C1509E10B37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Round?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5E2E943-11C5-51F5-97CC-AC88CE94E30E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63E2F0E-F370-538B-4D44-D311514844FB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71C8538-43FD-E108-34A1-2EB76696D830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72" name="Picture 7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A996E5FF-28F1-DDBB-5E50-861ACB6BC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739" y="2970663"/>
              <a:ext cx="360000" cy="360000"/>
            </a:xfrm>
            <a:prstGeom prst="rect">
              <a:avLst/>
            </a:prstGeom>
          </p:spPr>
        </p:pic>
        <p:pic>
          <p:nvPicPr>
            <p:cNvPr id="73" name="Graphic 72" descr="Bowl outline">
              <a:extLst>
                <a:ext uri="{FF2B5EF4-FFF2-40B4-BE49-F238E27FC236}">
                  <a16:creationId xmlns:a16="http://schemas.microsoft.com/office/drawing/2014/main" id="{332818D5-3415-16B7-DAE5-84B4126AC9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4879770" y="3575779"/>
              <a:ext cx="1800000" cy="1026659"/>
            </a:xfrm>
            <a:prstGeom prst="rect">
              <a:avLst/>
            </a:prstGeom>
          </p:spPr>
        </p:pic>
        <p:pic>
          <p:nvPicPr>
            <p:cNvPr id="74" name="Picture 7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048D17EE-21DB-4D7F-7E80-7BF245324E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163273"/>
              <a:ext cx="360000" cy="360000"/>
            </a:xfrm>
            <a:prstGeom prst="rect">
              <a:avLst/>
            </a:prstGeom>
          </p:spPr>
        </p:pic>
        <p:pic>
          <p:nvPicPr>
            <p:cNvPr id="75" name="Picture 7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335BB2B-6E38-90D1-257E-8D9B77696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581086"/>
              <a:ext cx="360000" cy="360000"/>
            </a:xfrm>
            <a:prstGeom prst="rect">
              <a:avLst/>
            </a:prstGeom>
          </p:spPr>
        </p:pic>
        <p:pic>
          <p:nvPicPr>
            <p:cNvPr id="76" name="Picture 7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4BEEA926-78C7-D06F-9299-3287A63FE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69" y="3179123"/>
              <a:ext cx="360000" cy="360000"/>
            </a:xfrm>
            <a:prstGeom prst="rect">
              <a:avLst/>
            </a:prstGeom>
          </p:spPr>
        </p:pic>
        <p:pic>
          <p:nvPicPr>
            <p:cNvPr id="77" name="Picture 7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5AAF096E-3E9E-540F-F0DE-8E53F539A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1639" y="3608686"/>
              <a:ext cx="360000" cy="304800"/>
            </a:xfrm>
            <a:prstGeom prst="rect">
              <a:avLst/>
            </a:prstGeom>
          </p:spPr>
        </p:pic>
        <p:pic>
          <p:nvPicPr>
            <p:cNvPr id="78" name="Picture 7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5F0096DE-39C9-4A05-3AD2-2C5D31BF9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414" y="3192793"/>
              <a:ext cx="360000" cy="360000"/>
            </a:xfrm>
            <a:prstGeom prst="rect">
              <a:avLst/>
            </a:prstGeom>
          </p:spPr>
        </p:pic>
        <p:pic>
          <p:nvPicPr>
            <p:cNvPr id="79" name="Picture 7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7C14AC53-9203-EE87-6FE6-6F97D656E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803" y="3179123"/>
              <a:ext cx="360000" cy="360000"/>
            </a:xfrm>
            <a:prstGeom prst="rect">
              <a:avLst/>
            </a:prstGeom>
          </p:spPr>
        </p:pic>
        <p:pic>
          <p:nvPicPr>
            <p:cNvPr id="80" name="Picture 79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530E74BE-DA70-66E0-28B0-B485DD099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648" y="3641010"/>
              <a:ext cx="360000" cy="360000"/>
            </a:xfrm>
            <a:prstGeom prst="rect">
              <a:avLst/>
            </a:prstGeom>
          </p:spPr>
        </p:pic>
        <p:pic>
          <p:nvPicPr>
            <p:cNvPr id="81" name="Picture 80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2D18B933-A159-9AD4-1CAD-01FD08FC1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2781" y="3372793"/>
              <a:ext cx="360000" cy="360000"/>
            </a:xfrm>
            <a:prstGeom prst="rect">
              <a:avLst/>
            </a:prstGeom>
          </p:spPr>
        </p:pic>
        <p:pic>
          <p:nvPicPr>
            <p:cNvPr id="82" name="Graphic 81" descr="Bowl outline">
              <a:extLst>
                <a:ext uri="{FF2B5EF4-FFF2-40B4-BE49-F238E27FC236}">
                  <a16:creationId xmlns:a16="http://schemas.microsoft.com/office/drawing/2014/main" id="{B37BAB33-6C4A-5099-495D-F5ACA4F361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8179178" y="3530887"/>
              <a:ext cx="1800000" cy="1026659"/>
            </a:xfrm>
            <a:prstGeom prst="rect">
              <a:avLst/>
            </a:prstGeom>
          </p:spPr>
        </p:pic>
        <p:pic>
          <p:nvPicPr>
            <p:cNvPr id="83" name="Picture 82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A970A65C-32B9-8D09-B2C6-1F35B446C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5222" y="3377379"/>
              <a:ext cx="360000" cy="360000"/>
            </a:xfrm>
            <a:prstGeom prst="rect">
              <a:avLst/>
            </a:prstGeom>
          </p:spPr>
        </p:pic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23DB374C-A6F6-DC03-466F-53D2C00066E5}"/>
                </a:ext>
              </a:extLst>
            </p:cNvPr>
            <p:cNvGrpSpPr/>
            <p:nvPr/>
          </p:nvGrpSpPr>
          <p:grpSpPr>
            <a:xfrm>
              <a:off x="6749592" y="403198"/>
              <a:ext cx="1800000" cy="1791583"/>
              <a:chOff x="7088269" y="2537416"/>
              <a:chExt cx="1800000" cy="1791583"/>
            </a:xfrm>
          </p:grpSpPr>
          <p:pic>
            <p:nvPicPr>
              <p:cNvPr id="85" name="Picture 8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1F9AB33-E763-4E5A-AF7A-E43E26867B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6" name="Picture 8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15E6F4E-7D56-F82F-DB36-4856F77D33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7" name="Graphic 86" descr="Bowl outline">
                <a:extLst>
                  <a:ext uri="{FF2B5EF4-FFF2-40B4-BE49-F238E27FC236}">
                    <a16:creationId xmlns:a16="http://schemas.microsoft.com/office/drawing/2014/main" id="{B972C154-5F8F-3771-2A71-D88EA76864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88" name="Picture 87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6EEEA80-65DF-F64A-D06E-F9FBB17081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9" name="Picture 8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5C69BDF6-4202-651A-E1C6-3B828EBC9D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0" name="Picture 8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F664689F-BC5D-94F2-6E6F-BFB1D359BE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1" name="Picture 9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178AC75B-FCE7-8CB7-7B8B-71A064506F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92" name="Picture 9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C4136D9B-3B7A-F87F-05A3-BAD52ED0E0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3" name="Picture 9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99857B13-BA1A-1E75-13AA-3051CC7CCD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4" name="Picture 9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FB72183-63CE-B0E3-52E3-454F3DEECA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5" name="Picture 9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DF08EE6-2708-0BD3-2F5A-04054F8F43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56837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FB2DB96-B454-E01F-5184-49EBCBB7348D}"/>
              </a:ext>
            </a:extLst>
          </p:cNvPr>
          <p:cNvGrpSpPr/>
          <p:nvPr/>
        </p:nvGrpSpPr>
        <p:grpSpPr>
          <a:xfrm>
            <a:off x="605975" y="608811"/>
            <a:ext cx="5099408" cy="4180540"/>
            <a:chOff x="4879770" y="421898"/>
            <a:chExt cx="5099408" cy="418054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B2C76C-CF32-C18B-F168-D1CE23A740B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9651316-D8C1-9905-0B8B-010B7108961F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102340-A429-A931-98E6-0020070C8F0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33E308-B8FD-194A-4E01-0E500E49F3A0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EB97B-970F-547E-49C9-8BC6EE0F2C06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D5E3A0-06DC-FB81-338E-52DA61E7E00D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57" name="Picture 5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EB5B2F3B-0F47-AEEA-A742-81DDB2EB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8" name="Graphic 57" descr="Bowl outline">
                <a:extLst>
                  <a:ext uri="{FF2B5EF4-FFF2-40B4-BE49-F238E27FC236}">
                    <a16:creationId xmlns:a16="http://schemas.microsoft.com/office/drawing/2014/main" id="{6A348D0A-00EA-E2CB-604E-5B6E6BAB1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B6BBB09-DC0E-34FF-A9F7-79482AF8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020C1BC-895F-B552-9640-5633562FA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2127ECB-777C-D9D9-594E-B8F386934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4C4ECF0-AF16-C071-1C13-5A36C0609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CCED901-68CB-ED9B-DD4D-59D913C48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D316287-0C91-C2FD-5462-87EF8A497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3C0212A-4344-5A80-F288-2E59844F6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105B0C-361C-3FA8-54B3-6FA0CEA04CBA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52" name="Picture 5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DAEAF14-129A-E096-7DC1-6CCE72470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5" name="Graphic 54" descr="Bowl outline">
                <a:extLst>
                  <a:ext uri="{FF2B5EF4-FFF2-40B4-BE49-F238E27FC236}">
                    <a16:creationId xmlns:a16="http://schemas.microsoft.com/office/drawing/2014/main" id="{543C4A8B-DD2F-D2DE-A25E-7987F6CC5E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6" name="Picture 5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F9545F-4AB6-B53F-C90D-6B0A41598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D790F4-0E0A-D40E-C75D-D443058F4B5B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38" name="Picture 3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6C7E6C9-8B68-D767-FD14-C0D5FE4C8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08DA55D8-AC9F-155F-1F7A-4405BD711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Graphic 39" descr="Bowl outline">
                <a:extLst>
                  <a:ext uri="{FF2B5EF4-FFF2-40B4-BE49-F238E27FC236}">
                    <a16:creationId xmlns:a16="http://schemas.microsoft.com/office/drawing/2014/main" id="{DE2716C3-3A82-7994-0A98-E1A2369872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1" name="Picture 4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5104CCC-05A2-94E7-AF03-68DD8C817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ADD13E-4B2E-B5F3-289E-C97F1718E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3" name="Picture 4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24518AF-33EB-486F-4A76-439E1AFC3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Picture 4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6F12D9E-8BE4-1468-295A-2F75A4202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45" name="Picture 4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50FE5FF-6F54-F5B8-802D-E26D10D4C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8" name="Picture 4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D87D9DD-CD4C-5E98-B73D-8F409DE85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0" name="Picture 4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6A1439-E8D4-D252-5BE5-E0254968D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1" name="Picture 5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1F0AA60-F0B6-9338-3281-B4570B70C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D6AD04B-A4BC-86FF-F717-15A7FA7A906B}"/>
              </a:ext>
            </a:extLst>
          </p:cNvPr>
          <p:cNvSpPr txBox="1"/>
          <p:nvPr/>
        </p:nvSpPr>
        <p:spPr>
          <a:xfrm>
            <a:off x="1194911" y="5068766"/>
            <a:ext cx="9802178" cy="830997"/>
          </a:xfrm>
          <a:custGeom>
            <a:avLst/>
            <a:gdLst>
              <a:gd name="connsiteX0" fmla="*/ 0 w 9802178"/>
              <a:gd name="connsiteY0" fmla="*/ 0 h 830997"/>
              <a:gd name="connsiteX1" fmla="*/ 478577 w 9802178"/>
              <a:gd name="connsiteY1" fmla="*/ 0 h 830997"/>
              <a:gd name="connsiteX2" fmla="*/ 761110 w 9802178"/>
              <a:gd name="connsiteY2" fmla="*/ 0 h 830997"/>
              <a:gd name="connsiteX3" fmla="*/ 1533753 w 9802178"/>
              <a:gd name="connsiteY3" fmla="*/ 0 h 830997"/>
              <a:gd name="connsiteX4" fmla="*/ 2012329 w 9802178"/>
              <a:gd name="connsiteY4" fmla="*/ 0 h 830997"/>
              <a:gd name="connsiteX5" fmla="*/ 2490906 w 9802178"/>
              <a:gd name="connsiteY5" fmla="*/ 0 h 830997"/>
              <a:gd name="connsiteX6" fmla="*/ 3263549 w 9802178"/>
              <a:gd name="connsiteY6" fmla="*/ 0 h 830997"/>
              <a:gd name="connsiteX7" fmla="*/ 3644104 w 9802178"/>
              <a:gd name="connsiteY7" fmla="*/ 0 h 830997"/>
              <a:gd name="connsiteX8" fmla="*/ 4416746 w 9802178"/>
              <a:gd name="connsiteY8" fmla="*/ 0 h 830997"/>
              <a:gd name="connsiteX9" fmla="*/ 5189388 w 9802178"/>
              <a:gd name="connsiteY9" fmla="*/ 0 h 830997"/>
              <a:gd name="connsiteX10" fmla="*/ 5765987 w 9802178"/>
              <a:gd name="connsiteY10" fmla="*/ 0 h 830997"/>
              <a:gd name="connsiteX11" fmla="*/ 6538629 w 9802178"/>
              <a:gd name="connsiteY11" fmla="*/ 0 h 830997"/>
              <a:gd name="connsiteX12" fmla="*/ 7017206 w 9802178"/>
              <a:gd name="connsiteY12" fmla="*/ 0 h 830997"/>
              <a:gd name="connsiteX13" fmla="*/ 7495783 w 9802178"/>
              <a:gd name="connsiteY13" fmla="*/ 0 h 830997"/>
              <a:gd name="connsiteX14" fmla="*/ 8170404 w 9802178"/>
              <a:gd name="connsiteY14" fmla="*/ 0 h 830997"/>
              <a:gd name="connsiteX15" fmla="*/ 8648981 w 9802178"/>
              <a:gd name="connsiteY15" fmla="*/ 0 h 830997"/>
              <a:gd name="connsiteX16" fmla="*/ 9802178 w 9802178"/>
              <a:gd name="connsiteY16" fmla="*/ 0 h 830997"/>
              <a:gd name="connsiteX17" fmla="*/ 9802178 w 9802178"/>
              <a:gd name="connsiteY17" fmla="*/ 432118 h 830997"/>
              <a:gd name="connsiteX18" fmla="*/ 9802178 w 9802178"/>
              <a:gd name="connsiteY18" fmla="*/ 830997 h 830997"/>
              <a:gd name="connsiteX19" fmla="*/ 9127558 w 9802178"/>
              <a:gd name="connsiteY19" fmla="*/ 830997 h 830997"/>
              <a:gd name="connsiteX20" fmla="*/ 8747002 w 9802178"/>
              <a:gd name="connsiteY20" fmla="*/ 830997 h 830997"/>
              <a:gd name="connsiteX21" fmla="*/ 7974360 w 9802178"/>
              <a:gd name="connsiteY21" fmla="*/ 830997 h 830997"/>
              <a:gd name="connsiteX22" fmla="*/ 7397761 w 9802178"/>
              <a:gd name="connsiteY22" fmla="*/ 830997 h 830997"/>
              <a:gd name="connsiteX23" fmla="*/ 7017206 w 9802178"/>
              <a:gd name="connsiteY23" fmla="*/ 830997 h 830997"/>
              <a:gd name="connsiteX24" fmla="*/ 6440608 w 9802178"/>
              <a:gd name="connsiteY24" fmla="*/ 830997 h 830997"/>
              <a:gd name="connsiteX25" fmla="*/ 6158074 w 9802178"/>
              <a:gd name="connsiteY25" fmla="*/ 830997 h 830997"/>
              <a:gd name="connsiteX26" fmla="*/ 5875541 w 9802178"/>
              <a:gd name="connsiteY26" fmla="*/ 830997 h 830997"/>
              <a:gd name="connsiteX27" fmla="*/ 5298942 w 9802178"/>
              <a:gd name="connsiteY27" fmla="*/ 830997 h 830997"/>
              <a:gd name="connsiteX28" fmla="*/ 4918387 w 9802178"/>
              <a:gd name="connsiteY28" fmla="*/ 830997 h 830997"/>
              <a:gd name="connsiteX29" fmla="*/ 4243766 w 9802178"/>
              <a:gd name="connsiteY29" fmla="*/ 830997 h 830997"/>
              <a:gd name="connsiteX30" fmla="*/ 3863211 w 9802178"/>
              <a:gd name="connsiteY30" fmla="*/ 830997 h 830997"/>
              <a:gd name="connsiteX31" fmla="*/ 3188591 w 9802178"/>
              <a:gd name="connsiteY31" fmla="*/ 830997 h 830997"/>
              <a:gd name="connsiteX32" fmla="*/ 2906057 w 9802178"/>
              <a:gd name="connsiteY32" fmla="*/ 830997 h 830997"/>
              <a:gd name="connsiteX33" fmla="*/ 2231437 w 9802178"/>
              <a:gd name="connsiteY33" fmla="*/ 830997 h 830997"/>
              <a:gd name="connsiteX34" fmla="*/ 1850882 w 9802178"/>
              <a:gd name="connsiteY34" fmla="*/ 830997 h 830997"/>
              <a:gd name="connsiteX35" fmla="*/ 1568348 w 9802178"/>
              <a:gd name="connsiteY35" fmla="*/ 830997 h 830997"/>
              <a:gd name="connsiteX36" fmla="*/ 1187793 w 9802178"/>
              <a:gd name="connsiteY36" fmla="*/ 830997 h 830997"/>
              <a:gd name="connsiteX37" fmla="*/ 513173 w 9802178"/>
              <a:gd name="connsiteY37" fmla="*/ 830997 h 830997"/>
              <a:gd name="connsiteX38" fmla="*/ 0 w 9802178"/>
              <a:gd name="connsiteY38" fmla="*/ 830997 h 830997"/>
              <a:gd name="connsiteX39" fmla="*/ 0 w 9802178"/>
              <a:gd name="connsiteY39" fmla="*/ 440428 h 830997"/>
              <a:gd name="connsiteX40" fmla="*/ 0 w 9802178"/>
              <a:gd name="connsiteY40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9802178" h="830997" extrusionOk="0">
                <a:moveTo>
                  <a:pt x="0" y="0"/>
                </a:moveTo>
                <a:cubicBezTo>
                  <a:pt x="185431" y="-48601"/>
                  <a:pt x="361619" y="31889"/>
                  <a:pt x="478577" y="0"/>
                </a:cubicBezTo>
                <a:cubicBezTo>
                  <a:pt x="595535" y="-31889"/>
                  <a:pt x="657520" y="21022"/>
                  <a:pt x="761110" y="0"/>
                </a:cubicBezTo>
                <a:cubicBezTo>
                  <a:pt x="864700" y="-21022"/>
                  <a:pt x="1327710" y="28890"/>
                  <a:pt x="1533753" y="0"/>
                </a:cubicBezTo>
                <a:cubicBezTo>
                  <a:pt x="1739796" y="-28890"/>
                  <a:pt x="1861616" y="7997"/>
                  <a:pt x="2012329" y="0"/>
                </a:cubicBezTo>
                <a:cubicBezTo>
                  <a:pt x="2163042" y="-7997"/>
                  <a:pt x="2386564" y="29855"/>
                  <a:pt x="2490906" y="0"/>
                </a:cubicBezTo>
                <a:cubicBezTo>
                  <a:pt x="2595248" y="-29855"/>
                  <a:pt x="3005042" y="10864"/>
                  <a:pt x="3263549" y="0"/>
                </a:cubicBezTo>
                <a:cubicBezTo>
                  <a:pt x="3522056" y="-10864"/>
                  <a:pt x="3484588" y="44897"/>
                  <a:pt x="3644104" y="0"/>
                </a:cubicBezTo>
                <a:cubicBezTo>
                  <a:pt x="3803621" y="-44897"/>
                  <a:pt x="4033853" y="5981"/>
                  <a:pt x="4416746" y="0"/>
                </a:cubicBezTo>
                <a:cubicBezTo>
                  <a:pt x="4799639" y="-5981"/>
                  <a:pt x="4919932" y="83615"/>
                  <a:pt x="5189388" y="0"/>
                </a:cubicBezTo>
                <a:cubicBezTo>
                  <a:pt x="5458844" y="-83615"/>
                  <a:pt x="5482664" y="14254"/>
                  <a:pt x="5765987" y="0"/>
                </a:cubicBezTo>
                <a:cubicBezTo>
                  <a:pt x="6049310" y="-14254"/>
                  <a:pt x="6247023" y="22385"/>
                  <a:pt x="6538629" y="0"/>
                </a:cubicBezTo>
                <a:cubicBezTo>
                  <a:pt x="6830235" y="-22385"/>
                  <a:pt x="6862232" y="12963"/>
                  <a:pt x="7017206" y="0"/>
                </a:cubicBezTo>
                <a:cubicBezTo>
                  <a:pt x="7172180" y="-12963"/>
                  <a:pt x="7349544" y="15663"/>
                  <a:pt x="7495783" y="0"/>
                </a:cubicBezTo>
                <a:cubicBezTo>
                  <a:pt x="7642022" y="-15663"/>
                  <a:pt x="7919098" y="39877"/>
                  <a:pt x="8170404" y="0"/>
                </a:cubicBezTo>
                <a:cubicBezTo>
                  <a:pt x="8421710" y="-39877"/>
                  <a:pt x="8530368" y="34858"/>
                  <a:pt x="8648981" y="0"/>
                </a:cubicBezTo>
                <a:cubicBezTo>
                  <a:pt x="8767594" y="-34858"/>
                  <a:pt x="9269527" y="56071"/>
                  <a:pt x="9802178" y="0"/>
                </a:cubicBezTo>
                <a:cubicBezTo>
                  <a:pt x="9833604" y="125479"/>
                  <a:pt x="9801518" y="345224"/>
                  <a:pt x="9802178" y="432118"/>
                </a:cubicBezTo>
                <a:cubicBezTo>
                  <a:pt x="9802838" y="519012"/>
                  <a:pt x="9762930" y="700892"/>
                  <a:pt x="9802178" y="830997"/>
                </a:cubicBezTo>
                <a:cubicBezTo>
                  <a:pt x="9627162" y="831823"/>
                  <a:pt x="9369601" y="793893"/>
                  <a:pt x="9127558" y="830997"/>
                </a:cubicBezTo>
                <a:cubicBezTo>
                  <a:pt x="8885515" y="868101"/>
                  <a:pt x="8916057" y="824192"/>
                  <a:pt x="8747002" y="830997"/>
                </a:cubicBezTo>
                <a:cubicBezTo>
                  <a:pt x="8577947" y="837802"/>
                  <a:pt x="8290757" y="826751"/>
                  <a:pt x="7974360" y="830997"/>
                </a:cubicBezTo>
                <a:cubicBezTo>
                  <a:pt x="7657963" y="835243"/>
                  <a:pt x="7533921" y="781283"/>
                  <a:pt x="7397761" y="830997"/>
                </a:cubicBezTo>
                <a:cubicBezTo>
                  <a:pt x="7261601" y="880711"/>
                  <a:pt x="7139532" y="804832"/>
                  <a:pt x="7017206" y="830997"/>
                </a:cubicBezTo>
                <a:cubicBezTo>
                  <a:pt x="6894880" y="857162"/>
                  <a:pt x="6651392" y="778121"/>
                  <a:pt x="6440608" y="830997"/>
                </a:cubicBezTo>
                <a:cubicBezTo>
                  <a:pt x="6229824" y="883873"/>
                  <a:pt x="6224280" y="826960"/>
                  <a:pt x="6158074" y="830997"/>
                </a:cubicBezTo>
                <a:cubicBezTo>
                  <a:pt x="6091868" y="835034"/>
                  <a:pt x="5956611" y="798759"/>
                  <a:pt x="5875541" y="830997"/>
                </a:cubicBezTo>
                <a:cubicBezTo>
                  <a:pt x="5794471" y="863235"/>
                  <a:pt x="5547397" y="799734"/>
                  <a:pt x="5298942" y="830997"/>
                </a:cubicBezTo>
                <a:cubicBezTo>
                  <a:pt x="5050487" y="862260"/>
                  <a:pt x="5045393" y="826758"/>
                  <a:pt x="4918387" y="830997"/>
                </a:cubicBezTo>
                <a:cubicBezTo>
                  <a:pt x="4791381" y="835236"/>
                  <a:pt x="4551893" y="768759"/>
                  <a:pt x="4243766" y="830997"/>
                </a:cubicBezTo>
                <a:cubicBezTo>
                  <a:pt x="3935639" y="893235"/>
                  <a:pt x="3960008" y="789043"/>
                  <a:pt x="3863211" y="830997"/>
                </a:cubicBezTo>
                <a:cubicBezTo>
                  <a:pt x="3766415" y="872951"/>
                  <a:pt x="3391081" y="802585"/>
                  <a:pt x="3188591" y="830997"/>
                </a:cubicBezTo>
                <a:cubicBezTo>
                  <a:pt x="2986101" y="859409"/>
                  <a:pt x="3018413" y="820220"/>
                  <a:pt x="2906057" y="830997"/>
                </a:cubicBezTo>
                <a:cubicBezTo>
                  <a:pt x="2793701" y="841774"/>
                  <a:pt x="2478293" y="783450"/>
                  <a:pt x="2231437" y="830997"/>
                </a:cubicBezTo>
                <a:cubicBezTo>
                  <a:pt x="1984581" y="878544"/>
                  <a:pt x="2006546" y="798081"/>
                  <a:pt x="1850882" y="830997"/>
                </a:cubicBezTo>
                <a:cubicBezTo>
                  <a:pt x="1695219" y="863913"/>
                  <a:pt x="1644518" y="809711"/>
                  <a:pt x="1568348" y="830997"/>
                </a:cubicBezTo>
                <a:cubicBezTo>
                  <a:pt x="1492178" y="852283"/>
                  <a:pt x="1272262" y="817525"/>
                  <a:pt x="1187793" y="830997"/>
                </a:cubicBezTo>
                <a:cubicBezTo>
                  <a:pt x="1103325" y="844469"/>
                  <a:pt x="661651" y="792882"/>
                  <a:pt x="513173" y="830997"/>
                </a:cubicBezTo>
                <a:cubicBezTo>
                  <a:pt x="364695" y="869112"/>
                  <a:pt x="218846" y="790694"/>
                  <a:pt x="0" y="830997"/>
                </a:cubicBezTo>
                <a:cubicBezTo>
                  <a:pt x="-35163" y="653672"/>
                  <a:pt x="35255" y="557504"/>
                  <a:pt x="0" y="440428"/>
                </a:cubicBezTo>
                <a:cubicBezTo>
                  <a:pt x="-35255" y="323352"/>
                  <a:pt x="25071" y="21787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Looking at our two simple trees, we see that </a:t>
            </a:r>
            <a:r>
              <a:rPr lang="en-US" sz="2400" b="1" dirty="0"/>
              <a:t>neither one does a perfect job of predicting the label of the fruit</a:t>
            </a:r>
            <a:r>
              <a:rPr lang="en-US" sz="2400" dirty="0"/>
              <a:t>.</a:t>
            </a:r>
            <a:endParaRPr lang="en-PH" sz="2400" b="1" dirty="0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A54FE8C-95EC-B7F2-71EA-53CECB66739B}"/>
              </a:ext>
            </a:extLst>
          </p:cNvPr>
          <p:cNvGrpSpPr/>
          <p:nvPr/>
        </p:nvGrpSpPr>
        <p:grpSpPr>
          <a:xfrm>
            <a:off x="6347418" y="609216"/>
            <a:ext cx="5099408" cy="4199240"/>
            <a:chOff x="4879770" y="403198"/>
            <a:chExt cx="5099408" cy="419924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3FA6DE8-1FAB-63E9-2CBD-41CCC35DB955}"/>
                </a:ext>
              </a:extLst>
            </p:cNvPr>
            <p:cNvCxnSpPr>
              <a:cxnSpLocks/>
              <a:stCxn id="68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Rounded Rectangle 46">
              <a:extLst>
                <a:ext uri="{FF2B5EF4-FFF2-40B4-BE49-F238E27FC236}">
                  <a16:creationId xmlns:a16="http://schemas.microsoft.com/office/drawing/2014/main" id="{ECBD7610-F359-A13F-15E7-C761E9581786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Round?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C79831F-BF85-BC9D-8702-52E0E37BF2E8}"/>
                </a:ext>
              </a:extLst>
            </p:cNvPr>
            <p:cNvCxnSpPr>
              <a:cxnSpLocks/>
              <a:stCxn id="68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8A106BB-FE5C-0917-7CEB-DA8C7FDD033D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C0963CA-77C1-6D3D-5648-CE6E8CD7C944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72" name="Picture 7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7C4E4EF-1A1D-9EF1-4C26-A79C158B8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739" y="2970663"/>
              <a:ext cx="360000" cy="360000"/>
            </a:xfrm>
            <a:prstGeom prst="rect">
              <a:avLst/>
            </a:prstGeom>
          </p:spPr>
        </p:pic>
        <p:pic>
          <p:nvPicPr>
            <p:cNvPr id="73" name="Graphic 72" descr="Bowl outline">
              <a:extLst>
                <a:ext uri="{FF2B5EF4-FFF2-40B4-BE49-F238E27FC236}">
                  <a16:creationId xmlns:a16="http://schemas.microsoft.com/office/drawing/2014/main" id="{30F8F7A7-9F2D-DB2A-D08C-A0DF65FACA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4879770" y="3575779"/>
              <a:ext cx="1800000" cy="1026659"/>
            </a:xfrm>
            <a:prstGeom prst="rect">
              <a:avLst/>
            </a:prstGeom>
          </p:spPr>
        </p:pic>
        <p:pic>
          <p:nvPicPr>
            <p:cNvPr id="74" name="Picture 7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06A9044F-1765-5357-6F6B-40218BA57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163273"/>
              <a:ext cx="360000" cy="360000"/>
            </a:xfrm>
            <a:prstGeom prst="rect">
              <a:avLst/>
            </a:prstGeom>
          </p:spPr>
        </p:pic>
        <p:pic>
          <p:nvPicPr>
            <p:cNvPr id="75" name="Picture 7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1A90B6F8-352E-7665-9D03-222288F39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581086"/>
              <a:ext cx="360000" cy="360000"/>
            </a:xfrm>
            <a:prstGeom prst="rect">
              <a:avLst/>
            </a:prstGeom>
          </p:spPr>
        </p:pic>
        <p:pic>
          <p:nvPicPr>
            <p:cNvPr id="76" name="Picture 7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7C1F561-585C-E1A0-7907-454DEFC87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69" y="3179123"/>
              <a:ext cx="360000" cy="360000"/>
            </a:xfrm>
            <a:prstGeom prst="rect">
              <a:avLst/>
            </a:prstGeom>
          </p:spPr>
        </p:pic>
        <p:pic>
          <p:nvPicPr>
            <p:cNvPr id="77" name="Picture 7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8EB8B6C0-AB5F-4788-1F56-6D7398AD7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1639" y="3608686"/>
              <a:ext cx="360000" cy="304800"/>
            </a:xfrm>
            <a:prstGeom prst="rect">
              <a:avLst/>
            </a:prstGeom>
          </p:spPr>
        </p:pic>
        <p:pic>
          <p:nvPicPr>
            <p:cNvPr id="78" name="Picture 7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41663BE1-8F63-D8EB-4DA4-60376FA639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414" y="3192793"/>
              <a:ext cx="360000" cy="360000"/>
            </a:xfrm>
            <a:prstGeom prst="rect">
              <a:avLst/>
            </a:prstGeom>
          </p:spPr>
        </p:pic>
        <p:pic>
          <p:nvPicPr>
            <p:cNvPr id="79" name="Picture 7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88D3F27-2057-3F3F-2A0C-FAD10D4C0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803" y="3179123"/>
              <a:ext cx="360000" cy="360000"/>
            </a:xfrm>
            <a:prstGeom prst="rect">
              <a:avLst/>
            </a:prstGeom>
          </p:spPr>
        </p:pic>
        <p:pic>
          <p:nvPicPr>
            <p:cNvPr id="80" name="Picture 79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AB49738-23AE-2743-098F-B90662467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648" y="3641010"/>
              <a:ext cx="360000" cy="360000"/>
            </a:xfrm>
            <a:prstGeom prst="rect">
              <a:avLst/>
            </a:prstGeom>
          </p:spPr>
        </p:pic>
        <p:pic>
          <p:nvPicPr>
            <p:cNvPr id="81" name="Picture 80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FEDD0E37-6387-26E1-95B4-131CB98F1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2781" y="3372793"/>
              <a:ext cx="360000" cy="360000"/>
            </a:xfrm>
            <a:prstGeom prst="rect">
              <a:avLst/>
            </a:prstGeom>
          </p:spPr>
        </p:pic>
        <p:pic>
          <p:nvPicPr>
            <p:cNvPr id="82" name="Graphic 81" descr="Bowl outline">
              <a:extLst>
                <a:ext uri="{FF2B5EF4-FFF2-40B4-BE49-F238E27FC236}">
                  <a16:creationId xmlns:a16="http://schemas.microsoft.com/office/drawing/2014/main" id="{D8DE67CB-ECEC-CB05-2FB2-1FE76DFD9A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8179178" y="3530887"/>
              <a:ext cx="1800000" cy="1026659"/>
            </a:xfrm>
            <a:prstGeom prst="rect">
              <a:avLst/>
            </a:prstGeom>
          </p:spPr>
        </p:pic>
        <p:pic>
          <p:nvPicPr>
            <p:cNvPr id="83" name="Picture 82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A3421D9A-7498-4EC5-BAB4-DE1C2507A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5222" y="3377379"/>
              <a:ext cx="360000" cy="360000"/>
            </a:xfrm>
            <a:prstGeom prst="rect">
              <a:avLst/>
            </a:prstGeom>
          </p:spPr>
        </p:pic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28DA82C9-2742-F535-A2DE-97F38E35F306}"/>
                </a:ext>
              </a:extLst>
            </p:cNvPr>
            <p:cNvGrpSpPr/>
            <p:nvPr/>
          </p:nvGrpSpPr>
          <p:grpSpPr>
            <a:xfrm>
              <a:off x="6749592" y="403198"/>
              <a:ext cx="1800000" cy="1791583"/>
              <a:chOff x="7088269" y="2537416"/>
              <a:chExt cx="1800000" cy="1791583"/>
            </a:xfrm>
          </p:grpSpPr>
          <p:pic>
            <p:nvPicPr>
              <p:cNvPr id="85" name="Picture 8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01D59F-C8F7-6950-9813-FE6F7025C3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6" name="Picture 8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9B439F90-DBCE-0260-D5F2-2576E31EBA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7" name="Graphic 86" descr="Bowl outline">
                <a:extLst>
                  <a:ext uri="{FF2B5EF4-FFF2-40B4-BE49-F238E27FC236}">
                    <a16:creationId xmlns:a16="http://schemas.microsoft.com/office/drawing/2014/main" id="{783E1723-2E4D-1165-8857-C587D2BDF6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88" name="Picture 87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5A459E47-EF3B-2159-D203-131E358D2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9" name="Picture 8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2F4D7569-3629-CB57-2950-710E2F193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0" name="Picture 8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9836DB8-2B97-035C-1884-8347F020D8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1" name="Picture 9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90D787C-03B0-B9B7-8D33-EAE098DE74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92" name="Picture 9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54A8E5D8-B5C1-102E-8E83-5F16FA9D37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3" name="Picture 9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50B26B0-8DAA-D390-3707-C2D1FF4DD5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4" name="Picture 9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6F64D0E-FF40-3360-8793-7CD6664D2C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5" name="Picture 9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575AA0B-E0CB-B297-AB35-20EBF22EBB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29139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Outline</a:t>
            </a:r>
            <a:endParaRPr lang="en-PH" sz="50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29847C-9E30-ED07-B40A-82DFEBC1D782}"/>
              </a:ext>
            </a:extLst>
          </p:cNvPr>
          <p:cNvSpPr txBox="1">
            <a:spLocks/>
          </p:cNvSpPr>
          <p:nvPr/>
        </p:nvSpPr>
        <p:spPr>
          <a:xfrm>
            <a:off x="611603" y="11875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i="0" dirty="0">
              <a:solidFill>
                <a:srgbClr val="252C33"/>
              </a:solidFill>
              <a:effectLst/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effectLst/>
                <a:latin typeface="+mn-lt"/>
              </a:rPr>
              <a:t>Introduction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i="0" dirty="0">
              <a:solidFill>
                <a:srgbClr val="636C8B"/>
              </a:solidFill>
              <a:effectLst/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solidFill>
                  <a:schemeClr val="bg2">
                    <a:lumMod val="75000"/>
                  </a:schemeClr>
                </a:solidFill>
                <a:effectLst/>
                <a:latin typeface="+mn-lt"/>
              </a:rPr>
              <a:t>Decision Tree Example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solidFill>
                  <a:schemeClr val="bg2">
                    <a:lumMod val="75000"/>
                  </a:schemeClr>
                </a:solidFill>
                <a:effectLst/>
                <a:latin typeface="+mn-lt"/>
              </a:rPr>
              <a:t>Building a Decision Tree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i="0" dirty="0">
              <a:solidFill>
                <a:schemeClr val="bg2">
                  <a:lumMod val="75000"/>
                </a:schemeClr>
              </a:solidFill>
              <a:effectLst/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6337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870BC567-3879-5DE0-6A8C-726585CD2B47}"/>
              </a:ext>
            </a:extLst>
          </p:cNvPr>
          <p:cNvSpPr txBox="1"/>
          <p:nvPr/>
        </p:nvSpPr>
        <p:spPr>
          <a:xfrm>
            <a:off x="1901639" y="5271441"/>
            <a:ext cx="8107312" cy="830997"/>
          </a:xfrm>
          <a:custGeom>
            <a:avLst/>
            <a:gdLst>
              <a:gd name="connsiteX0" fmla="*/ 0 w 8107312"/>
              <a:gd name="connsiteY0" fmla="*/ 0 h 830997"/>
              <a:gd name="connsiteX1" fmla="*/ 498021 w 8107312"/>
              <a:gd name="connsiteY1" fmla="*/ 0 h 830997"/>
              <a:gd name="connsiteX2" fmla="*/ 833895 w 8107312"/>
              <a:gd name="connsiteY2" fmla="*/ 0 h 830997"/>
              <a:gd name="connsiteX3" fmla="*/ 1575135 w 8107312"/>
              <a:gd name="connsiteY3" fmla="*/ 0 h 830997"/>
              <a:gd name="connsiteX4" fmla="*/ 2073155 w 8107312"/>
              <a:gd name="connsiteY4" fmla="*/ 0 h 830997"/>
              <a:gd name="connsiteX5" fmla="*/ 2571176 w 8107312"/>
              <a:gd name="connsiteY5" fmla="*/ 0 h 830997"/>
              <a:gd name="connsiteX6" fmla="*/ 3312416 w 8107312"/>
              <a:gd name="connsiteY6" fmla="*/ 0 h 830997"/>
              <a:gd name="connsiteX7" fmla="*/ 3729364 w 8107312"/>
              <a:gd name="connsiteY7" fmla="*/ 0 h 830997"/>
              <a:gd name="connsiteX8" fmla="*/ 4470603 w 8107312"/>
              <a:gd name="connsiteY8" fmla="*/ 0 h 830997"/>
              <a:gd name="connsiteX9" fmla="*/ 5211843 w 8107312"/>
              <a:gd name="connsiteY9" fmla="*/ 0 h 830997"/>
              <a:gd name="connsiteX10" fmla="*/ 5790937 w 8107312"/>
              <a:gd name="connsiteY10" fmla="*/ 0 h 830997"/>
              <a:gd name="connsiteX11" fmla="*/ 6532177 w 8107312"/>
              <a:gd name="connsiteY11" fmla="*/ 0 h 830997"/>
              <a:gd name="connsiteX12" fmla="*/ 7030198 w 8107312"/>
              <a:gd name="connsiteY12" fmla="*/ 0 h 830997"/>
              <a:gd name="connsiteX13" fmla="*/ 7528218 w 8107312"/>
              <a:gd name="connsiteY13" fmla="*/ 0 h 830997"/>
              <a:gd name="connsiteX14" fmla="*/ 8107312 w 8107312"/>
              <a:gd name="connsiteY14" fmla="*/ 0 h 830997"/>
              <a:gd name="connsiteX15" fmla="*/ 8107312 w 8107312"/>
              <a:gd name="connsiteY15" fmla="*/ 407189 h 830997"/>
              <a:gd name="connsiteX16" fmla="*/ 8107312 w 8107312"/>
              <a:gd name="connsiteY16" fmla="*/ 830997 h 830997"/>
              <a:gd name="connsiteX17" fmla="*/ 7447145 w 8107312"/>
              <a:gd name="connsiteY17" fmla="*/ 830997 h 830997"/>
              <a:gd name="connsiteX18" fmla="*/ 6868051 w 8107312"/>
              <a:gd name="connsiteY18" fmla="*/ 830997 h 830997"/>
              <a:gd name="connsiteX19" fmla="*/ 6532177 w 8107312"/>
              <a:gd name="connsiteY19" fmla="*/ 830997 h 830997"/>
              <a:gd name="connsiteX20" fmla="*/ 6115230 w 8107312"/>
              <a:gd name="connsiteY20" fmla="*/ 830997 h 830997"/>
              <a:gd name="connsiteX21" fmla="*/ 5373990 w 8107312"/>
              <a:gd name="connsiteY21" fmla="*/ 830997 h 830997"/>
              <a:gd name="connsiteX22" fmla="*/ 4794896 w 8107312"/>
              <a:gd name="connsiteY22" fmla="*/ 830997 h 830997"/>
              <a:gd name="connsiteX23" fmla="*/ 4377948 w 8107312"/>
              <a:gd name="connsiteY23" fmla="*/ 830997 h 830997"/>
              <a:gd name="connsiteX24" fmla="*/ 3798855 w 8107312"/>
              <a:gd name="connsiteY24" fmla="*/ 830997 h 830997"/>
              <a:gd name="connsiteX25" fmla="*/ 3462980 w 8107312"/>
              <a:gd name="connsiteY25" fmla="*/ 830997 h 830997"/>
              <a:gd name="connsiteX26" fmla="*/ 3127106 w 8107312"/>
              <a:gd name="connsiteY26" fmla="*/ 830997 h 830997"/>
              <a:gd name="connsiteX27" fmla="*/ 2548012 w 8107312"/>
              <a:gd name="connsiteY27" fmla="*/ 830997 h 830997"/>
              <a:gd name="connsiteX28" fmla="*/ 2131065 w 8107312"/>
              <a:gd name="connsiteY28" fmla="*/ 830997 h 830997"/>
              <a:gd name="connsiteX29" fmla="*/ 1470898 w 8107312"/>
              <a:gd name="connsiteY29" fmla="*/ 830997 h 830997"/>
              <a:gd name="connsiteX30" fmla="*/ 1053951 w 8107312"/>
              <a:gd name="connsiteY30" fmla="*/ 830997 h 830997"/>
              <a:gd name="connsiteX31" fmla="*/ 0 w 8107312"/>
              <a:gd name="connsiteY31" fmla="*/ 830997 h 830997"/>
              <a:gd name="connsiteX32" fmla="*/ 0 w 8107312"/>
              <a:gd name="connsiteY32" fmla="*/ 440428 h 830997"/>
              <a:gd name="connsiteX33" fmla="*/ 0 w 8107312"/>
              <a:gd name="connsiteY33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07312" h="830997" extrusionOk="0">
                <a:moveTo>
                  <a:pt x="0" y="0"/>
                </a:moveTo>
                <a:cubicBezTo>
                  <a:pt x="147887" y="-14133"/>
                  <a:pt x="364556" y="30815"/>
                  <a:pt x="498021" y="0"/>
                </a:cubicBezTo>
                <a:cubicBezTo>
                  <a:pt x="631486" y="-30815"/>
                  <a:pt x="685690" y="2591"/>
                  <a:pt x="833895" y="0"/>
                </a:cubicBezTo>
                <a:cubicBezTo>
                  <a:pt x="982100" y="-2591"/>
                  <a:pt x="1326556" y="51571"/>
                  <a:pt x="1575135" y="0"/>
                </a:cubicBezTo>
                <a:cubicBezTo>
                  <a:pt x="1823714" y="-51571"/>
                  <a:pt x="1855283" y="52106"/>
                  <a:pt x="2073155" y="0"/>
                </a:cubicBezTo>
                <a:cubicBezTo>
                  <a:pt x="2291027" y="-52106"/>
                  <a:pt x="2351383" y="48044"/>
                  <a:pt x="2571176" y="0"/>
                </a:cubicBezTo>
                <a:cubicBezTo>
                  <a:pt x="2790969" y="-48044"/>
                  <a:pt x="3092660" y="72285"/>
                  <a:pt x="3312416" y="0"/>
                </a:cubicBezTo>
                <a:cubicBezTo>
                  <a:pt x="3532172" y="-72285"/>
                  <a:pt x="3553244" y="20217"/>
                  <a:pt x="3729364" y="0"/>
                </a:cubicBezTo>
                <a:cubicBezTo>
                  <a:pt x="3905484" y="-20217"/>
                  <a:pt x="4113118" y="8734"/>
                  <a:pt x="4470603" y="0"/>
                </a:cubicBezTo>
                <a:cubicBezTo>
                  <a:pt x="4828088" y="-8734"/>
                  <a:pt x="5050473" y="8120"/>
                  <a:pt x="5211843" y="0"/>
                </a:cubicBezTo>
                <a:cubicBezTo>
                  <a:pt x="5373213" y="-8120"/>
                  <a:pt x="5604792" y="52453"/>
                  <a:pt x="5790937" y="0"/>
                </a:cubicBezTo>
                <a:cubicBezTo>
                  <a:pt x="5977082" y="-52453"/>
                  <a:pt x="6343583" y="82879"/>
                  <a:pt x="6532177" y="0"/>
                </a:cubicBezTo>
                <a:cubicBezTo>
                  <a:pt x="6720771" y="-82879"/>
                  <a:pt x="6877728" y="865"/>
                  <a:pt x="7030198" y="0"/>
                </a:cubicBezTo>
                <a:cubicBezTo>
                  <a:pt x="7182668" y="-865"/>
                  <a:pt x="7361177" y="43458"/>
                  <a:pt x="7528218" y="0"/>
                </a:cubicBezTo>
                <a:cubicBezTo>
                  <a:pt x="7695259" y="-43458"/>
                  <a:pt x="7957433" y="44672"/>
                  <a:pt x="8107312" y="0"/>
                </a:cubicBezTo>
                <a:cubicBezTo>
                  <a:pt x="8147388" y="130940"/>
                  <a:pt x="8082207" y="227271"/>
                  <a:pt x="8107312" y="407189"/>
                </a:cubicBezTo>
                <a:cubicBezTo>
                  <a:pt x="8132417" y="587107"/>
                  <a:pt x="8096516" y="703814"/>
                  <a:pt x="8107312" y="830997"/>
                </a:cubicBezTo>
                <a:cubicBezTo>
                  <a:pt x="7793408" y="876336"/>
                  <a:pt x="7622089" y="795286"/>
                  <a:pt x="7447145" y="830997"/>
                </a:cubicBezTo>
                <a:cubicBezTo>
                  <a:pt x="7272201" y="866708"/>
                  <a:pt x="7097934" y="823436"/>
                  <a:pt x="6868051" y="830997"/>
                </a:cubicBezTo>
                <a:cubicBezTo>
                  <a:pt x="6638168" y="838558"/>
                  <a:pt x="6682436" y="793128"/>
                  <a:pt x="6532177" y="830997"/>
                </a:cubicBezTo>
                <a:cubicBezTo>
                  <a:pt x="6381918" y="868866"/>
                  <a:pt x="6299226" y="812191"/>
                  <a:pt x="6115230" y="830997"/>
                </a:cubicBezTo>
                <a:cubicBezTo>
                  <a:pt x="5931234" y="849803"/>
                  <a:pt x="5586932" y="783147"/>
                  <a:pt x="5373990" y="830997"/>
                </a:cubicBezTo>
                <a:cubicBezTo>
                  <a:pt x="5161048" y="878847"/>
                  <a:pt x="5082366" y="768215"/>
                  <a:pt x="4794896" y="830997"/>
                </a:cubicBezTo>
                <a:cubicBezTo>
                  <a:pt x="4507426" y="893779"/>
                  <a:pt x="4500282" y="806177"/>
                  <a:pt x="4377948" y="830997"/>
                </a:cubicBezTo>
                <a:cubicBezTo>
                  <a:pt x="4255614" y="855817"/>
                  <a:pt x="3921025" y="804860"/>
                  <a:pt x="3798855" y="830997"/>
                </a:cubicBezTo>
                <a:cubicBezTo>
                  <a:pt x="3676685" y="857134"/>
                  <a:pt x="3624200" y="826788"/>
                  <a:pt x="3462980" y="830997"/>
                </a:cubicBezTo>
                <a:cubicBezTo>
                  <a:pt x="3301761" y="835206"/>
                  <a:pt x="3197100" y="793799"/>
                  <a:pt x="3127106" y="830997"/>
                </a:cubicBezTo>
                <a:cubicBezTo>
                  <a:pt x="3057112" y="868195"/>
                  <a:pt x="2816665" y="825337"/>
                  <a:pt x="2548012" y="830997"/>
                </a:cubicBezTo>
                <a:cubicBezTo>
                  <a:pt x="2279359" y="836657"/>
                  <a:pt x="2280574" y="830136"/>
                  <a:pt x="2131065" y="830997"/>
                </a:cubicBezTo>
                <a:cubicBezTo>
                  <a:pt x="1981556" y="831858"/>
                  <a:pt x="1718532" y="774868"/>
                  <a:pt x="1470898" y="830997"/>
                </a:cubicBezTo>
                <a:cubicBezTo>
                  <a:pt x="1223264" y="887126"/>
                  <a:pt x="1164520" y="812411"/>
                  <a:pt x="1053951" y="830997"/>
                </a:cubicBezTo>
                <a:cubicBezTo>
                  <a:pt x="943382" y="849583"/>
                  <a:pt x="232539" y="830748"/>
                  <a:pt x="0" y="830997"/>
                </a:cubicBezTo>
                <a:cubicBezTo>
                  <a:pt x="-17093" y="639221"/>
                  <a:pt x="18252" y="539875"/>
                  <a:pt x="0" y="440428"/>
                </a:cubicBezTo>
                <a:cubicBezTo>
                  <a:pt x="-18252" y="340981"/>
                  <a:pt x="29720" y="17010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Specifically, these two leaf nodes contain </a:t>
            </a:r>
            <a:r>
              <a:rPr lang="en-US" sz="2400" b="1" dirty="0"/>
              <a:t>mixtures of fruits </a:t>
            </a:r>
            <a:r>
              <a:rPr lang="en-US" sz="2400" dirty="0"/>
              <a:t>that have the different labels</a:t>
            </a:r>
            <a:endParaRPr lang="en-PH" sz="24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B2DB96-B454-E01F-5184-49EBCBB7348D}"/>
              </a:ext>
            </a:extLst>
          </p:cNvPr>
          <p:cNvGrpSpPr/>
          <p:nvPr/>
        </p:nvGrpSpPr>
        <p:grpSpPr>
          <a:xfrm>
            <a:off x="605975" y="608811"/>
            <a:ext cx="5099408" cy="4180540"/>
            <a:chOff x="4879770" y="421898"/>
            <a:chExt cx="5099408" cy="418054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B2C76C-CF32-C18B-F168-D1CE23A740B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9651316-D8C1-9905-0B8B-010B7108961F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102340-A429-A931-98E6-0020070C8F0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33E308-B8FD-194A-4E01-0E500E49F3A0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EB97B-970F-547E-49C9-8BC6EE0F2C06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D5E3A0-06DC-FB81-338E-52DA61E7E00D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57" name="Picture 5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EB5B2F3B-0F47-AEEA-A742-81DDB2EB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8" name="Graphic 57" descr="Bowl outline">
                <a:extLst>
                  <a:ext uri="{FF2B5EF4-FFF2-40B4-BE49-F238E27FC236}">
                    <a16:creationId xmlns:a16="http://schemas.microsoft.com/office/drawing/2014/main" id="{6A348D0A-00EA-E2CB-604E-5B6E6BAB1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B6BBB09-DC0E-34FF-A9F7-79482AF8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020C1BC-895F-B552-9640-5633562FA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2127ECB-777C-D9D9-594E-B8F386934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4C4ECF0-AF16-C071-1C13-5A36C0609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CCED901-68CB-ED9B-DD4D-59D913C48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D316287-0C91-C2FD-5462-87EF8A497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3C0212A-4344-5A80-F288-2E59844F6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105B0C-361C-3FA8-54B3-6FA0CEA04CBA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52" name="Picture 5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DAEAF14-129A-E096-7DC1-6CCE72470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5" name="Graphic 54" descr="Bowl outline">
                <a:extLst>
                  <a:ext uri="{FF2B5EF4-FFF2-40B4-BE49-F238E27FC236}">
                    <a16:creationId xmlns:a16="http://schemas.microsoft.com/office/drawing/2014/main" id="{543C4A8B-DD2F-D2DE-A25E-7987F6CC5E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6" name="Picture 5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F9545F-4AB6-B53F-C90D-6B0A41598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D790F4-0E0A-D40E-C75D-D443058F4B5B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38" name="Picture 3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6C7E6C9-8B68-D767-FD14-C0D5FE4C8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08DA55D8-AC9F-155F-1F7A-4405BD711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Graphic 39" descr="Bowl outline">
                <a:extLst>
                  <a:ext uri="{FF2B5EF4-FFF2-40B4-BE49-F238E27FC236}">
                    <a16:creationId xmlns:a16="http://schemas.microsoft.com/office/drawing/2014/main" id="{DE2716C3-3A82-7994-0A98-E1A2369872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1" name="Picture 4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5104CCC-05A2-94E7-AF03-68DD8C817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ADD13E-4B2E-B5F3-289E-C97F1718E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3" name="Picture 4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24518AF-33EB-486F-4A76-439E1AFC3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Picture 4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6F12D9E-8BE4-1468-295A-2F75A4202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45" name="Picture 4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50FE5FF-6F54-F5B8-802D-E26D10D4C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8" name="Picture 4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D87D9DD-CD4C-5E98-B73D-8F409DE85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0" name="Picture 4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6A1439-E8D4-D252-5BE5-E0254968D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1" name="Picture 5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1F0AA60-F0B6-9338-3281-B4570B70C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p:sp>
        <p:nvSpPr>
          <p:cNvPr id="3" name="Right Arrow 2">
            <a:extLst>
              <a:ext uri="{FF2B5EF4-FFF2-40B4-BE49-F238E27FC236}">
                <a16:creationId xmlns:a16="http://schemas.microsoft.com/office/drawing/2014/main" id="{9FA07E75-B3BD-DEEE-9F99-77B6CF15CD4C}"/>
              </a:ext>
            </a:extLst>
          </p:cNvPr>
          <p:cNvSpPr/>
          <p:nvPr/>
        </p:nvSpPr>
        <p:spPr>
          <a:xfrm rot="19071065">
            <a:off x="9089523" y="4455146"/>
            <a:ext cx="978408" cy="4846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DA75CAAC-98CF-C0F8-AB73-B115CBB0D529}"/>
              </a:ext>
            </a:extLst>
          </p:cNvPr>
          <p:cNvSpPr/>
          <p:nvPr/>
        </p:nvSpPr>
        <p:spPr>
          <a:xfrm rot="13349988">
            <a:off x="1998300" y="4526105"/>
            <a:ext cx="978408" cy="4846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9DCE99F7-E90C-0C93-B70B-CD7EF1C13D84}"/>
              </a:ext>
            </a:extLst>
          </p:cNvPr>
          <p:cNvGrpSpPr/>
          <p:nvPr/>
        </p:nvGrpSpPr>
        <p:grpSpPr>
          <a:xfrm>
            <a:off x="6486617" y="637722"/>
            <a:ext cx="5099408" cy="4199240"/>
            <a:chOff x="4879770" y="403198"/>
            <a:chExt cx="5099408" cy="4199240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CF9F595-8594-CE1D-EB9A-A63D07592E72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Rounded Rectangle 46">
              <a:extLst>
                <a:ext uri="{FF2B5EF4-FFF2-40B4-BE49-F238E27FC236}">
                  <a16:creationId xmlns:a16="http://schemas.microsoft.com/office/drawing/2014/main" id="{26D4DBB4-1F41-542B-2C35-3808564BAAFB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Round?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DA214CF-41B5-3904-054B-2D584FCE70E0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207461B-E5F9-DF5D-1B42-86B6260218DE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21CCE42-6CA3-25F5-B564-D27C20548A84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74" name="Picture 73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7F3AE08E-4DC2-463F-2F34-2BB20389E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739" y="2970663"/>
              <a:ext cx="360000" cy="360000"/>
            </a:xfrm>
            <a:prstGeom prst="rect">
              <a:avLst/>
            </a:prstGeom>
          </p:spPr>
        </p:pic>
        <p:pic>
          <p:nvPicPr>
            <p:cNvPr id="75" name="Graphic 74" descr="Bowl outline">
              <a:extLst>
                <a:ext uri="{FF2B5EF4-FFF2-40B4-BE49-F238E27FC236}">
                  <a16:creationId xmlns:a16="http://schemas.microsoft.com/office/drawing/2014/main" id="{1B2A9CA5-D15A-16D9-EF2C-4134BB75BB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4879770" y="3575779"/>
              <a:ext cx="1800000" cy="1026659"/>
            </a:xfrm>
            <a:prstGeom prst="rect">
              <a:avLst/>
            </a:prstGeom>
          </p:spPr>
        </p:pic>
        <p:pic>
          <p:nvPicPr>
            <p:cNvPr id="76" name="Picture 7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775EA91E-BA55-1487-1D9D-8DF968A0E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163273"/>
              <a:ext cx="360000" cy="360000"/>
            </a:xfrm>
            <a:prstGeom prst="rect">
              <a:avLst/>
            </a:prstGeom>
          </p:spPr>
        </p:pic>
        <p:pic>
          <p:nvPicPr>
            <p:cNvPr id="77" name="Picture 7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319DAA04-94C5-EC83-D53C-B4187F0D7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581086"/>
              <a:ext cx="360000" cy="360000"/>
            </a:xfrm>
            <a:prstGeom prst="rect">
              <a:avLst/>
            </a:prstGeom>
          </p:spPr>
        </p:pic>
        <p:pic>
          <p:nvPicPr>
            <p:cNvPr id="78" name="Picture 7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5D2174DB-C010-19D6-FE5F-6264F5E20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69" y="3179123"/>
              <a:ext cx="360000" cy="360000"/>
            </a:xfrm>
            <a:prstGeom prst="rect">
              <a:avLst/>
            </a:prstGeom>
          </p:spPr>
        </p:pic>
        <p:pic>
          <p:nvPicPr>
            <p:cNvPr id="79" name="Picture 7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61885BF2-DFA0-C4B7-2D62-31F023D0A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1639" y="3608686"/>
              <a:ext cx="360000" cy="304800"/>
            </a:xfrm>
            <a:prstGeom prst="rect">
              <a:avLst/>
            </a:prstGeom>
          </p:spPr>
        </p:pic>
        <p:pic>
          <p:nvPicPr>
            <p:cNvPr id="80" name="Picture 79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40F386DA-2A11-79A5-50D6-D1F87F771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414" y="3192793"/>
              <a:ext cx="360000" cy="360000"/>
            </a:xfrm>
            <a:prstGeom prst="rect">
              <a:avLst/>
            </a:prstGeom>
          </p:spPr>
        </p:pic>
        <p:pic>
          <p:nvPicPr>
            <p:cNvPr id="81" name="Picture 8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DBA30D9-5681-8360-BFCC-779FE36B1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803" y="3179123"/>
              <a:ext cx="360000" cy="360000"/>
            </a:xfrm>
            <a:prstGeom prst="rect">
              <a:avLst/>
            </a:prstGeom>
          </p:spPr>
        </p:pic>
        <p:pic>
          <p:nvPicPr>
            <p:cNvPr id="82" name="Picture 8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A8685CB4-B490-E452-83CC-31CFCFFAF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648" y="3641010"/>
              <a:ext cx="360000" cy="360000"/>
            </a:xfrm>
            <a:prstGeom prst="rect">
              <a:avLst/>
            </a:prstGeom>
          </p:spPr>
        </p:pic>
        <p:pic>
          <p:nvPicPr>
            <p:cNvPr id="83" name="Picture 82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A637F74C-AB33-270D-ACE9-5B78262522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2781" y="3372793"/>
              <a:ext cx="360000" cy="360000"/>
            </a:xfrm>
            <a:prstGeom prst="rect">
              <a:avLst/>
            </a:prstGeom>
          </p:spPr>
        </p:pic>
        <p:pic>
          <p:nvPicPr>
            <p:cNvPr id="84" name="Graphic 83" descr="Bowl outline">
              <a:extLst>
                <a:ext uri="{FF2B5EF4-FFF2-40B4-BE49-F238E27FC236}">
                  <a16:creationId xmlns:a16="http://schemas.microsoft.com/office/drawing/2014/main" id="{2A609001-C8EB-8AA4-1F09-32CB4F03ED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8179178" y="3530887"/>
              <a:ext cx="1800000" cy="1026659"/>
            </a:xfrm>
            <a:prstGeom prst="rect">
              <a:avLst/>
            </a:prstGeom>
          </p:spPr>
        </p:pic>
        <p:pic>
          <p:nvPicPr>
            <p:cNvPr id="85" name="Picture 84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61647FDC-9753-D741-E878-847464BE1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5222" y="3377379"/>
              <a:ext cx="360000" cy="360000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6158A76-9E34-AE3F-807F-7A2A0E1D00D5}"/>
                </a:ext>
              </a:extLst>
            </p:cNvPr>
            <p:cNvGrpSpPr/>
            <p:nvPr/>
          </p:nvGrpSpPr>
          <p:grpSpPr>
            <a:xfrm>
              <a:off x="6749592" y="403198"/>
              <a:ext cx="1800000" cy="1791583"/>
              <a:chOff x="7088269" y="2537416"/>
              <a:chExt cx="1800000" cy="1791583"/>
            </a:xfrm>
          </p:grpSpPr>
          <p:pic>
            <p:nvPicPr>
              <p:cNvPr id="87" name="Picture 8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CB2ACF7-8D21-9255-360A-E5563F3C38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8" name="Picture 87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8C45A24E-2190-6CD1-95BD-C8675FEF1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9" name="Graphic 88" descr="Bowl outline">
                <a:extLst>
                  <a:ext uri="{FF2B5EF4-FFF2-40B4-BE49-F238E27FC236}">
                    <a16:creationId xmlns:a16="http://schemas.microsoft.com/office/drawing/2014/main" id="{071C30BA-A82D-CA35-D5E3-021E9754A3B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90" name="Picture 8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36F97DF-0A2B-135B-EBD2-90852DC068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1" name="Picture 9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D46E013-14F0-114A-A522-69585471B6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2" name="Picture 9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6364449-8C78-535A-C58F-596E12A5A4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3" name="Picture 9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AD220C2-F678-4243-BF9C-EA008ADCB3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94" name="Picture 93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48494CC1-B243-AD31-7964-ED5BE6365C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5" name="Picture 9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D2C39F55-FBDB-B8E9-B487-EB1879767E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6" name="Picture 95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AC391ACC-D9A8-FD19-88D5-B7311EF810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7" name="Picture 9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A95D6DE6-BEA5-ABBE-90EE-72A276947C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27620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870BC567-3879-5DE0-6A8C-726585CD2B47}"/>
              </a:ext>
            </a:extLst>
          </p:cNvPr>
          <p:cNvSpPr txBox="1"/>
          <p:nvPr/>
        </p:nvSpPr>
        <p:spPr>
          <a:xfrm>
            <a:off x="1901639" y="5271441"/>
            <a:ext cx="8107312" cy="830997"/>
          </a:xfrm>
          <a:custGeom>
            <a:avLst/>
            <a:gdLst>
              <a:gd name="connsiteX0" fmla="*/ 0 w 8107312"/>
              <a:gd name="connsiteY0" fmla="*/ 0 h 830997"/>
              <a:gd name="connsiteX1" fmla="*/ 498021 w 8107312"/>
              <a:gd name="connsiteY1" fmla="*/ 0 h 830997"/>
              <a:gd name="connsiteX2" fmla="*/ 833895 w 8107312"/>
              <a:gd name="connsiteY2" fmla="*/ 0 h 830997"/>
              <a:gd name="connsiteX3" fmla="*/ 1575135 w 8107312"/>
              <a:gd name="connsiteY3" fmla="*/ 0 h 830997"/>
              <a:gd name="connsiteX4" fmla="*/ 2073155 w 8107312"/>
              <a:gd name="connsiteY4" fmla="*/ 0 h 830997"/>
              <a:gd name="connsiteX5" fmla="*/ 2571176 w 8107312"/>
              <a:gd name="connsiteY5" fmla="*/ 0 h 830997"/>
              <a:gd name="connsiteX6" fmla="*/ 3312416 w 8107312"/>
              <a:gd name="connsiteY6" fmla="*/ 0 h 830997"/>
              <a:gd name="connsiteX7" fmla="*/ 3729364 w 8107312"/>
              <a:gd name="connsiteY7" fmla="*/ 0 h 830997"/>
              <a:gd name="connsiteX8" fmla="*/ 4470603 w 8107312"/>
              <a:gd name="connsiteY8" fmla="*/ 0 h 830997"/>
              <a:gd name="connsiteX9" fmla="*/ 5211843 w 8107312"/>
              <a:gd name="connsiteY9" fmla="*/ 0 h 830997"/>
              <a:gd name="connsiteX10" fmla="*/ 5790937 w 8107312"/>
              <a:gd name="connsiteY10" fmla="*/ 0 h 830997"/>
              <a:gd name="connsiteX11" fmla="*/ 6532177 w 8107312"/>
              <a:gd name="connsiteY11" fmla="*/ 0 h 830997"/>
              <a:gd name="connsiteX12" fmla="*/ 7030198 w 8107312"/>
              <a:gd name="connsiteY12" fmla="*/ 0 h 830997"/>
              <a:gd name="connsiteX13" fmla="*/ 7528218 w 8107312"/>
              <a:gd name="connsiteY13" fmla="*/ 0 h 830997"/>
              <a:gd name="connsiteX14" fmla="*/ 8107312 w 8107312"/>
              <a:gd name="connsiteY14" fmla="*/ 0 h 830997"/>
              <a:gd name="connsiteX15" fmla="*/ 8107312 w 8107312"/>
              <a:gd name="connsiteY15" fmla="*/ 407189 h 830997"/>
              <a:gd name="connsiteX16" fmla="*/ 8107312 w 8107312"/>
              <a:gd name="connsiteY16" fmla="*/ 830997 h 830997"/>
              <a:gd name="connsiteX17" fmla="*/ 7447145 w 8107312"/>
              <a:gd name="connsiteY17" fmla="*/ 830997 h 830997"/>
              <a:gd name="connsiteX18" fmla="*/ 6868051 w 8107312"/>
              <a:gd name="connsiteY18" fmla="*/ 830997 h 830997"/>
              <a:gd name="connsiteX19" fmla="*/ 6532177 w 8107312"/>
              <a:gd name="connsiteY19" fmla="*/ 830997 h 830997"/>
              <a:gd name="connsiteX20" fmla="*/ 6115230 w 8107312"/>
              <a:gd name="connsiteY20" fmla="*/ 830997 h 830997"/>
              <a:gd name="connsiteX21" fmla="*/ 5373990 w 8107312"/>
              <a:gd name="connsiteY21" fmla="*/ 830997 h 830997"/>
              <a:gd name="connsiteX22" fmla="*/ 4794896 w 8107312"/>
              <a:gd name="connsiteY22" fmla="*/ 830997 h 830997"/>
              <a:gd name="connsiteX23" fmla="*/ 4377948 w 8107312"/>
              <a:gd name="connsiteY23" fmla="*/ 830997 h 830997"/>
              <a:gd name="connsiteX24" fmla="*/ 3798855 w 8107312"/>
              <a:gd name="connsiteY24" fmla="*/ 830997 h 830997"/>
              <a:gd name="connsiteX25" fmla="*/ 3462980 w 8107312"/>
              <a:gd name="connsiteY25" fmla="*/ 830997 h 830997"/>
              <a:gd name="connsiteX26" fmla="*/ 3127106 w 8107312"/>
              <a:gd name="connsiteY26" fmla="*/ 830997 h 830997"/>
              <a:gd name="connsiteX27" fmla="*/ 2548012 w 8107312"/>
              <a:gd name="connsiteY27" fmla="*/ 830997 h 830997"/>
              <a:gd name="connsiteX28" fmla="*/ 2131065 w 8107312"/>
              <a:gd name="connsiteY28" fmla="*/ 830997 h 830997"/>
              <a:gd name="connsiteX29" fmla="*/ 1470898 w 8107312"/>
              <a:gd name="connsiteY29" fmla="*/ 830997 h 830997"/>
              <a:gd name="connsiteX30" fmla="*/ 1053951 w 8107312"/>
              <a:gd name="connsiteY30" fmla="*/ 830997 h 830997"/>
              <a:gd name="connsiteX31" fmla="*/ 0 w 8107312"/>
              <a:gd name="connsiteY31" fmla="*/ 830997 h 830997"/>
              <a:gd name="connsiteX32" fmla="*/ 0 w 8107312"/>
              <a:gd name="connsiteY32" fmla="*/ 440428 h 830997"/>
              <a:gd name="connsiteX33" fmla="*/ 0 w 8107312"/>
              <a:gd name="connsiteY33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07312" h="830997" extrusionOk="0">
                <a:moveTo>
                  <a:pt x="0" y="0"/>
                </a:moveTo>
                <a:cubicBezTo>
                  <a:pt x="147887" y="-14133"/>
                  <a:pt x="364556" y="30815"/>
                  <a:pt x="498021" y="0"/>
                </a:cubicBezTo>
                <a:cubicBezTo>
                  <a:pt x="631486" y="-30815"/>
                  <a:pt x="685690" y="2591"/>
                  <a:pt x="833895" y="0"/>
                </a:cubicBezTo>
                <a:cubicBezTo>
                  <a:pt x="982100" y="-2591"/>
                  <a:pt x="1326556" y="51571"/>
                  <a:pt x="1575135" y="0"/>
                </a:cubicBezTo>
                <a:cubicBezTo>
                  <a:pt x="1823714" y="-51571"/>
                  <a:pt x="1855283" y="52106"/>
                  <a:pt x="2073155" y="0"/>
                </a:cubicBezTo>
                <a:cubicBezTo>
                  <a:pt x="2291027" y="-52106"/>
                  <a:pt x="2351383" y="48044"/>
                  <a:pt x="2571176" y="0"/>
                </a:cubicBezTo>
                <a:cubicBezTo>
                  <a:pt x="2790969" y="-48044"/>
                  <a:pt x="3092660" y="72285"/>
                  <a:pt x="3312416" y="0"/>
                </a:cubicBezTo>
                <a:cubicBezTo>
                  <a:pt x="3532172" y="-72285"/>
                  <a:pt x="3553244" y="20217"/>
                  <a:pt x="3729364" y="0"/>
                </a:cubicBezTo>
                <a:cubicBezTo>
                  <a:pt x="3905484" y="-20217"/>
                  <a:pt x="4113118" y="8734"/>
                  <a:pt x="4470603" y="0"/>
                </a:cubicBezTo>
                <a:cubicBezTo>
                  <a:pt x="4828088" y="-8734"/>
                  <a:pt x="5050473" y="8120"/>
                  <a:pt x="5211843" y="0"/>
                </a:cubicBezTo>
                <a:cubicBezTo>
                  <a:pt x="5373213" y="-8120"/>
                  <a:pt x="5604792" y="52453"/>
                  <a:pt x="5790937" y="0"/>
                </a:cubicBezTo>
                <a:cubicBezTo>
                  <a:pt x="5977082" y="-52453"/>
                  <a:pt x="6343583" y="82879"/>
                  <a:pt x="6532177" y="0"/>
                </a:cubicBezTo>
                <a:cubicBezTo>
                  <a:pt x="6720771" y="-82879"/>
                  <a:pt x="6877728" y="865"/>
                  <a:pt x="7030198" y="0"/>
                </a:cubicBezTo>
                <a:cubicBezTo>
                  <a:pt x="7182668" y="-865"/>
                  <a:pt x="7361177" y="43458"/>
                  <a:pt x="7528218" y="0"/>
                </a:cubicBezTo>
                <a:cubicBezTo>
                  <a:pt x="7695259" y="-43458"/>
                  <a:pt x="7957433" y="44672"/>
                  <a:pt x="8107312" y="0"/>
                </a:cubicBezTo>
                <a:cubicBezTo>
                  <a:pt x="8147388" y="130940"/>
                  <a:pt x="8082207" y="227271"/>
                  <a:pt x="8107312" y="407189"/>
                </a:cubicBezTo>
                <a:cubicBezTo>
                  <a:pt x="8132417" y="587107"/>
                  <a:pt x="8096516" y="703814"/>
                  <a:pt x="8107312" y="830997"/>
                </a:cubicBezTo>
                <a:cubicBezTo>
                  <a:pt x="7793408" y="876336"/>
                  <a:pt x="7622089" y="795286"/>
                  <a:pt x="7447145" y="830997"/>
                </a:cubicBezTo>
                <a:cubicBezTo>
                  <a:pt x="7272201" y="866708"/>
                  <a:pt x="7097934" y="823436"/>
                  <a:pt x="6868051" y="830997"/>
                </a:cubicBezTo>
                <a:cubicBezTo>
                  <a:pt x="6638168" y="838558"/>
                  <a:pt x="6682436" y="793128"/>
                  <a:pt x="6532177" y="830997"/>
                </a:cubicBezTo>
                <a:cubicBezTo>
                  <a:pt x="6381918" y="868866"/>
                  <a:pt x="6299226" y="812191"/>
                  <a:pt x="6115230" y="830997"/>
                </a:cubicBezTo>
                <a:cubicBezTo>
                  <a:pt x="5931234" y="849803"/>
                  <a:pt x="5586932" y="783147"/>
                  <a:pt x="5373990" y="830997"/>
                </a:cubicBezTo>
                <a:cubicBezTo>
                  <a:pt x="5161048" y="878847"/>
                  <a:pt x="5082366" y="768215"/>
                  <a:pt x="4794896" y="830997"/>
                </a:cubicBezTo>
                <a:cubicBezTo>
                  <a:pt x="4507426" y="893779"/>
                  <a:pt x="4500282" y="806177"/>
                  <a:pt x="4377948" y="830997"/>
                </a:cubicBezTo>
                <a:cubicBezTo>
                  <a:pt x="4255614" y="855817"/>
                  <a:pt x="3921025" y="804860"/>
                  <a:pt x="3798855" y="830997"/>
                </a:cubicBezTo>
                <a:cubicBezTo>
                  <a:pt x="3676685" y="857134"/>
                  <a:pt x="3624200" y="826788"/>
                  <a:pt x="3462980" y="830997"/>
                </a:cubicBezTo>
                <a:cubicBezTo>
                  <a:pt x="3301761" y="835206"/>
                  <a:pt x="3197100" y="793799"/>
                  <a:pt x="3127106" y="830997"/>
                </a:cubicBezTo>
                <a:cubicBezTo>
                  <a:pt x="3057112" y="868195"/>
                  <a:pt x="2816665" y="825337"/>
                  <a:pt x="2548012" y="830997"/>
                </a:cubicBezTo>
                <a:cubicBezTo>
                  <a:pt x="2279359" y="836657"/>
                  <a:pt x="2280574" y="830136"/>
                  <a:pt x="2131065" y="830997"/>
                </a:cubicBezTo>
                <a:cubicBezTo>
                  <a:pt x="1981556" y="831858"/>
                  <a:pt x="1718532" y="774868"/>
                  <a:pt x="1470898" y="830997"/>
                </a:cubicBezTo>
                <a:cubicBezTo>
                  <a:pt x="1223264" y="887126"/>
                  <a:pt x="1164520" y="812411"/>
                  <a:pt x="1053951" y="830997"/>
                </a:cubicBezTo>
                <a:cubicBezTo>
                  <a:pt x="943382" y="849583"/>
                  <a:pt x="232539" y="830748"/>
                  <a:pt x="0" y="830997"/>
                </a:cubicBezTo>
                <a:cubicBezTo>
                  <a:pt x="-17093" y="639221"/>
                  <a:pt x="18252" y="539875"/>
                  <a:pt x="0" y="440428"/>
                </a:cubicBezTo>
                <a:cubicBezTo>
                  <a:pt x="-18252" y="340981"/>
                  <a:pt x="29720" y="17010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Because these leaf nodes all contain a mixture of fruits with different labels, they are called </a:t>
            </a:r>
            <a:r>
              <a:rPr lang="en-US" sz="2400" b="1" dirty="0"/>
              <a:t>Impure</a:t>
            </a:r>
            <a:endParaRPr lang="en-PH" sz="24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B2DB96-B454-E01F-5184-49EBCBB7348D}"/>
              </a:ext>
            </a:extLst>
          </p:cNvPr>
          <p:cNvGrpSpPr/>
          <p:nvPr/>
        </p:nvGrpSpPr>
        <p:grpSpPr>
          <a:xfrm>
            <a:off x="605975" y="608811"/>
            <a:ext cx="5099408" cy="4180540"/>
            <a:chOff x="4879770" y="421898"/>
            <a:chExt cx="5099408" cy="418054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B2C76C-CF32-C18B-F168-D1CE23A740B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9651316-D8C1-9905-0B8B-010B7108961F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102340-A429-A931-98E6-0020070C8F0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33E308-B8FD-194A-4E01-0E500E49F3A0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EB97B-970F-547E-49C9-8BC6EE0F2C06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D5E3A0-06DC-FB81-338E-52DA61E7E00D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57" name="Picture 5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EB5B2F3B-0F47-AEEA-A742-81DDB2EB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8" name="Graphic 57" descr="Bowl outline">
                <a:extLst>
                  <a:ext uri="{FF2B5EF4-FFF2-40B4-BE49-F238E27FC236}">
                    <a16:creationId xmlns:a16="http://schemas.microsoft.com/office/drawing/2014/main" id="{6A348D0A-00EA-E2CB-604E-5B6E6BAB1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B6BBB09-DC0E-34FF-A9F7-79482AF8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020C1BC-895F-B552-9640-5633562FA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2127ECB-777C-D9D9-594E-B8F386934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4C4ECF0-AF16-C071-1C13-5A36C0609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CCED901-68CB-ED9B-DD4D-59D913C48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D316287-0C91-C2FD-5462-87EF8A497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3C0212A-4344-5A80-F288-2E59844F6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105B0C-361C-3FA8-54B3-6FA0CEA04CBA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52" name="Picture 5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DAEAF14-129A-E096-7DC1-6CCE72470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5" name="Graphic 54" descr="Bowl outline">
                <a:extLst>
                  <a:ext uri="{FF2B5EF4-FFF2-40B4-BE49-F238E27FC236}">
                    <a16:creationId xmlns:a16="http://schemas.microsoft.com/office/drawing/2014/main" id="{543C4A8B-DD2F-D2DE-A25E-7987F6CC5E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6" name="Picture 5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F9545F-4AB6-B53F-C90D-6B0A41598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D790F4-0E0A-D40E-C75D-D443058F4B5B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38" name="Picture 3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6C7E6C9-8B68-D767-FD14-C0D5FE4C8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08DA55D8-AC9F-155F-1F7A-4405BD711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Graphic 39" descr="Bowl outline">
                <a:extLst>
                  <a:ext uri="{FF2B5EF4-FFF2-40B4-BE49-F238E27FC236}">
                    <a16:creationId xmlns:a16="http://schemas.microsoft.com/office/drawing/2014/main" id="{DE2716C3-3A82-7994-0A98-E1A2369872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1" name="Picture 4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5104CCC-05A2-94E7-AF03-68DD8C817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ADD13E-4B2E-B5F3-289E-C97F1718E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3" name="Picture 4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24518AF-33EB-486F-4A76-439E1AFC3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Picture 4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6F12D9E-8BE4-1468-295A-2F75A4202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45" name="Picture 4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50FE5FF-6F54-F5B8-802D-E26D10D4C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8" name="Picture 4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D87D9DD-CD4C-5E98-B73D-8F409DE85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0" name="Picture 4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6A1439-E8D4-D252-5BE5-E0254968D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1" name="Picture 5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1F0AA60-F0B6-9338-3281-B4570B70C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p:sp>
        <p:nvSpPr>
          <p:cNvPr id="3" name="Right Arrow 2">
            <a:extLst>
              <a:ext uri="{FF2B5EF4-FFF2-40B4-BE49-F238E27FC236}">
                <a16:creationId xmlns:a16="http://schemas.microsoft.com/office/drawing/2014/main" id="{9FA07E75-B3BD-DEEE-9F99-77B6CF15CD4C}"/>
              </a:ext>
            </a:extLst>
          </p:cNvPr>
          <p:cNvSpPr/>
          <p:nvPr/>
        </p:nvSpPr>
        <p:spPr>
          <a:xfrm rot="19071065">
            <a:off x="9089523" y="4455146"/>
            <a:ext cx="978408" cy="4846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DA75CAAC-98CF-C0F8-AB73-B115CBB0D529}"/>
              </a:ext>
            </a:extLst>
          </p:cNvPr>
          <p:cNvSpPr/>
          <p:nvPr/>
        </p:nvSpPr>
        <p:spPr>
          <a:xfrm rot="13349988">
            <a:off x="1998300" y="4526105"/>
            <a:ext cx="978408" cy="4846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F250B36-C2FC-5637-E483-6553D77F8777}"/>
              </a:ext>
            </a:extLst>
          </p:cNvPr>
          <p:cNvGrpSpPr/>
          <p:nvPr/>
        </p:nvGrpSpPr>
        <p:grpSpPr>
          <a:xfrm>
            <a:off x="6485991" y="608811"/>
            <a:ext cx="5099408" cy="4199240"/>
            <a:chOff x="4879770" y="403198"/>
            <a:chExt cx="5099408" cy="4199240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3F9DC12-4E81-2F2F-4B16-E964AC106CED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Rounded Rectangle 46">
              <a:extLst>
                <a:ext uri="{FF2B5EF4-FFF2-40B4-BE49-F238E27FC236}">
                  <a16:creationId xmlns:a16="http://schemas.microsoft.com/office/drawing/2014/main" id="{CD8E1771-A308-27B7-7FF6-82657DD31C5C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Round?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6720DD9-91A4-11D4-5054-4FD2FC7333C1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6924B9C-4B0F-6A4F-B87B-541DC856BA6F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6705E1A-8ADB-C021-C37C-B7380875654D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74" name="Picture 73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2F0194F-FA21-5FC8-A085-384A6C41AA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739" y="2970663"/>
              <a:ext cx="360000" cy="360000"/>
            </a:xfrm>
            <a:prstGeom prst="rect">
              <a:avLst/>
            </a:prstGeom>
          </p:spPr>
        </p:pic>
        <p:pic>
          <p:nvPicPr>
            <p:cNvPr id="75" name="Graphic 74" descr="Bowl outline">
              <a:extLst>
                <a:ext uri="{FF2B5EF4-FFF2-40B4-BE49-F238E27FC236}">
                  <a16:creationId xmlns:a16="http://schemas.microsoft.com/office/drawing/2014/main" id="{0FE416E1-E2EB-259A-4818-B477A8DD88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4879770" y="3575779"/>
              <a:ext cx="1800000" cy="1026659"/>
            </a:xfrm>
            <a:prstGeom prst="rect">
              <a:avLst/>
            </a:prstGeom>
          </p:spPr>
        </p:pic>
        <p:pic>
          <p:nvPicPr>
            <p:cNvPr id="76" name="Picture 7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50F3DC4F-97A8-B897-8A8E-9FD7FA7DE22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163273"/>
              <a:ext cx="360000" cy="360000"/>
            </a:xfrm>
            <a:prstGeom prst="rect">
              <a:avLst/>
            </a:prstGeom>
          </p:spPr>
        </p:pic>
        <p:pic>
          <p:nvPicPr>
            <p:cNvPr id="77" name="Picture 7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83E2198-FCC6-B394-B5D6-129D18319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581086"/>
              <a:ext cx="360000" cy="360000"/>
            </a:xfrm>
            <a:prstGeom prst="rect">
              <a:avLst/>
            </a:prstGeom>
          </p:spPr>
        </p:pic>
        <p:pic>
          <p:nvPicPr>
            <p:cNvPr id="78" name="Picture 7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AA68D322-F63C-B497-804F-F28ED96BD7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69" y="3179123"/>
              <a:ext cx="360000" cy="360000"/>
            </a:xfrm>
            <a:prstGeom prst="rect">
              <a:avLst/>
            </a:prstGeom>
          </p:spPr>
        </p:pic>
        <p:pic>
          <p:nvPicPr>
            <p:cNvPr id="79" name="Picture 7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4F48C7CE-17BC-DBD2-D32E-FFA4C7F41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1639" y="3608686"/>
              <a:ext cx="360000" cy="304800"/>
            </a:xfrm>
            <a:prstGeom prst="rect">
              <a:avLst/>
            </a:prstGeom>
          </p:spPr>
        </p:pic>
        <p:pic>
          <p:nvPicPr>
            <p:cNvPr id="80" name="Picture 79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D385C01F-3A2B-F147-7F24-48D0604B9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414" y="3192793"/>
              <a:ext cx="360000" cy="360000"/>
            </a:xfrm>
            <a:prstGeom prst="rect">
              <a:avLst/>
            </a:prstGeom>
          </p:spPr>
        </p:pic>
        <p:pic>
          <p:nvPicPr>
            <p:cNvPr id="81" name="Picture 8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4B04A80-3DEE-5025-332C-C48E6C954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803" y="3179123"/>
              <a:ext cx="360000" cy="360000"/>
            </a:xfrm>
            <a:prstGeom prst="rect">
              <a:avLst/>
            </a:prstGeom>
          </p:spPr>
        </p:pic>
        <p:pic>
          <p:nvPicPr>
            <p:cNvPr id="82" name="Picture 8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FBBDF00F-A9D3-27C8-312C-5CD285E39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648" y="3641010"/>
              <a:ext cx="360000" cy="360000"/>
            </a:xfrm>
            <a:prstGeom prst="rect">
              <a:avLst/>
            </a:prstGeom>
          </p:spPr>
        </p:pic>
        <p:pic>
          <p:nvPicPr>
            <p:cNvPr id="83" name="Picture 82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0629BD3D-BDB7-8C25-23BD-892E00CB6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2781" y="3372793"/>
              <a:ext cx="360000" cy="360000"/>
            </a:xfrm>
            <a:prstGeom prst="rect">
              <a:avLst/>
            </a:prstGeom>
          </p:spPr>
        </p:pic>
        <p:pic>
          <p:nvPicPr>
            <p:cNvPr id="84" name="Graphic 83" descr="Bowl outline">
              <a:extLst>
                <a:ext uri="{FF2B5EF4-FFF2-40B4-BE49-F238E27FC236}">
                  <a16:creationId xmlns:a16="http://schemas.microsoft.com/office/drawing/2014/main" id="{DC99F504-3C47-2C87-1D0D-EAEF37880F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8179178" y="3530887"/>
              <a:ext cx="1800000" cy="1026659"/>
            </a:xfrm>
            <a:prstGeom prst="rect">
              <a:avLst/>
            </a:prstGeom>
          </p:spPr>
        </p:pic>
        <p:pic>
          <p:nvPicPr>
            <p:cNvPr id="85" name="Picture 84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A5AF53A8-8AA0-8EDB-7226-0D7E43EB5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5222" y="3377379"/>
              <a:ext cx="360000" cy="360000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F79A33F-DBAC-FC15-3D53-78729311D27F}"/>
                </a:ext>
              </a:extLst>
            </p:cNvPr>
            <p:cNvGrpSpPr/>
            <p:nvPr/>
          </p:nvGrpSpPr>
          <p:grpSpPr>
            <a:xfrm>
              <a:off x="6749592" y="403198"/>
              <a:ext cx="1800000" cy="1791583"/>
              <a:chOff x="7088269" y="2537416"/>
              <a:chExt cx="1800000" cy="1791583"/>
            </a:xfrm>
          </p:grpSpPr>
          <p:pic>
            <p:nvPicPr>
              <p:cNvPr id="87" name="Picture 8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D51ED4E-EAC1-5ABC-C020-83C16B27D0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8" name="Picture 87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D6C2345-D6F2-79AC-23B2-49E35F083F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9" name="Graphic 88" descr="Bowl outline">
                <a:extLst>
                  <a:ext uri="{FF2B5EF4-FFF2-40B4-BE49-F238E27FC236}">
                    <a16:creationId xmlns:a16="http://schemas.microsoft.com/office/drawing/2014/main" id="{1F386443-9B45-7B0E-B701-3F1ABBAB40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90" name="Picture 8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8305B0E-AFF8-6277-DF1B-5FB88EB902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1" name="Picture 9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7F4486-E163-4395-F1B2-A4E3F7ECC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2" name="Picture 9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0E63A0C6-2392-61AB-28EC-899F9D216C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3" name="Picture 9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D191AAC-3B79-7FD6-0245-EED7128099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94" name="Picture 93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3C515362-32F6-056E-3FE3-508F13AD9A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5" name="Picture 9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D06FC7F-5FA8-5DD2-67FD-114900F754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6" name="Picture 95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72B59C6B-018F-7E29-B687-9FCF7A0FDB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7" name="Picture 9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DCFAD540-5554-2B9C-4DCF-BD61E51434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21927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870BC567-3879-5DE0-6A8C-726585CD2B47}"/>
              </a:ext>
            </a:extLst>
          </p:cNvPr>
          <p:cNvSpPr txBox="1"/>
          <p:nvPr/>
        </p:nvSpPr>
        <p:spPr>
          <a:xfrm>
            <a:off x="1901639" y="5271441"/>
            <a:ext cx="8107312" cy="830997"/>
          </a:xfrm>
          <a:custGeom>
            <a:avLst/>
            <a:gdLst>
              <a:gd name="connsiteX0" fmla="*/ 0 w 8107312"/>
              <a:gd name="connsiteY0" fmla="*/ 0 h 830997"/>
              <a:gd name="connsiteX1" fmla="*/ 498021 w 8107312"/>
              <a:gd name="connsiteY1" fmla="*/ 0 h 830997"/>
              <a:gd name="connsiteX2" fmla="*/ 833895 w 8107312"/>
              <a:gd name="connsiteY2" fmla="*/ 0 h 830997"/>
              <a:gd name="connsiteX3" fmla="*/ 1575135 w 8107312"/>
              <a:gd name="connsiteY3" fmla="*/ 0 h 830997"/>
              <a:gd name="connsiteX4" fmla="*/ 2073155 w 8107312"/>
              <a:gd name="connsiteY4" fmla="*/ 0 h 830997"/>
              <a:gd name="connsiteX5" fmla="*/ 2571176 w 8107312"/>
              <a:gd name="connsiteY5" fmla="*/ 0 h 830997"/>
              <a:gd name="connsiteX6" fmla="*/ 3312416 w 8107312"/>
              <a:gd name="connsiteY6" fmla="*/ 0 h 830997"/>
              <a:gd name="connsiteX7" fmla="*/ 3729364 w 8107312"/>
              <a:gd name="connsiteY7" fmla="*/ 0 h 830997"/>
              <a:gd name="connsiteX8" fmla="*/ 4470603 w 8107312"/>
              <a:gd name="connsiteY8" fmla="*/ 0 h 830997"/>
              <a:gd name="connsiteX9" fmla="*/ 5211843 w 8107312"/>
              <a:gd name="connsiteY9" fmla="*/ 0 h 830997"/>
              <a:gd name="connsiteX10" fmla="*/ 5790937 w 8107312"/>
              <a:gd name="connsiteY10" fmla="*/ 0 h 830997"/>
              <a:gd name="connsiteX11" fmla="*/ 6532177 w 8107312"/>
              <a:gd name="connsiteY11" fmla="*/ 0 h 830997"/>
              <a:gd name="connsiteX12" fmla="*/ 7030198 w 8107312"/>
              <a:gd name="connsiteY12" fmla="*/ 0 h 830997"/>
              <a:gd name="connsiteX13" fmla="*/ 7528218 w 8107312"/>
              <a:gd name="connsiteY13" fmla="*/ 0 h 830997"/>
              <a:gd name="connsiteX14" fmla="*/ 8107312 w 8107312"/>
              <a:gd name="connsiteY14" fmla="*/ 0 h 830997"/>
              <a:gd name="connsiteX15" fmla="*/ 8107312 w 8107312"/>
              <a:gd name="connsiteY15" fmla="*/ 407189 h 830997"/>
              <a:gd name="connsiteX16" fmla="*/ 8107312 w 8107312"/>
              <a:gd name="connsiteY16" fmla="*/ 830997 h 830997"/>
              <a:gd name="connsiteX17" fmla="*/ 7447145 w 8107312"/>
              <a:gd name="connsiteY17" fmla="*/ 830997 h 830997"/>
              <a:gd name="connsiteX18" fmla="*/ 6868051 w 8107312"/>
              <a:gd name="connsiteY18" fmla="*/ 830997 h 830997"/>
              <a:gd name="connsiteX19" fmla="*/ 6532177 w 8107312"/>
              <a:gd name="connsiteY19" fmla="*/ 830997 h 830997"/>
              <a:gd name="connsiteX20" fmla="*/ 6115230 w 8107312"/>
              <a:gd name="connsiteY20" fmla="*/ 830997 h 830997"/>
              <a:gd name="connsiteX21" fmla="*/ 5373990 w 8107312"/>
              <a:gd name="connsiteY21" fmla="*/ 830997 h 830997"/>
              <a:gd name="connsiteX22" fmla="*/ 4794896 w 8107312"/>
              <a:gd name="connsiteY22" fmla="*/ 830997 h 830997"/>
              <a:gd name="connsiteX23" fmla="*/ 4377948 w 8107312"/>
              <a:gd name="connsiteY23" fmla="*/ 830997 h 830997"/>
              <a:gd name="connsiteX24" fmla="*/ 3798855 w 8107312"/>
              <a:gd name="connsiteY24" fmla="*/ 830997 h 830997"/>
              <a:gd name="connsiteX25" fmla="*/ 3462980 w 8107312"/>
              <a:gd name="connsiteY25" fmla="*/ 830997 h 830997"/>
              <a:gd name="connsiteX26" fmla="*/ 3127106 w 8107312"/>
              <a:gd name="connsiteY26" fmla="*/ 830997 h 830997"/>
              <a:gd name="connsiteX27" fmla="*/ 2548012 w 8107312"/>
              <a:gd name="connsiteY27" fmla="*/ 830997 h 830997"/>
              <a:gd name="connsiteX28" fmla="*/ 2131065 w 8107312"/>
              <a:gd name="connsiteY28" fmla="*/ 830997 h 830997"/>
              <a:gd name="connsiteX29" fmla="*/ 1470898 w 8107312"/>
              <a:gd name="connsiteY29" fmla="*/ 830997 h 830997"/>
              <a:gd name="connsiteX30" fmla="*/ 1053951 w 8107312"/>
              <a:gd name="connsiteY30" fmla="*/ 830997 h 830997"/>
              <a:gd name="connsiteX31" fmla="*/ 0 w 8107312"/>
              <a:gd name="connsiteY31" fmla="*/ 830997 h 830997"/>
              <a:gd name="connsiteX32" fmla="*/ 0 w 8107312"/>
              <a:gd name="connsiteY32" fmla="*/ 440428 h 830997"/>
              <a:gd name="connsiteX33" fmla="*/ 0 w 8107312"/>
              <a:gd name="connsiteY33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07312" h="830997" extrusionOk="0">
                <a:moveTo>
                  <a:pt x="0" y="0"/>
                </a:moveTo>
                <a:cubicBezTo>
                  <a:pt x="147887" y="-14133"/>
                  <a:pt x="364556" y="30815"/>
                  <a:pt x="498021" y="0"/>
                </a:cubicBezTo>
                <a:cubicBezTo>
                  <a:pt x="631486" y="-30815"/>
                  <a:pt x="685690" y="2591"/>
                  <a:pt x="833895" y="0"/>
                </a:cubicBezTo>
                <a:cubicBezTo>
                  <a:pt x="982100" y="-2591"/>
                  <a:pt x="1326556" y="51571"/>
                  <a:pt x="1575135" y="0"/>
                </a:cubicBezTo>
                <a:cubicBezTo>
                  <a:pt x="1823714" y="-51571"/>
                  <a:pt x="1855283" y="52106"/>
                  <a:pt x="2073155" y="0"/>
                </a:cubicBezTo>
                <a:cubicBezTo>
                  <a:pt x="2291027" y="-52106"/>
                  <a:pt x="2351383" y="48044"/>
                  <a:pt x="2571176" y="0"/>
                </a:cubicBezTo>
                <a:cubicBezTo>
                  <a:pt x="2790969" y="-48044"/>
                  <a:pt x="3092660" y="72285"/>
                  <a:pt x="3312416" y="0"/>
                </a:cubicBezTo>
                <a:cubicBezTo>
                  <a:pt x="3532172" y="-72285"/>
                  <a:pt x="3553244" y="20217"/>
                  <a:pt x="3729364" y="0"/>
                </a:cubicBezTo>
                <a:cubicBezTo>
                  <a:pt x="3905484" y="-20217"/>
                  <a:pt x="4113118" y="8734"/>
                  <a:pt x="4470603" y="0"/>
                </a:cubicBezTo>
                <a:cubicBezTo>
                  <a:pt x="4828088" y="-8734"/>
                  <a:pt x="5050473" y="8120"/>
                  <a:pt x="5211843" y="0"/>
                </a:cubicBezTo>
                <a:cubicBezTo>
                  <a:pt x="5373213" y="-8120"/>
                  <a:pt x="5604792" y="52453"/>
                  <a:pt x="5790937" y="0"/>
                </a:cubicBezTo>
                <a:cubicBezTo>
                  <a:pt x="5977082" y="-52453"/>
                  <a:pt x="6343583" y="82879"/>
                  <a:pt x="6532177" y="0"/>
                </a:cubicBezTo>
                <a:cubicBezTo>
                  <a:pt x="6720771" y="-82879"/>
                  <a:pt x="6877728" y="865"/>
                  <a:pt x="7030198" y="0"/>
                </a:cubicBezTo>
                <a:cubicBezTo>
                  <a:pt x="7182668" y="-865"/>
                  <a:pt x="7361177" y="43458"/>
                  <a:pt x="7528218" y="0"/>
                </a:cubicBezTo>
                <a:cubicBezTo>
                  <a:pt x="7695259" y="-43458"/>
                  <a:pt x="7957433" y="44672"/>
                  <a:pt x="8107312" y="0"/>
                </a:cubicBezTo>
                <a:cubicBezTo>
                  <a:pt x="8147388" y="130940"/>
                  <a:pt x="8082207" y="227271"/>
                  <a:pt x="8107312" y="407189"/>
                </a:cubicBezTo>
                <a:cubicBezTo>
                  <a:pt x="8132417" y="587107"/>
                  <a:pt x="8096516" y="703814"/>
                  <a:pt x="8107312" y="830997"/>
                </a:cubicBezTo>
                <a:cubicBezTo>
                  <a:pt x="7793408" y="876336"/>
                  <a:pt x="7622089" y="795286"/>
                  <a:pt x="7447145" y="830997"/>
                </a:cubicBezTo>
                <a:cubicBezTo>
                  <a:pt x="7272201" y="866708"/>
                  <a:pt x="7097934" y="823436"/>
                  <a:pt x="6868051" y="830997"/>
                </a:cubicBezTo>
                <a:cubicBezTo>
                  <a:pt x="6638168" y="838558"/>
                  <a:pt x="6682436" y="793128"/>
                  <a:pt x="6532177" y="830997"/>
                </a:cubicBezTo>
                <a:cubicBezTo>
                  <a:pt x="6381918" y="868866"/>
                  <a:pt x="6299226" y="812191"/>
                  <a:pt x="6115230" y="830997"/>
                </a:cubicBezTo>
                <a:cubicBezTo>
                  <a:pt x="5931234" y="849803"/>
                  <a:pt x="5586932" y="783147"/>
                  <a:pt x="5373990" y="830997"/>
                </a:cubicBezTo>
                <a:cubicBezTo>
                  <a:pt x="5161048" y="878847"/>
                  <a:pt x="5082366" y="768215"/>
                  <a:pt x="4794896" y="830997"/>
                </a:cubicBezTo>
                <a:cubicBezTo>
                  <a:pt x="4507426" y="893779"/>
                  <a:pt x="4500282" y="806177"/>
                  <a:pt x="4377948" y="830997"/>
                </a:cubicBezTo>
                <a:cubicBezTo>
                  <a:pt x="4255614" y="855817"/>
                  <a:pt x="3921025" y="804860"/>
                  <a:pt x="3798855" y="830997"/>
                </a:cubicBezTo>
                <a:cubicBezTo>
                  <a:pt x="3676685" y="857134"/>
                  <a:pt x="3624200" y="826788"/>
                  <a:pt x="3462980" y="830997"/>
                </a:cubicBezTo>
                <a:cubicBezTo>
                  <a:pt x="3301761" y="835206"/>
                  <a:pt x="3197100" y="793799"/>
                  <a:pt x="3127106" y="830997"/>
                </a:cubicBezTo>
                <a:cubicBezTo>
                  <a:pt x="3057112" y="868195"/>
                  <a:pt x="2816665" y="825337"/>
                  <a:pt x="2548012" y="830997"/>
                </a:cubicBezTo>
                <a:cubicBezTo>
                  <a:pt x="2279359" y="836657"/>
                  <a:pt x="2280574" y="830136"/>
                  <a:pt x="2131065" y="830997"/>
                </a:cubicBezTo>
                <a:cubicBezTo>
                  <a:pt x="1981556" y="831858"/>
                  <a:pt x="1718532" y="774868"/>
                  <a:pt x="1470898" y="830997"/>
                </a:cubicBezTo>
                <a:cubicBezTo>
                  <a:pt x="1223264" y="887126"/>
                  <a:pt x="1164520" y="812411"/>
                  <a:pt x="1053951" y="830997"/>
                </a:cubicBezTo>
                <a:cubicBezTo>
                  <a:pt x="943382" y="849583"/>
                  <a:pt x="232539" y="830748"/>
                  <a:pt x="0" y="830997"/>
                </a:cubicBezTo>
                <a:cubicBezTo>
                  <a:pt x="-17093" y="639221"/>
                  <a:pt x="18252" y="539875"/>
                  <a:pt x="0" y="440428"/>
                </a:cubicBezTo>
                <a:cubicBezTo>
                  <a:pt x="-18252" y="340981"/>
                  <a:pt x="29720" y="17010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And because both of our trees have a leaf node that is </a:t>
            </a:r>
            <a:r>
              <a:rPr lang="en-US" sz="2400" b="1" dirty="0"/>
              <a:t>impure, </a:t>
            </a:r>
            <a:r>
              <a:rPr lang="en-US" sz="2400" dirty="0"/>
              <a:t>how do we know which one do we ask first?</a:t>
            </a:r>
            <a:endParaRPr lang="en-PH" sz="24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B2DB96-B454-E01F-5184-49EBCBB7348D}"/>
              </a:ext>
            </a:extLst>
          </p:cNvPr>
          <p:cNvGrpSpPr/>
          <p:nvPr/>
        </p:nvGrpSpPr>
        <p:grpSpPr>
          <a:xfrm>
            <a:off x="605975" y="608811"/>
            <a:ext cx="5099408" cy="4180540"/>
            <a:chOff x="4879770" y="421898"/>
            <a:chExt cx="5099408" cy="418054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B2C76C-CF32-C18B-F168-D1CE23A740B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9651316-D8C1-9905-0B8B-010B7108961F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102340-A429-A931-98E6-0020070C8F0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33E308-B8FD-194A-4E01-0E500E49F3A0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EB97B-970F-547E-49C9-8BC6EE0F2C06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D5E3A0-06DC-FB81-338E-52DA61E7E00D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57" name="Picture 5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EB5B2F3B-0F47-AEEA-A742-81DDB2EB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8" name="Graphic 57" descr="Bowl outline">
                <a:extLst>
                  <a:ext uri="{FF2B5EF4-FFF2-40B4-BE49-F238E27FC236}">
                    <a16:creationId xmlns:a16="http://schemas.microsoft.com/office/drawing/2014/main" id="{6A348D0A-00EA-E2CB-604E-5B6E6BAB1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B6BBB09-DC0E-34FF-A9F7-79482AF8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020C1BC-895F-B552-9640-5633562FA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2127ECB-777C-D9D9-594E-B8F386934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4C4ECF0-AF16-C071-1C13-5A36C0609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CCED901-68CB-ED9B-DD4D-59D913C48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D316287-0C91-C2FD-5462-87EF8A497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3C0212A-4344-5A80-F288-2E59844F6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105B0C-361C-3FA8-54B3-6FA0CEA04CBA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52" name="Picture 5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DAEAF14-129A-E096-7DC1-6CCE72470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5" name="Graphic 54" descr="Bowl outline">
                <a:extLst>
                  <a:ext uri="{FF2B5EF4-FFF2-40B4-BE49-F238E27FC236}">
                    <a16:creationId xmlns:a16="http://schemas.microsoft.com/office/drawing/2014/main" id="{543C4A8B-DD2F-D2DE-A25E-7987F6CC5E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6" name="Picture 5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F9545F-4AB6-B53F-C90D-6B0A41598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D790F4-0E0A-D40E-C75D-D443058F4B5B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38" name="Picture 3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6C7E6C9-8B68-D767-FD14-C0D5FE4C8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08DA55D8-AC9F-155F-1F7A-4405BD711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Graphic 39" descr="Bowl outline">
                <a:extLst>
                  <a:ext uri="{FF2B5EF4-FFF2-40B4-BE49-F238E27FC236}">
                    <a16:creationId xmlns:a16="http://schemas.microsoft.com/office/drawing/2014/main" id="{DE2716C3-3A82-7994-0A98-E1A2369872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1" name="Picture 4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5104CCC-05A2-94E7-AF03-68DD8C817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ADD13E-4B2E-B5F3-289E-C97F1718E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3" name="Picture 4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24518AF-33EB-486F-4A76-439E1AFC3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Picture 4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6F12D9E-8BE4-1468-295A-2F75A4202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45" name="Picture 4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50FE5FF-6F54-F5B8-802D-E26D10D4C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8" name="Picture 4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D87D9DD-CD4C-5E98-B73D-8F409DE85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0" name="Picture 4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6A1439-E8D4-D252-5BE5-E0254968D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1" name="Picture 5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1F0AA60-F0B6-9338-3281-B4570B70C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p:sp>
        <p:nvSpPr>
          <p:cNvPr id="3" name="Right Arrow 2">
            <a:extLst>
              <a:ext uri="{FF2B5EF4-FFF2-40B4-BE49-F238E27FC236}">
                <a16:creationId xmlns:a16="http://schemas.microsoft.com/office/drawing/2014/main" id="{9FA07E75-B3BD-DEEE-9F99-77B6CF15CD4C}"/>
              </a:ext>
            </a:extLst>
          </p:cNvPr>
          <p:cNvSpPr/>
          <p:nvPr/>
        </p:nvSpPr>
        <p:spPr>
          <a:xfrm rot="19071065">
            <a:off x="9089523" y="4455146"/>
            <a:ext cx="978408" cy="4846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DA75CAAC-98CF-C0F8-AB73-B115CBB0D529}"/>
              </a:ext>
            </a:extLst>
          </p:cNvPr>
          <p:cNvSpPr/>
          <p:nvPr/>
        </p:nvSpPr>
        <p:spPr>
          <a:xfrm rot="13349988">
            <a:off x="1998300" y="4526105"/>
            <a:ext cx="978408" cy="4846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76C4A13-562D-5F12-ED23-51200C58B346}"/>
              </a:ext>
            </a:extLst>
          </p:cNvPr>
          <p:cNvGrpSpPr/>
          <p:nvPr/>
        </p:nvGrpSpPr>
        <p:grpSpPr>
          <a:xfrm>
            <a:off x="6577919" y="637722"/>
            <a:ext cx="5099408" cy="4199240"/>
            <a:chOff x="4879770" y="403198"/>
            <a:chExt cx="5099408" cy="4199240"/>
          </a:xfrm>
        </p:grpSpPr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DFE32C5-DA35-6530-4807-E680F85DF8BE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Rounded Rectangle 46">
              <a:extLst>
                <a:ext uri="{FF2B5EF4-FFF2-40B4-BE49-F238E27FC236}">
                  <a16:creationId xmlns:a16="http://schemas.microsoft.com/office/drawing/2014/main" id="{AA40B811-2383-42BE-F9BA-F35F4FA0C0B7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Round?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C4F3937-E820-4962-BF34-3438DF0E6D2D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4F77E6A-A41C-D464-AAA0-02123D72154F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D88AAD3-6029-ADD0-A81C-F4108ADCEE11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74" name="Picture 73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7E36AAD0-B7CE-5DAE-1314-41C4C54E0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739" y="2970663"/>
              <a:ext cx="360000" cy="360000"/>
            </a:xfrm>
            <a:prstGeom prst="rect">
              <a:avLst/>
            </a:prstGeom>
          </p:spPr>
        </p:pic>
        <p:pic>
          <p:nvPicPr>
            <p:cNvPr id="75" name="Graphic 74" descr="Bowl outline">
              <a:extLst>
                <a:ext uri="{FF2B5EF4-FFF2-40B4-BE49-F238E27FC236}">
                  <a16:creationId xmlns:a16="http://schemas.microsoft.com/office/drawing/2014/main" id="{42FD1F85-405F-F784-D83B-0173424A01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4879770" y="3575779"/>
              <a:ext cx="1800000" cy="1026659"/>
            </a:xfrm>
            <a:prstGeom prst="rect">
              <a:avLst/>
            </a:prstGeom>
          </p:spPr>
        </p:pic>
        <p:pic>
          <p:nvPicPr>
            <p:cNvPr id="76" name="Picture 7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6FF174FC-38B9-B485-3C96-CE96D524E5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163273"/>
              <a:ext cx="360000" cy="360000"/>
            </a:xfrm>
            <a:prstGeom prst="rect">
              <a:avLst/>
            </a:prstGeom>
          </p:spPr>
        </p:pic>
        <p:pic>
          <p:nvPicPr>
            <p:cNvPr id="77" name="Picture 7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6A6E033B-AC88-8C7A-0EB6-0F58463F2C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581086"/>
              <a:ext cx="360000" cy="360000"/>
            </a:xfrm>
            <a:prstGeom prst="rect">
              <a:avLst/>
            </a:prstGeom>
          </p:spPr>
        </p:pic>
        <p:pic>
          <p:nvPicPr>
            <p:cNvPr id="78" name="Picture 7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FC85D3F4-84CA-EA44-5248-68B398BE2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69" y="3179123"/>
              <a:ext cx="360000" cy="360000"/>
            </a:xfrm>
            <a:prstGeom prst="rect">
              <a:avLst/>
            </a:prstGeom>
          </p:spPr>
        </p:pic>
        <p:pic>
          <p:nvPicPr>
            <p:cNvPr id="79" name="Picture 7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5B28FA6-A089-CBB0-2128-62AF26CDE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1639" y="3608686"/>
              <a:ext cx="360000" cy="304800"/>
            </a:xfrm>
            <a:prstGeom prst="rect">
              <a:avLst/>
            </a:prstGeom>
          </p:spPr>
        </p:pic>
        <p:pic>
          <p:nvPicPr>
            <p:cNvPr id="80" name="Picture 79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FF988722-E9AD-73BC-11A8-3106A4C015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414" y="3192793"/>
              <a:ext cx="360000" cy="360000"/>
            </a:xfrm>
            <a:prstGeom prst="rect">
              <a:avLst/>
            </a:prstGeom>
          </p:spPr>
        </p:pic>
        <p:pic>
          <p:nvPicPr>
            <p:cNvPr id="81" name="Picture 8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F8A31BF7-6636-08E6-A68D-757FBC452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803" y="3179123"/>
              <a:ext cx="360000" cy="360000"/>
            </a:xfrm>
            <a:prstGeom prst="rect">
              <a:avLst/>
            </a:prstGeom>
          </p:spPr>
        </p:pic>
        <p:pic>
          <p:nvPicPr>
            <p:cNvPr id="82" name="Picture 8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C7E8B91-8063-45A6-46C9-DCD5CE9D0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648" y="3641010"/>
              <a:ext cx="360000" cy="360000"/>
            </a:xfrm>
            <a:prstGeom prst="rect">
              <a:avLst/>
            </a:prstGeom>
          </p:spPr>
        </p:pic>
        <p:pic>
          <p:nvPicPr>
            <p:cNvPr id="83" name="Picture 82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E6F23342-B43A-B3EC-D14F-3324E6CDE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2781" y="3372793"/>
              <a:ext cx="360000" cy="360000"/>
            </a:xfrm>
            <a:prstGeom prst="rect">
              <a:avLst/>
            </a:prstGeom>
          </p:spPr>
        </p:pic>
        <p:pic>
          <p:nvPicPr>
            <p:cNvPr id="84" name="Graphic 83" descr="Bowl outline">
              <a:extLst>
                <a:ext uri="{FF2B5EF4-FFF2-40B4-BE49-F238E27FC236}">
                  <a16:creationId xmlns:a16="http://schemas.microsoft.com/office/drawing/2014/main" id="{80EEFEA8-D623-B2FF-E14A-0E07A074CA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8179178" y="3530887"/>
              <a:ext cx="1800000" cy="1026659"/>
            </a:xfrm>
            <a:prstGeom prst="rect">
              <a:avLst/>
            </a:prstGeom>
          </p:spPr>
        </p:pic>
        <p:pic>
          <p:nvPicPr>
            <p:cNvPr id="85" name="Picture 84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162783F2-349D-750C-514F-0CDFB75778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5222" y="3377379"/>
              <a:ext cx="360000" cy="360000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4B9DE7D4-E1AE-E861-F1D0-3C0CC975CB18}"/>
                </a:ext>
              </a:extLst>
            </p:cNvPr>
            <p:cNvGrpSpPr/>
            <p:nvPr/>
          </p:nvGrpSpPr>
          <p:grpSpPr>
            <a:xfrm>
              <a:off x="6749592" y="403198"/>
              <a:ext cx="1800000" cy="1791583"/>
              <a:chOff x="7088269" y="2537416"/>
              <a:chExt cx="1800000" cy="1791583"/>
            </a:xfrm>
          </p:grpSpPr>
          <p:pic>
            <p:nvPicPr>
              <p:cNvPr id="87" name="Picture 8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F2A70B27-1634-72F8-A0D8-291E6CEA04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8" name="Picture 87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E41CEFF3-D6D1-4579-E4CF-C7CD3C84F5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9" name="Graphic 88" descr="Bowl outline">
                <a:extLst>
                  <a:ext uri="{FF2B5EF4-FFF2-40B4-BE49-F238E27FC236}">
                    <a16:creationId xmlns:a16="http://schemas.microsoft.com/office/drawing/2014/main" id="{4B2665EC-7F8B-A44E-AD3E-B774625C07D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90" name="Picture 8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681939C3-1D9C-EBEC-2655-95112D8A80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1" name="Picture 9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6F0F65D-1007-BB41-7F4F-F18C1FCB8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2" name="Picture 9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6CBAA618-C121-E9C2-C22F-CBA0CECC55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3" name="Picture 9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E60FF6D-5CB4-3C76-1247-19E6B68FCA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94" name="Picture 93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6E453876-C878-CD19-3C14-847385D53E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5" name="Picture 9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7E7B6557-DE81-8FAE-644F-7BAE9B44F9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6" name="Picture 95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2987C432-17AD-C75A-E21B-363BC00C4B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7" name="Picture 9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C251B10-C81A-96BA-EF12-C5F0845873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82995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870BC567-3879-5DE0-6A8C-726585CD2B47}"/>
              </a:ext>
            </a:extLst>
          </p:cNvPr>
          <p:cNvSpPr txBox="1"/>
          <p:nvPr/>
        </p:nvSpPr>
        <p:spPr>
          <a:xfrm>
            <a:off x="1901639" y="5271441"/>
            <a:ext cx="8107312" cy="1200329"/>
          </a:xfrm>
          <a:custGeom>
            <a:avLst/>
            <a:gdLst>
              <a:gd name="connsiteX0" fmla="*/ 0 w 8107312"/>
              <a:gd name="connsiteY0" fmla="*/ 0 h 1200329"/>
              <a:gd name="connsiteX1" fmla="*/ 498021 w 8107312"/>
              <a:gd name="connsiteY1" fmla="*/ 0 h 1200329"/>
              <a:gd name="connsiteX2" fmla="*/ 833895 w 8107312"/>
              <a:gd name="connsiteY2" fmla="*/ 0 h 1200329"/>
              <a:gd name="connsiteX3" fmla="*/ 1575135 w 8107312"/>
              <a:gd name="connsiteY3" fmla="*/ 0 h 1200329"/>
              <a:gd name="connsiteX4" fmla="*/ 2073155 w 8107312"/>
              <a:gd name="connsiteY4" fmla="*/ 0 h 1200329"/>
              <a:gd name="connsiteX5" fmla="*/ 2571176 w 8107312"/>
              <a:gd name="connsiteY5" fmla="*/ 0 h 1200329"/>
              <a:gd name="connsiteX6" fmla="*/ 3312416 w 8107312"/>
              <a:gd name="connsiteY6" fmla="*/ 0 h 1200329"/>
              <a:gd name="connsiteX7" fmla="*/ 3729364 w 8107312"/>
              <a:gd name="connsiteY7" fmla="*/ 0 h 1200329"/>
              <a:gd name="connsiteX8" fmla="*/ 4470603 w 8107312"/>
              <a:gd name="connsiteY8" fmla="*/ 0 h 1200329"/>
              <a:gd name="connsiteX9" fmla="*/ 5211843 w 8107312"/>
              <a:gd name="connsiteY9" fmla="*/ 0 h 1200329"/>
              <a:gd name="connsiteX10" fmla="*/ 5790937 w 8107312"/>
              <a:gd name="connsiteY10" fmla="*/ 0 h 1200329"/>
              <a:gd name="connsiteX11" fmla="*/ 6532177 w 8107312"/>
              <a:gd name="connsiteY11" fmla="*/ 0 h 1200329"/>
              <a:gd name="connsiteX12" fmla="*/ 7030198 w 8107312"/>
              <a:gd name="connsiteY12" fmla="*/ 0 h 1200329"/>
              <a:gd name="connsiteX13" fmla="*/ 7528218 w 8107312"/>
              <a:gd name="connsiteY13" fmla="*/ 0 h 1200329"/>
              <a:gd name="connsiteX14" fmla="*/ 8107312 w 8107312"/>
              <a:gd name="connsiteY14" fmla="*/ 0 h 1200329"/>
              <a:gd name="connsiteX15" fmla="*/ 8107312 w 8107312"/>
              <a:gd name="connsiteY15" fmla="*/ 388106 h 1200329"/>
              <a:gd name="connsiteX16" fmla="*/ 8107312 w 8107312"/>
              <a:gd name="connsiteY16" fmla="*/ 788216 h 1200329"/>
              <a:gd name="connsiteX17" fmla="*/ 8107312 w 8107312"/>
              <a:gd name="connsiteY17" fmla="*/ 1200329 h 1200329"/>
              <a:gd name="connsiteX18" fmla="*/ 7447145 w 8107312"/>
              <a:gd name="connsiteY18" fmla="*/ 1200329 h 1200329"/>
              <a:gd name="connsiteX19" fmla="*/ 7111271 w 8107312"/>
              <a:gd name="connsiteY19" fmla="*/ 1200329 h 1200329"/>
              <a:gd name="connsiteX20" fmla="*/ 6694323 w 8107312"/>
              <a:gd name="connsiteY20" fmla="*/ 1200329 h 1200329"/>
              <a:gd name="connsiteX21" fmla="*/ 5953083 w 8107312"/>
              <a:gd name="connsiteY21" fmla="*/ 1200329 h 1200329"/>
              <a:gd name="connsiteX22" fmla="*/ 5373990 w 8107312"/>
              <a:gd name="connsiteY22" fmla="*/ 1200329 h 1200329"/>
              <a:gd name="connsiteX23" fmla="*/ 4957042 w 8107312"/>
              <a:gd name="connsiteY23" fmla="*/ 1200329 h 1200329"/>
              <a:gd name="connsiteX24" fmla="*/ 4377948 w 8107312"/>
              <a:gd name="connsiteY24" fmla="*/ 1200329 h 1200329"/>
              <a:gd name="connsiteX25" fmla="*/ 4042074 w 8107312"/>
              <a:gd name="connsiteY25" fmla="*/ 1200329 h 1200329"/>
              <a:gd name="connsiteX26" fmla="*/ 3706200 w 8107312"/>
              <a:gd name="connsiteY26" fmla="*/ 1200329 h 1200329"/>
              <a:gd name="connsiteX27" fmla="*/ 3127106 w 8107312"/>
              <a:gd name="connsiteY27" fmla="*/ 1200329 h 1200329"/>
              <a:gd name="connsiteX28" fmla="*/ 2710159 w 8107312"/>
              <a:gd name="connsiteY28" fmla="*/ 1200329 h 1200329"/>
              <a:gd name="connsiteX29" fmla="*/ 2049992 w 8107312"/>
              <a:gd name="connsiteY29" fmla="*/ 1200329 h 1200329"/>
              <a:gd name="connsiteX30" fmla="*/ 1633044 w 8107312"/>
              <a:gd name="connsiteY30" fmla="*/ 1200329 h 1200329"/>
              <a:gd name="connsiteX31" fmla="*/ 972877 w 8107312"/>
              <a:gd name="connsiteY31" fmla="*/ 1200329 h 1200329"/>
              <a:gd name="connsiteX32" fmla="*/ 637003 w 8107312"/>
              <a:gd name="connsiteY32" fmla="*/ 1200329 h 1200329"/>
              <a:gd name="connsiteX33" fmla="*/ 0 w 8107312"/>
              <a:gd name="connsiteY33" fmla="*/ 1200329 h 1200329"/>
              <a:gd name="connsiteX34" fmla="*/ 0 w 8107312"/>
              <a:gd name="connsiteY34" fmla="*/ 824226 h 1200329"/>
              <a:gd name="connsiteX35" fmla="*/ 0 w 8107312"/>
              <a:gd name="connsiteY35" fmla="*/ 400110 h 1200329"/>
              <a:gd name="connsiteX36" fmla="*/ 0 w 8107312"/>
              <a:gd name="connsiteY36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107312" h="1200329" extrusionOk="0">
                <a:moveTo>
                  <a:pt x="0" y="0"/>
                </a:moveTo>
                <a:cubicBezTo>
                  <a:pt x="147887" y="-14133"/>
                  <a:pt x="364556" y="30815"/>
                  <a:pt x="498021" y="0"/>
                </a:cubicBezTo>
                <a:cubicBezTo>
                  <a:pt x="631486" y="-30815"/>
                  <a:pt x="685690" y="2591"/>
                  <a:pt x="833895" y="0"/>
                </a:cubicBezTo>
                <a:cubicBezTo>
                  <a:pt x="982100" y="-2591"/>
                  <a:pt x="1326556" y="51571"/>
                  <a:pt x="1575135" y="0"/>
                </a:cubicBezTo>
                <a:cubicBezTo>
                  <a:pt x="1823714" y="-51571"/>
                  <a:pt x="1855283" y="52106"/>
                  <a:pt x="2073155" y="0"/>
                </a:cubicBezTo>
                <a:cubicBezTo>
                  <a:pt x="2291027" y="-52106"/>
                  <a:pt x="2351383" y="48044"/>
                  <a:pt x="2571176" y="0"/>
                </a:cubicBezTo>
                <a:cubicBezTo>
                  <a:pt x="2790969" y="-48044"/>
                  <a:pt x="3092660" y="72285"/>
                  <a:pt x="3312416" y="0"/>
                </a:cubicBezTo>
                <a:cubicBezTo>
                  <a:pt x="3532172" y="-72285"/>
                  <a:pt x="3553244" y="20217"/>
                  <a:pt x="3729364" y="0"/>
                </a:cubicBezTo>
                <a:cubicBezTo>
                  <a:pt x="3905484" y="-20217"/>
                  <a:pt x="4113118" y="8734"/>
                  <a:pt x="4470603" y="0"/>
                </a:cubicBezTo>
                <a:cubicBezTo>
                  <a:pt x="4828088" y="-8734"/>
                  <a:pt x="5050473" y="8120"/>
                  <a:pt x="5211843" y="0"/>
                </a:cubicBezTo>
                <a:cubicBezTo>
                  <a:pt x="5373213" y="-8120"/>
                  <a:pt x="5604792" y="52453"/>
                  <a:pt x="5790937" y="0"/>
                </a:cubicBezTo>
                <a:cubicBezTo>
                  <a:pt x="5977082" y="-52453"/>
                  <a:pt x="6343583" y="82879"/>
                  <a:pt x="6532177" y="0"/>
                </a:cubicBezTo>
                <a:cubicBezTo>
                  <a:pt x="6720771" y="-82879"/>
                  <a:pt x="6877728" y="865"/>
                  <a:pt x="7030198" y="0"/>
                </a:cubicBezTo>
                <a:cubicBezTo>
                  <a:pt x="7182668" y="-865"/>
                  <a:pt x="7361177" y="43458"/>
                  <a:pt x="7528218" y="0"/>
                </a:cubicBezTo>
                <a:cubicBezTo>
                  <a:pt x="7695259" y="-43458"/>
                  <a:pt x="7957433" y="44672"/>
                  <a:pt x="8107312" y="0"/>
                </a:cubicBezTo>
                <a:cubicBezTo>
                  <a:pt x="8110586" y="157899"/>
                  <a:pt x="8078979" y="259263"/>
                  <a:pt x="8107312" y="388106"/>
                </a:cubicBezTo>
                <a:cubicBezTo>
                  <a:pt x="8135645" y="516949"/>
                  <a:pt x="8085641" y="698512"/>
                  <a:pt x="8107312" y="788216"/>
                </a:cubicBezTo>
                <a:cubicBezTo>
                  <a:pt x="8128983" y="877920"/>
                  <a:pt x="8071852" y="1055186"/>
                  <a:pt x="8107312" y="1200329"/>
                </a:cubicBezTo>
                <a:cubicBezTo>
                  <a:pt x="7867233" y="1208430"/>
                  <a:pt x="7694218" y="1136910"/>
                  <a:pt x="7447145" y="1200329"/>
                </a:cubicBezTo>
                <a:cubicBezTo>
                  <a:pt x="7200072" y="1263748"/>
                  <a:pt x="7261530" y="1162460"/>
                  <a:pt x="7111271" y="1200329"/>
                </a:cubicBezTo>
                <a:cubicBezTo>
                  <a:pt x="6961012" y="1238198"/>
                  <a:pt x="6880365" y="1191609"/>
                  <a:pt x="6694323" y="1200329"/>
                </a:cubicBezTo>
                <a:cubicBezTo>
                  <a:pt x="6508281" y="1209049"/>
                  <a:pt x="6166025" y="1152479"/>
                  <a:pt x="5953083" y="1200329"/>
                </a:cubicBezTo>
                <a:cubicBezTo>
                  <a:pt x="5740141" y="1248179"/>
                  <a:pt x="5661053" y="1136831"/>
                  <a:pt x="5373990" y="1200329"/>
                </a:cubicBezTo>
                <a:cubicBezTo>
                  <a:pt x="5086927" y="1263827"/>
                  <a:pt x="5079376" y="1175509"/>
                  <a:pt x="4957042" y="1200329"/>
                </a:cubicBezTo>
                <a:cubicBezTo>
                  <a:pt x="4834708" y="1225149"/>
                  <a:pt x="4501469" y="1176033"/>
                  <a:pt x="4377948" y="1200329"/>
                </a:cubicBezTo>
                <a:cubicBezTo>
                  <a:pt x="4254427" y="1224625"/>
                  <a:pt x="4195477" y="1185678"/>
                  <a:pt x="4042074" y="1200329"/>
                </a:cubicBezTo>
                <a:cubicBezTo>
                  <a:pt x="3888671" y="1214980"/>
                  <a:pt x="3776194" y="1163131"/>
                  <a:pt x="3706200" y="1200329"/>
                </a:cubicBezTo>
                <a:cubicBezTo>
                  <a:pt x="3636206" y="1237527"/>
                  <a:pt x="3395759" y="1194669"/>
                  <a:pt x="3127106" y="1200329"/>
                </a:cubicBezTo>
                <a:cubicBezTo>
                  <a:pt x="2858453" y="1205989"/>
                  <a:pt x="2859668" y="1199468"/>
                  <a:pt x="2710159" y="1200329"/>
                </a:cubicBezTo>
                <a:cubicBezTo>
                  <a:pt x="2560650" y="1201190"/>
                  <a:pt x="2297626" y="1144200"/>
                  <a:pt x="2049992" y="1200329"/>
                </a:cubicBezTo>
                <a:cubicBezTo>
                  <a:pt x="1802358" y="1256458"/>
                  <a:pt x="1748825" y="1187854"/>
                  <a:pt x="1633044" y="1200329"/>
                </a:cubicBezTo>
                <a:cubicBezTo>
                  <a:pt x="1517263" y="1212804"/>
                  <a:pt x="1148081" y="1169097"/>
                  <a:pt x="972877" y="1200329"/>
                </a:cubicBezTo>
                <a:cubicBezTo>
                  <a:pt x="797673" y="1231561"/>
                  <a:pt x="742233" y="1184270"/>
                  <a:pt x="637003" y="1200329"/>
                </a:cubicBezTo>
                <a:cubicBezTo>
                  <a:pt x="531773" y="1216388"/>
                  <a:pt x="238682" y="1156014"/>
                  <a:pt x="0" y="1200329"/>
                </a:cubicBezTo>
                <a:cubicBezTo>
                  <a:pt x="-13174" y="1019052"/>
                  <a:pt x="8700" y="914411"/>
                  <a:pt x="0" y="824226"/>
                </a:cubicBezTo>
                <a:cubicBezTo>
                  <a:pt x="-8700" y="734041"/>
                  <a:pt x="540" y="502475"/>
                  <a:pt x="0" y="400110"/>
                </a:cubicBezTo>
                <a:cubicBezTo>
                  <a:pt x="-540" y="297745"/>
                  <a:pt x="8673" y="13910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One of the most popular methods is called </a:t>
            </a:r>
            <a:r>
              <a:rPr lang="en-US" sz="2400" b="1" dirty="0"/>
              <a:t>Gini Impurity</a:t>
            </a:r>
            <a:r>
              <a:rPr lang="en-US" sz="2400" dirty="0"/>
              <a:t>, but there are also other methods like </a:t>
            </a:r>
            <a:r>
              <a:rPr lang="en-US" sz="2400" b="1" dirty="0"/>
              <a:t>Entropy</a:t>
            </a:r>
            <a:r>
              <a:rPr lang="en-US" sz="2400" dirty="0"/>
              <a:t> and </a:t>
            </a:r>
            <a:r>
              <a:rPr lang="en-US" sz="2400" b="1" dirty="0"/>
              <a:t>Information Gain</a:t>
            </a:r>
            <a:endParaRPr lang="en-PH" sz="24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B2DB96-B454-E01F-5184-49EBCBB7348D}"/>
              </a:ext>
            </a:extLst>
          </p:cNvPr>
          <p:cNvGrpSpPr/>
          <p:nvPr/>
        </p:nvGrpSpPr>
        <p:grpSpPr>
          <a:xfrm>
            <a:off x="605975" y="608811"/>
            <a:ext cx="5099408" cy="4180540"/>
            <a:chOff x="4879770" y="421898"/>
            <a:chExt cx="5099408" cy="418054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B2C76C-CF32-C18B-F168-D1CE23A740B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9651316-D8C1-9905-0B8B-010B7108961F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102340-A429-A931-98E6-0020070C8F0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33E308-B8FD-194A-4E01-0E500E49F3A0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EB97B-970F-547E-49C9-8BC6EE0F2C06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D5E3A0-06DC-FB81-338E-52DA61E7E00D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57" name="Picture 5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EB5B2F3B-0F47-AEEA-A742-81DDB2EB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8" name="Graphic 57" descr="Bowl outline">
                <a:extLst>
                  <a:ext uri="{FF2B5EF4-FFF2-40B4-BE49-F238E27FC236}">
                    <a16:creationId xmlns:a16="http://schemas.microsoft.com/office/drawing/2014/main" id="{6A348D0A-00EA-E2CB-604E-5B6E6BAB1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B6BBB09-DC0E-34FF-A9F7-79482AF8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020C1BC-895F-B552-9640-5633562FA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2127ECB-777C-D9D9-594E-B8F386934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4C4ECF0-AF16-C071-1C13-5A36C0609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CCED901-68CB-ED9B-DD4D-59D913C48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D316287-0C91-C2FD-5462-87EF8A497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3C0212A-4344-5A80-F288-2E59844F6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105B0C-361C-3FA8-54B3-6FA0CEA04CBA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52" name="Picture 5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DAEAF14-129A-E096-7DC1-6CCE72470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5" name="Graphic 54" descr="Bowl outline">
                <a:extLst>
                  <a:ext uri="{FF2B5EF4-FFF2-40B4-BE49-F238E27FC236}">
                    <a16:creationId xmlns:a16="http://schemas.microsoft.com/office/drawing/2014/main" id="{543C4A8B-DD2F-D2DE-A25E-7987F6CC5E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6" name="Picture 5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F9545F-4AB6-B53F-C90D-6B0A41598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D790F4-0E0A-D40E-C75D-D443058F4B5B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38" name="Picture 3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6C7E6C9-8B68-D767-FD14-C0D5FE4C8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08DA55D8-AC9F-155F-1F7A-4405BD711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Graphic 39" descr="Bowl outline">
                <a:extLst>
                  <a:ext uri="{FF2B5EF4-FFF2-40B4-BE49-F238E27FC236}">
                    <a16:creationId xmlns:a16="http://schemas.microsoft.com/office/drawing/2014/main" id="{DE2716C3-3A82-7994-0A98-E1A2369872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1" name="Picture 4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5104CCC-05A2-94E7-AF03-68DD8C817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ADD13E-4B2E-B5F3-289E-C97F1718E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3" name="Picture 4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24518AF-33EB-486F-4A76-439E1AFC3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Picture 4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6F12D9E-8BE4-1468-295A-2F75A4202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45" name="Picture 4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50FE5FF-6F54-F5B8-802D-E26D10D4C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8" name="Picture 4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D87D9DD-CD4C-5E98-B73D-8F409DE85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0" name="Picture 4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6A1439-E8D4-D252-5BE5-E0254968D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1" name="Picture 5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1F0AA60-F0B6-9338-3281-B4570B70C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306189A-B173-258F-14C6-1672F4FDFB92}"/>
              </a:ext>
            </a:extLst>
          </p:cNvPr>
          <p:cNvGrpSpPr/>
          <p:nvPr/>
        </p:nvGrpSpPr>
        <p:grpSpPr>
          <a:xfrm>
            <a:off x="6347418" y="554171"/>
            <a:ext cx="5099408" cy="4199240"/>
            <a:chOff x="4879770" y="403198"/>
            <a:chExt cx="5099408" cy="419924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A31782-EC39-7BE3-454C-0AE32B872354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ounded Rectangle 46">
              <a:extLst>
                <a:ext uri="{FF2B5EF4-FFF2-40B4-BE49-F238E27FC236}">
                  <a16:creationId xmlns:a16="http://schemas.microsoft.com/office/drawing/2014/main" id="{C5B7C4A9-3862-70BD-FCC8-33759F9DA2B7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Round?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B3C4BA9-92C1-4F33-E45B-AD1FB5A1A655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3A3D2FA-F950-C4BC-D813-6DD7DBF8FD68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88D46BA-6AD4-386A-5882-9DC7F4DBCF65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72" name="Picture 7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477B44FF-1135-7472-C425-FDDE63E91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739" y="2970663"/>
              <a:ext cx="360000" cy="360000"/>
            </a:xfrm>
            <a:prstGeom prst="rect">
              <a:avLst/>
            </a:prstGeom>
          </p:spPr>
        </p:pic>
        <p:pic>
          <p:nvPicPr>
            <p:cNvPr id="73" name="Graphic 72" descr="Bowl outline">
              <a:extLst>
                <a:ext uri="{FF2B5EF4-FFF2-40B4-BE49-F238E27FC236}">
                  <a16:creationId xmlns:a16="http://schemas.microsoft.com/office/drawing/2014/main" id="{242A4752-A07D-7345-90B6-A750833499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4879770" y="3575779"/>
              <a:ext cx="1800000" cy="1026659"/>
            </a:xfrm>
            <a:prstGeom prst="rect">
              <a:avLst/>
            </a:prstGeom>
          </p:spPr>
        </p:pic>
        <p:pic>
          <p:nvPicPr>
            <p:cNvPr id="74" name="Picture 7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C943322-5BB0-B051-3ECD-B567D672E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163273"/>
              <a:ext cx="360000" cy="360000"/>
            </a:xfrm>
            <a:prstGeom prst="rect">
              <a:avLst/>
            </a:prstGeom>
          </p:spPr>
        </p:pic>
        <p:pic>
          <p:nvPicPr>
            <p:cNvPr id="75" name="Picture 7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D1EB610-C5B0-8291-F5D8-C7784BB2C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581086"/>
              <a:ext cx="360000" cy="360000"/>
            </a:xfrm>
            <a:prstGeom prst="rect">
              <a:avLst/>
            </a:prstGeom>
          </p:spPr>
        </p:pic>
        <p:pic>
          <p:nvPicPr>
            <p:cNvPr id="76" name="Picture 7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A1172EC-AA49-3629-DC1C-7A4F527E5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69" y="3179123"/>
              <a:ext cx="360000" cy="360000"/>
            </a:xfrm>
            <a:prstGeom prst="rect">
              <a:avLst/>
            </a:prstGeom>
          </p:spPr>
        </p:pic>
        <p:pic>
          <p:nvPicPr>
            <p:cNvPr id="77" name="Picture 7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FE0C87AB-C5E1-80FA-9D92-79B515F23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1639" y="3608686"/>
              <a:ext cx="360000" cy="304800"/>
            </a:xfrm>
            <a:prstGeom prst="rect">
              <a:avLst/>
            </a:prstGeom>
          </p:spPr>
        </p:pic>
        <p:pic>
          <p:nvPicPr>
            <p:cNvPr id="78" name="Picture 7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C61F4361-DD16-5166-3D91-E0C65A6E9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414" y="3192793"/>
              <a:ext cx="360000" cy="360000"/>
            </a:xfrm>
            <a:prstGeom prst="rect">
              <a:avLst/>
            </a:prstGeom>
          </p:spPr>
        </p:pic>
        <p:pic>
          <p:nvPicPr>
            <p:cNvPr id="79" name="Picture 7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F423ACC7-B576-34C5-CC15-30BDF97E37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803" y="3179123"/>
              <a:ext cx="360000" cy="360000"/>
            </a:xfrm>
            <a:prstGeom prst="rect">
              <a:avLst/>
            </a:prstGeom>
          </p:spPr>
        </p:pic>
        <p:pic>
          <p:nvPicPr>
            <p:cNvPr id="80" name="Picture 79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E48DAB9-4CFB-04FC-7874-641B229968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648" y="3641010"/>
              <a:ext cx="360000" cy="360000"/>
            </a:xfrm>
            <a:prstGeom prst="rect">
              <a:avLst/>
            </a:prstGeom>
          </p:spPr>
        </p:pic>
        <p:pic>
          <p:nvPicPr>
            <p:cNvPr id="81" name="Picture 80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46EBBC4A-2612-9188-0850-FF6A7088F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2781" y="3372793"/>
              <a:ext cx="360000" cy="360000"/>
            </a:xfrm>
            <a:prstGeom prst="rect">
              <a:avLst/>
            </a:prstGeom>
          </p:spPr>
        </p:pic>
        <p:pic>
          <p:nvPicPr>
            <p:cNvPr id="82" name="Graphic 81" descr="Bowl outline">
              <a:extLst>
                <a:ext uri="{FF2B5EF4-FFF2-40B4-BE49-F238E27FC236}">
                  <a16:creationId xmlns:a16="http://schemas.microsoft.com/office/drawing/2014/main" id="{B5E75EAF-7B24-2DFD-D620-D7D35D9417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8179178" y="3530887"/>
              <a:ext cx="1800000" cy="1026659"/>
            </a:xfrm>
            <a:prstGeom prst="rect">
              <a:avLst/>
            </a:prstGeom>
          </p:spPr>
        </p:pic>
        <p:pic>
          <p:nvPicPr>
            <p:cNvPr id="83" name="Picture 82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306DB977-E4CC-536E-9ACC-9C173D2B91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5222" y="3377379"/>
              <a:ext cx="360000" cy="360000"/>
            </a:xfrm>
            <a:prstGeom prst="rect">
              <a:avLst/>
            </a:prstGeom>
          </p:spPr>
        </p:pic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F3F3AE4-EAD1-550A-BD69-397ABC4643C0}"/>
                </a:ext>
              </a:extLst>
            </p:cNvPr>
            <p:cNvGrpSpPr/>
            <p:nvPr/>
          </p:nvGrpSpPr>
          <p:grpSpPr>
            <a:xfrm>
              <a:off x="6749592" y="403198"/>
              <a:ext cx="1800000" cy="1791583"/>
              <a:chOff x="7088269" y="2537416"/>
              <a:chExt cx="1800000" cy="1791583"/>
            </a:xfrm>
          </p:grpSpPr>
          <p:pic>
            <p:nvPicPr>
              <p:cNvPr id="85" name="Picture 8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4A010FB-C935-179C-8C7C-3F8E89FADA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6" name="Picture 8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C87EFA4F-8332-D7AA-C3D4-5800D9927E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7" name="Graphic 86" descr="Bowl outline">
                <a:extLst>
                  <a:ext uri="{FF2B5EF4-FFF2-40B4-BE49-F238E27FC236}">
                    <a16:creationId xmlns:a16="http://schemas.microsoft.com/office/drawing/2014/main" id="{20DAE312-089F-895D-D519-B7334720A1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88" name="Picture 87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9A23547-47F5-4277-43CF-AAF679D666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9" name="Picture 8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57018CE-5609-30C7-EDD4-AB1AA10480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0" name="Picture 8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2D03EC6E-A7C7-24F8-DBBF-EC186F7C26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1" name="Picture 9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F017BC5B-7B4E-6CB7-03DB-0CC4299948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92" name="Picture 9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D69B817B-F252-9FFD-8718-06868655A3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3" name="Picture 9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D9DCDB74-9330-680F-2870-15C4F6D033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4" name="Picture 9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4643E76-2C96-5AFD-9F89-C9044E3B0D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5" name="Picture 9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B2403990-5A16-552F-44A1-DA5AA92CEC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18276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870BC567-3879-5DE0-6A8C-726585CD2B47}"/>
              </a:ext>
            </a:extLst>
          </p:cNvPr>
          <p:cNvSpPr txBox="1"/>
          <p:nvPr/>
        </p:nvSpPr>
        <p:spPr>
          <a:xfrm>
            <a:off x="1901639" y="5271441"/>
            <a:ext cx="8107312" cy="830997"/>
          </a:xfrm>
          <a:custGeom>
            <a:avLst/>
            <a:gdLst>
              <a:gd name="connsiteX0" fmla="*/ 0 w 8107312"/>
              <a:gd name="connsiteY0" fmla="*/ 0 h 830997"/>
              <a:gd name="connsiteX1" fmla="*/ 498021 w 8107312"/>
              <a:gd name="connsiteY1" fmla="*/ 0 h 830997"/>
              <a:gd name="connsiteX2" fmla="*/ 833895 w 8107312"/>
              <a:gd name="connsiteY2" fmla="*/ 0 h 830997"/>
              <a:gd name="connsiteX3" fmla="*/ 1575135 w 8107312"/>
              <a:gd name="connsiteY3" fmla="*/ 0 h 830997"/>
              <a:gd name="connsiteX4" fmla="*/ 2073155 w 8107312"/>
              <a:gd name="connsiteY4" fmla="*/ 0 h 830997"/>
              <a:gd name="connsiteX5" fmla="*/ 2571176 w 8107312"/>
              <a:gd name="connsiteY5" fmla="*/ 0 h 830997"/>
              <a:gd name="connsiteX6" fmla="*/ 3312416 w 8107312"/>
              <a:gd name="connsiteY6" fmla="*/ 0 h 830997"/>
              <a:gd name="connsiteX7" fmla="*/ 3729364 w 8107312"/>
              <a:gd name="connsiteY7" fmla="*/ 0 h 830997"/>
              <a:gd name="connsiteX8" fmla="*/ 4470603 w 8107312"/>
              <a:gd name="connsiteY8" fmla="*/ 0 h 830997"/>
              <a:gd name="connsiteX9" fmla="*/ 5211843 w 8107312"/>
              <a:gd name="connsiteY9" fmla="*/ 0 h 830997"/>
              <a:gd name="connsiteX10" fmla="*/ 5790937 w 8107312"/>
              <a:gd name="connsiteY10" fmla="*/ 0 h 830997"/>
              <a:gd name="connsiteX11" fmla="*/ 6532177 w 8107312"/>
              <a:gd name="connsiteY11" fmla="*/ 0 h 830997"/>
              <a:gd name="connsiteX12" fmla="*/ 7030198 w 8107312"/>
              <a:gd name="connsiteY12" fmla="*/ 0 h 830997"/>
              <a:gd name="connsiteX13" fmla="*/ 7528218 w 8107312"/>
              <a:gd name="connsiteY13" fmla="*/ 0 h 830997"/>
              <a:gd name="connsiteX14" fmla="*/ 8107312 w 8107312"/>
              <a:gd name="connsiteY14" fmla="*/ 0 h 830997"/>
              <a:gd name="connsiteX15" fmla="*/ 8107312 w 8107312"/>
              <a:gd name="connsiteY15" fmla="*/ 407189 h 830997"/>
              <a:gd name="connsiteX16" fmla="*/ 8107312 w 8107312"/>
              <a:gd name="connsiteY16" fmla="*/ 830997 h 830997"/>
              <a:gd name="connsiteX17" fmla="*/ 7447145 w 8107312"/>
              <a:gd name="connsiteY17" fmla="*/ 830997 h 830997"/>
              <a:gd name="connsiteX18" fmla="*/ 6868051 w 8107312"/>
              <a:gd name="connsiteY18" fmla="*/ 830997 h 830997"/>
              <a:gd name="connsiteX19" fmla="*/ 6532177 w 8107312"/>
              <a:gd name="connsiteY19" fmla="*/ 830997 h 830997"/>
              <a:gd name="connsiteX20" fmla="*/ 6115230 w 8107312"/>
              <a:gd name="connsiteY20" fmla="*/ 830997 h 830997"/>
              <a:gd name="connsiteX21" fmla="*/ 5373990 w 8107312"/>
              <a:gd name="connsiteY21" fmla="*/ 830997 h 830997"/>
              <a:gd name="connsiteX22" fmla="*/ 4794896 w 8107312"/>
              <a:gd name="connsiteY22" fmla="*/ 830997 h 830997"/>
              <a:gd name="connsiteX23" fmla="*/ 4377948 w 8107312"/>
              <a:gd name="connsiteY23" fmla="*/ 830997 h 830997"/>
              <a:gd name="connsiteX24" fmla="*/ 3798855 w 8107312"/>
              <a:gd name="connsiteY24" fmla="*/ 830997 h 830997"/>
              <a:gd name="connsiteX25" fmla="*/ 3462980 w 8107312"/>
              <a:gd name="connsiteY25" fmla="*/ 830997 h 830997"/>
              <a:gd name="connsiteX26" fmla="*/ 3127106 w 8107312"/>
              <a:gd name="connsiteY26" fmla="*/ 830997 h 830997"/>
              <a:gd name="connsiteX27" fmla="*/ 2548012 w 8107312"/>
              <a:gd name="connsiteY27" fmla="*/ 830997 h 830997"/>
              <a:gd name="connsiteX28" fmla="*/ 2131065 w 8107312"/>
              <a:gd name="connsiteY28" fmla="*/ 830997 h 830997"/>
              <a:gd name="connsiteX29" fmla="*/ 1470898 w 8107312"/>
              <a:gd name="connsiteY29" fmla="*/ 830997 h 830997"/>
              <a:gd name="connsiteX30" fmla="*/ 1053951 w 8107312"/>
              <a:gd name="connsiteY30" fmla="*/ 830997 h 830997"/>
              <a:gd name="connsiteX31" fmla="*/ 0 w 8107312"/>
              <a:gd name="connsiteY31" fmla="*/ 830997 h 830997"/>
              <a:gd name="connsiteX32" fmla="*/ 0 w 8107312"/>
              <a:gd name="connsiteY32" fmla="*/ 440428 h 830997"/>
              <a:gd name="connsiteX33" fmla="*/ 0 w 8107312"/>
              <a:gd name="connsiteY33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107312" h="830997" extrusionOk="0">
                <a:moveTo>
                  <a:pt x="0" y="0"/>
                </a:moveTo>
                <a:cubicBezTo>
                  <a:pt x="147887" y="-14133"/>
                  <a:pt x="364556" y="30815"/>
                  <a:pt x="498021" y="0"/>
                </a:cubicBezTo>
                <a:cubicBezTo>
                  <a:pt x="631486" y="-30815"/>
                  <a:pt x="685690" y="2591"/>
                  <a:pt x="833895" y="0"/>
                </a:cubicBezTo>
                <a:cubicBezTo>
                  <a:pt x="982100" y="-2591"/>
                  <a:pt x="1326556" y="51571"/>
                  <a:pt x="1575135" y="0"/>
                </a:cubicBezTo>
                <a:cubicBezTo>
                  <a:pt x="1823714" y="-51571"/>
                  <a:pt x="1855283" y="52106"/>
                  <a:pt x="2073155" y="0"/>
                </a:cubicBezTo>
                <a:cubicBezTo>
                  <a:pt x="2291027" y="-52106"/>
                  <a:pt x="2351383" y="48044"/>
                  <a:pt x="2571176" y="0"/>
                </a:cubicBezTo>
                <a:cubicBezTo>
                  <a:pt x="2790969" y="-48044"/>
                  <a:pt x="3092660" y="72285"/>
                  <a:pt x="3312416" y="0"/>
                </a:cubicBezTo>
                <a:cubicBezTo>
                  <a:pt x="3532172" y="-72285"/>
                  <a:pt x="3553244" y="20217"/>
                  <a:pt x="3729364" y="0"/>
                </a:cubicBezTo>
                <a:cubicBezTo>
                  <a:pt x="3905484" y="-20217"/>
                  <a:pt x="4113118" y="8734"/>
                  <a:pt x="4470603" y="0"/>
                </a:cubicBezTo>
                <a:cubicBezTo>
                  <a:pt x="4828088" y="-8734"/>
                  <a:pt x="5050473" y="8120"/>
                  <a:pt x="5211843" y="0"/>
                </a:cubicBezTo>
                <a:cubicBezTo>
                  <a:pt x="5373213" y="-8120"/>
                  <a:pt x="5604792" y="52453"/>
                  <a:pt x="5790937" y="0"/>
                </a:cubicBezTo>
                <a:cubicBezTo>
                  <a:pt x="5977082" y="-52453"/>
                  <a:pt x="6343583" y="82879"/>
                  <a:pt x="6532177" y="0"/>
                </a:cubicBezTo>
                <a:cubicBezTo>
                  <a:pt x="6720771" y="-82879"/>
                  <a:pt x="6877728" y="865"/>
                  <a:pt x="7030198" y="0"/>
                </a:cubicBezTo>
                <a:cubicBezTo>
                  <a:pt x="7182668" y="-865"/>
                  <a:pt x="7361177" y="43458"/>
                  <a:pt x="7528218" y="0"/>
                </a:cubicBezTo>
                <a:cubicBezTo>
                  <a:pt x="7695259" y="-43458"/>
                  <a:pt x="7957433" y="44672"/>
                  <a:pt x="8107312" y="0"/>
                </a:cubicBezTo>
                <a:cubicBezTo>
                  <a:pt x="8147388" y="130940"/>
                  <a:pt x="8082207" y="227271"/>
                  <a:pt x="8107312" y="407189"/>
                </a:cubicBezTo>
                <a:cubicBezTo>
                  <a:pt x="8132417" y="587107"/>
                  <a:pt x="8096516" y="703814"/>
                  <a:pt x="8107312" y="830997"/>
                </a:cubicBezTo>
                <a:cubicBezTo>
                  <a:pt x="7793408" y="876336"/>
                  <a:pt x="7622089" y="795286"/>
                  <a:pt x="7447145" y="830997"/>
                </a:cubicBezTo>
                <a:cubicBezTo>
                  <a:pt x="7272201" y="866708"/>
                  <a:pt x="7097934" y="823436"/>
                  <a:pt x="6868051" y="830997"/>
                </a:cubicBezTo>
                <a:cubicBezTo>
                  <a:pt x="6638168" y="838558"/>
                  <a:pt x="6682436" y="793128"/>
                  <a:pt x="6532177" y="830997"/>
                </a:cubicBezTo>
                <a:cubicBezTo>
                  <a:pt x="6381918" y="868866"/>
                  <a:pt x="6299226" y="812191"/>
                  <a:pt x="6115230" y="830997"/>
                </a:cubicBezTo>
                <a:cubicBezTo>
                  <a:pt x="5931234" y="849803"/>
                  <a:pt x="5586932" y="783147"/>
                  <a:pt x="5373990" y="830997"/>
                </a:cubicBezTo>
                <a:cubicBezTo>
                  <a:pt x="5161048" y="878847"/>
                  <a:pt x="5082366" y="768215"/>
                  <a:pt x="4794896" y="830997"/>
                </a:cubicBezTo>
                <a:cubicBezTo>
                  <a:pt x="4507426" y="893779"/>
                  <a:pt x="4500282" y="806177"/>
                  <a:pt x="4377948" y="830997"/>
                </a:cubicBezTo>
                <a:cubicBezTo>
                  <a:pt x="4255614" y="855817"/>
                  <a:pt x="3921025" y="804860"/>
                  <a:pt x="3798855" y="830997"/>
                </a:cubicBezTo>
                <a:cubicBezTo>
                  <a:pt x="3676685" y="857134"/>
                  <a:pt x="3624200" y="826788"/>
                  <a:pt x="3462980" y="830997"/>
                </a:cubicBezTo>
                <a:cubicBezTo>
                  <a:pt x="3301761" y="835206"/>
                  <a:pt x="3197100" y="793799"/>
                  <a:pt x="3127106" y="830997"/>
                </a:cubicBezTo>
                <a:cubicBezTo>
                  <a:pt x="3057112" y="868195"/>
                  <a:pt x="2816665" y="825337"/>
                  <a:pt x="2548012" y="830997"/>
                </a:cubicBezTo>
                <a:cubicBezTo>
                  <a:pt x="2279359" y="836657"/>
                  <a:pt x="2280574" y="830136"/>
                  <a:pt x="2131065" y="830997"/>
                </a:cubicBezTo>
                <a:cubicBezTo>
                  <a:pt x="1981556" y="831858"/>
                  <a:pt x="1718532" y="774868"/>
                  <a:pt x="1470898" y="830997"/>
                </a:cubicBezTo>
                <a:cubicBezTo>
                  <a:pt x="1223264" y="887126"/>
                  <a:pt x="1164520" y="812411"/>
                  <a:pt x="1053951" y="830997"/>
                </a:cubicBezTo>
                <a:cubicBezTo>
                  <a:pt x="943382" y="849583"/>
                  <a:pt x="232539" y="830748"/>
                  <a:pt x="0" y="830997"/>
                </a:cubicBezTo>
                <a:cubicBezTo>
                  <a:pt x="-17093" y="639221"/>
                  <a:pt x="18252" y="539875"/>
                  <a:pt x="0" y="440428"/>
                </a:cubicBezTo>
                <a:cubicBezTo>
                  <a:pt x="-18252" y="340981"/>
                  <a:pt x="29720" y="17010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Let us start by calculating the Gini Impurity of </a:t>
            </a:r>
            <a:r>
              <a:rPr lang="en-US" sz="2400" b="1" dirty="0"/>
              <a:t>“Is the color of the fruit red?”</a:t>
            </a:r>
            <a:endParaRPr lang="en-PH" sz="24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B2DB96-B454-E01F-5184-49EBCBB7348D}"/>
              </a:ext>
            </a:extLst>
          </p:cNvPr>
          <p:cNvGrpSpPr/>
          <p:nvPr/>
        </p:nvGrpSpPr>
        <p:grpSpPr>
          <a:xfrm>
            <a:off x="605975" y="608811"/>
            <a:ext cx="5099408" cy="4180540"/>
            <a:chOff x="4879770" y="421898"/>
            <a:chExt cx="5099408" cy="418054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B2C76C-CF32-C18B-F168-D1CE23A740B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9651316-D8C1-9905-0B8B-010B7108961F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102340-A429-A931-98E6-0020070C8F0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33E308-B8FD-194A-4E01-0E500E49F3A0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EB97B-970F-547E-49C9-8BC6EE0F2C06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D5E3A0-06DC-FB81-338E-52DA61E7E00D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57" name="Picture 5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EB5B2F3B-0F47-AEEA-A742-81DDB2EB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8" name="Graphic 57" descr="Bowl outline">
                <a:extLst>
                  <a:ext uri="{FF2B5EF4-FFF2-40B4-BE49-F238E27FC236}">
                    <a16:creationId xmlns:a16="http://schemas.microsoft.com/office/drawing/2014/main" id="{6A348D0A-00EA-E2CB-604E-5B6E6BAB1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B6BBB09-DC0E-34FF-A9F7-79482AF8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020C1BC-895F-B552-9640-5633562FA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2127ECB-777C-D9D9-594E-B8F386934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4C4ECF0-AF16-C071-1C13-5A36C0609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CCED901-68CB-ED9B-DD4D-59D913C48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D316287-0C91-C2FD-5462-87EF8A497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3C0212A-4344-5A80-F288-2E59844F6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105B0C-361C-3FA8-54B3-6FA0CEA04CBA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52" name="Picture 5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DAEAF14-129A-E096-7DC1-6CCE72470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5" name="Graphic 54" descr="Bowl outline">
                <a:extLst>
                  <a:ext uri="{FF2B5EF4-FFF2-40B4-BE49-F238E27FC236}">
                    <a16:creationId xmlns:a16="http://schemas.microsoft.com/office/drawing/2014/main" id="{543C4A8B-DD2F-D2DE-A25E-7987F6CC5E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6" name="Picture 5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F9545F-4AB6-B53F-C90D-6B0A41598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D790F4-0E0A-D40E-C75D-D443058F4B5B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38" name="Picture 3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6C7E6C9-8B68-D767-FD14-C0D5FE4C8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08DA55D8-AC9F-155F-1F7A-4405BD711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Graphic 39" descr="Bowl outline">
                <a:extLst>
                  <a:ext uri="{FF2B5EF4-FFF2-40B4-BE49-F238E27FC236}">
                    <a16:creationId xmlns:a16="http://schemas.microsoft.com/office/drawing/2014/main" id="{DE2716C3-3A82-7994-0A98-E1A2369872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1" name="Picture 4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5104CCC-05A2-94E7-AF03-68DD8C817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ADD13E-4B2E-B5F3-289E-C97F1718E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3" name="Picture 4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24518AF-33EB-486F-4A76-439E1AFC3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Picture 4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6F12D9E-8BE4-1468-295A-2F75A4202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45" name="Picture 4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50FE5FF-6F54-F5B8-802D-E26D10D4C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8" name="Picture 4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D87D9DD-CD4C-5E98-B73D-8F409DE85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0" name="Picture 4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6A1439-E8D4-D252-5BE5-E0254968D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1" name="Picture 5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1F0AA60-F0B6-9338-3281-B4570B70C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C1BA4D5-38C8-5C8B-1C0F-C94CAB0CB129}"/>
                  </a:ext>
                </a:extLst>
              </p14:cNvPr>
              <p14:cNvContentPartPr/>
              <p14:nvPr/>
            </p14:nvContentPartPr>
            <p14:xfrm>
              <a:off x="268333" y="247058"/>
              <a:ext cx="5788440" cy="47084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C1BA4D5-38C8-5C8B-1C0F-C94CAB0CB12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0333" y="229058"/>
                <a:ext cx="5824080" cy="4744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B005B885-0B9F-EC30-4BC0-C5B8795711E2}"/>
              </a:ext>
            </a:extLst>
          </p:cNvPr>
          <p:cNvGrpSpPr/>
          <p:nvPr/>
        </p:nvGrpSpPr>
        <p:grpSpPr>
          <a:xfrm>
            <a:off x="6547506" y="637722"/>
            <a:ext cx="5099408" cy="4199240"/>
            <a:chOff x="4879770" y="403198"/>
            <a:chExt cx="5099408" cy="4199240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6898ECF-E6A6-313A-E721-4CCC2DB5CF78}"/>
                </a:ext>
              </a:extLst>
            </p:cNvPr>
            <p:cNvCxnSpPr>
              <a:cxnSpLocks/>
              <a:stCxn id="68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Rounded Rectangle 46">
              <a:extLst>
                <a:ext uri="{FF2B5EF4-FFF2-40B4-BE49-F238E27FC236}">
                  <a16:creationId xmlns:a16="http://schemas.microsoft.com/office/drawing/2014/main" id="{3B927BB8-9940-AD7B-D835-90FCF0CC62A9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Round?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A530764-13A2-B40A-257E-8575D45F4D5C}"/>
                </a:ext>
              </a:extLst>
            </p:cNvPr>
            <p:cNvCxnSpPr>
              <a:cxnSpLocks/>
              <a:stCxn id="68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EC6D05A-DC41-C079-D8BF-F41F5A1EE1C5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5B8A6ED-FF57-47B3-CCF6-D19AC48F51E9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73" name="Picture 7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D0C291B8-4F4C-9257-B0F1-E6D9D85F7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739" y="2970663"/>
              <a:ext cx="360000" cy="360000"/>
            </a:xfrm>
            <a:prstGeom prst="rect">
              <a:avLst/>
            </a:prstGeom>
          </p:spPr>
        </p:pic>
        <p:pic>
          <p:nvPicPr>
            <p:cNvPr id="74" name="Graphic 73" descr="Bowl outline">
              <a:extLst>
                <a:ext uri="{FF2B5EF4-FFF2-40B4-BE49-F238E27FC236}">
                  <a16:creationId xmlns:a16="http://schemas.microsoft.com/office/drawing/2014/main" id="{79E544F4-057B-4EE9-7C17-B2293D54F9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4879770" y="3575779"/>
              <a:ext cx="1800000" cy="1026659"/>
            </a:xfrm>
            <a:prstGeom prst="rect">
              <a:avLst/>
            </a:prstGeom>
          </p:spPr>
        </p:pic>
        <p:pic>
          <p:nvPicPr>
            <p:cNvPr id="75" name="Picture 7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087D6E24-D9B0-9402-F69A-E182F50E6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163273"/>
              <a:ext cx="360000" cy="360000"/>
            </a:xfrm>
            <a:prstGeom prst="rect">
              <a:avLst/>
            </a:prstGeom>
          </p:spPr>
        </p:pic>
        <p:pic>
          <p:nvPicPr>
            <p:cNvPr id="76" name="Picture 7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17DBC75C-F59B-C9E0-B8D3-9668838C9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581086"/>
              <a:ext cx="360000" cy="360000"/>
            </a:xfrm>
            <a:prstGeom prst="rect">
              <a:avLst/>
            </a:prstGeom>
          </p:spPr>
        </p:pic>
        <p:pic>
          <p:nvPicPr>
            <p:cNvPr id="77" name="Picture 7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7B522730-7A03-03F4-19AC-DE7AE6392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69" y="3179123"/>
              <a:ext cx="360000" cy="360000"/>
            </a:xfrm>
            <a:prstGeom prst="rect">
              <a:avLst/>
            </a:prstGeom>
          </p:spPr>
        </p:pic>
        <p:pic>
          <p:nvPicPr>
            <p:cNvPr id="78" name="Picture 7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742906E-CBF0-EAB0-0174-22B95FF51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1639" y="3608686"/>
              <a:ext cx="360000" cy="304800"/>
            </a:xfrm>
            <a:prstGeom prst="rect">
              <a:avLst/>
            </a:prstGeom>
          </p:spPr>
        </p:pic>
        <p:pic>
          <p:nvPicPr>
            <p:cNvPr id="79" name="Picture 7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8CED3181-2FBB-DE04-7F01-C0A27F74B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414" y="3192793"/>
              <a:ext cx="360000" cy="360000"/>
            </a:xfrm>
            <a:prstGeom prst="rect">
              <a:avLst/>
            </a:prstGeom>
          </p:spPr>
        </p:pic>
        <p:pic>
          <p:nvPicPr>
            <p:cNvPr id="80" name="Picture 79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202A8893-94C0-A4AA-A90B-EBD3D4D65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803" y="3179123"/>
              <a:ext cx="360000" cy="360000"/>
            </a:xfrm>
            <a:prstGeom prst="rect">
              <a:avLst/>
            </a:prstGeom>
          </p:spPr>
        </p:pic>
        <p:pic>
          <p:nvPicPr>
            <p:cNvPr id="81" name="Picture 8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DFA6C6E6-FBC1-E825-D55E-86E753B39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648" y="3641010"/>
              <a:ext cx="360000" cy="360000"/>
            </a:xfrm>
            <a:prstGeom prst="rect">
              <a:avLst/>
            </a:prstGeom>
          </p:spPr>
        </p:pic>
        <p:pic>
          <p:nvPicPr>
            <p:cNvPr id="82" name="Picture 81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D4EDE2CC-7A41-67E0-84DA-9297E8A7E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2781" y="3372793"/>
              <a:ext cx="360000" cy="360000"/>
            </a:xfrm>
            <a:prstGeom prst="rect">
              <a:avLst/>
            </a:prstGeom>
          </p:spPr>
        </p:pic>
        <p:pic>
          <p:nvPicPr>
            <p:cNvPr id="83" name="Graphic 82" descr="Bowl outline">
              <a:extLst>
                <a:ext uri="{FF2B5EF4-FFF2-40B4-BE49-F238E27FC236}">
                  <a16:creationId xmlns:a16="http://schemas.microsoft.com/office/drawing/2014/main" id="{EDBB59F5-CBA9-56D7-5973-EF02BF2B41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8179178" y="3530887"/>
              <a:ext cx="1800000" cy="1026659"/>
            </a:xfrm>
            <a:prstGeom prst="rect">
              <a:avLst/>
            </a:prstGeom>
          </p:spPr>
        </p:pic>
        <p:pic>
          <p:nvPicPr>
            <p:cNvPr id="84" name="Picture 8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86A2C920-EC75-E21F-7C8B-B9BCB0084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5222" y="3377379"/>
              <a:ext cx="360000" cy="360000"/>
            </a:xfrm>
            <a:prstGeom prst="rect">
              <a:avLst/>
            </a:prstGeom>
          </p:spPr>
        </p:pic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A901F22F-8013-8DAD-D5AB-C101000030E0}"/>
                </a:ext>
              </a:extLst>
            </p:cNvPr>
            <p:cNvGrpSpPr/>
            <p:nvPr/>
          </p:nvGrpSpPr>
          <p:grpSpPr>
            <a:xfrm>
              <a:off x="6749592" y="403198"/>
              <a:ext cx="1800000" cy="1791583"/>
              <a:chOff x="7088269" y="2537416"/>
              <a:chExt cx="1800000" cy="1791583"/>
            </a:xfrm>
          </p:grpSpPr>
          <p:pic>
            <p:nvPicPr>
              <p:cNvPr id="86" name="Picture 85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2D18CAE0-9388-56A9-40D4-7D4CADBF2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7" name="Picture 86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9348095F-F9D0-64C9-01E0-D124854D7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8" name="Graphic 87" descr="Bowl outline">
                <a:extLst>
                  <a:ext uri="{FF2B5EF4-FFF2-40B4-BE49-F238E27FC236}">
                    <a16:creationId xmlns:a16="http://schemas.microsoft.com/office/drawing/2014/main" id="{393F99B0-1AC3-8637-BB61-D90838098B8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89" name="Picture 8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9347C9D6-C40F-650B-4791-BE2CC84154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0" name="Picture 8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34C7992-2CD9-0E58-70BB-C90A07E186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1" name="Picture 9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1332EF68-BAA7-253D-4C74-72B29159F8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2" name="Picture 9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B25B72E3-9E91-63C9-9445-2B81A19D05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93" name="Picture 92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5375F826-EA51-598D-4717-E2732FF767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4" name="Picture 9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9A8E1EC-FC3E-5D38-545F-AF7D2EB2B8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5" name="Picture 9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CBEDC44-1B4F-AFA5-535D-240EDAF403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6" name="Picture 95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9127C057-653C-3B12-804E-3F667A8212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3456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870BC567-3879-5DE0-6A8C-726585CD2B47}"/>
              </a:ext>
            </a:extLst>
          </p:cNvPr>
          <p:cNvSpPr txBox="1"/>
          <p:nvPr/>
        </p:nvSpPr>
        <p:spPr>
          <a:xfrm>
            <a:off x="1901639" y="5271441"/>
            <a:ext cx="8107312" cy="1200329"/>
          </a:xfrm>
          <a:custGeom>
            <a:avLst/>
            <a:gdLst>
              <a:gd name="connsiteX0" fmla="*/ 0 w 8107312"/>
              <a:gd name="connsiteY0" fmla="*/ 0 h 1200329"/>
              <a:gd name="connsiteX1" fmla="*/ 498021 w 8107312"/>
              <a:gd name="connsiteY1" fmla="*/ 0 h 1200329"/>
              <a:gd name="connsiteX2" fmla="*/ 833895 w 8107312"/>
              <a:gd name="connsiteY2" fmla="*/ 0 h 1200329"/>
              <a:gd name="connsiteX3" fmla="*/ 1575135 w 8107312"/>
              <a:gd name="connsiteY3" fmla="*/ 0 h 1200329"/>
              <a:gd name="connsiteX4" fmla="*/ 2073155 w 8107312"/>
              <a:gd name="connsiteY4" fmla="*/ 0 h 1200329"/>
              <a:gd name="connsiteX5" fmla="*/ 2571176 w 8107312"/>
              <a:gd name="connsiteY5" fmla="*/ 0 h 1200329"/>
              <a:gd name="connsiteX6" fmla="*/ 3312416 w 8107312"/>
              <a:gd name="connsiteY6" fmla="*/ 0 h 1200329"/>
              <a:gd name="connsiteX7" fmla="*/ 3729364 w 8107312"/>
              <a:gd name="connsiteY7" fmla="*/ 0 h 1200329"/>
              <a:gd name="connsiteX8" fmla="*/ 4470603 w 8107312"/>
              <a:gd name="connsiteY8" fmla="*/ 0 h 1200329"/>
              <a:gd name="connsiteX9" fmla="*/ 5211843 w 8107312"/>
              <a:gd name="connsiteY9" fmla="*/ 0 h 1200329"/>
              <a:gd name="connsiteX10" fmla="*/ 5790937 w 8107312"/>
              <a:gd name="connsiteY10" fmla="*/ 0 h 1200329"/>
              <a:gd name="connsiteX11" fmla="*/ 6532177 w 8107312"/>
              <a:gd name="connsiteY11" fmla="*/ 0 h 1200329"/>
              <a:gd name="connsiteX12" fmla="*/ 7030198 w 8107312"/>
              <a:gd name="connsiteY12" fmla="*/ 0 h 1200329"/>
              <a:gd name="connsiteX13" fmla="*/ 7528218 w 8107312"/>
              <a:gd name="connsiteY13" fmla="*/ 0 h 1200329"/>
              <a:gd name="connsiteX14" fmla="*/ 8107312 w 8107312"/>
              <a:gd name="connsiteY14" fmla="*/ 0 h 1200329"/>
              <a:gd name="connsiteX15" fmla="*/ 8107312 w 8107312"/>
              <a:gd name="connsiteY15" fmla="*/ 388106 h 1200329"/>
              <a:gd name="connsiteX16" fmla="*/ 8107312 w 8107312"/>
              <a:gd name="connsiteY16" fmla="*/ 788216 h 1200329"/>
              <a:gd name="connsiteX17" fmla="*/ 8107312 w 8107312"/>
              <a:gd name="connsiteY17" fmla="*/ 1200329 h 1200329"/>
              <a:gd name="connsiteX18" fmla="*/ 7447145 w 8107312"/>
              <a:gd name="connsiteY18" fmla="*/ 1200329 h 1200329"/>
              <a:gd name="connsiteX19" fmla="*/ 7111271 w 8107312"/>
              <a:gd name="connsiteY19" fmla="*/ 1200329 h 1200329"/>
              <a:gd name="connsiteX20" fmla="*/ 6694323 w 8107312"/>
              <a:gd name="connsiteY20" fmla="*/ 1200329 h 1200329"/>
              <a:gd name="connsiteX21" fmla="*/ 5953083 w 8107312"/>
              <a:gd name="connsiteY21" fmla="*/ 1200329 h 1200329"/>
              <a:gd name="connsiteX22" fmla="*/ 5373990 w 8107312"/>
              <a:gd name="connsiteY22" fmla="*/ 1200329 h 1200329"/>
              <a:gd name="connsiteX23" fmla="*/ 4957042 w 8107312"/>
              <a:gd name="connsiteY23" fmla="*/ 1200329 h 1200329"/>
              <a:gd name="connsiteX24" fmla="*/ 4377948 w 8107312"/>
              <a:gd name="connsiteY24" fmla="*/ 1200329 h 1200329"/>
              <a:gd name="connsiteX25" fmla="*/ 4042074 w 8107312"/>
              <a:gd name="connsiteY25" fmla="*/ 1200329 h 1200329"/>
              <a:gd name="connsiteX26" fmla="*/ 3706200 w 8107312"/>
              <a:gd name="connsiteY26" fmla="*/ 1200329 h 1200329"/>
              <a:gd name="connsiteX27" fmla="*/ 3127106 w 8107312"/>
              <a:gd name="connsiteY27" fmla="*/ 1200329 h 1200329"/>
              <a:gd name="connsiteX28" fmla="*/ 2710159 w 8107312"/>
              <a:gd name="connsiteY28" fmla="*/ 1200329 h 1200329"/>
              <a:gd name="connsiteX29" fmla="*/ 2049992 w 8107312"/>
              <a:gd name="connsiteY29" fmla="*/ 1200329 h 1200329"/>
              <a:gd name="connsiteX30" fmla="*/ 1633044 w 8107312"/>
              <a:gd name="connsiteY30" fmla="*/ 1200329 h 1200329"/>
              <a:gd name="connsiteX31" fmla="*/ 972877 w 8107312"/>
              <a:gd name="connsiteY31" fmla="*/ 1200329 h 1200329"/>
              <a:gd name="connsiteX32" fmla="*/ 637003 w 8107312"/>
              <a:gd name="connsiteY32" fmla="*/ 1200329 h 1200329"/>
              <a:gd name="connsiteX33" fmla="*/ 0 w 8107312"/>
              <a:gd name="connsiteY33" fmla="*/ 1200329 h 1200329"/>
              <a:gd name="connsiteX34" fmla="*/ 0 w 8107312"/>
              <a:gd name="connsiteY34" fmla="*/ 824226 h 1200329"/>
              <a:gd name="connsiteX35" fmla="*/ 0 w 8107312"/>
              <a:gd name="connsiteY35" fmla="*/ 400110 h 1200329"/>
              <a:gd name="connsiteX36" fmla="*/ 0 w 8107312"/>
              <a:gd name="connsiteY36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107312" h="1200329" extrusionOk="0">
                <a:moveTo>
                  <a:pt x="0" y="0"/>
                </a:moveTo>
                <a:cubicBezTo>
                  <a:pt x="147887" y="-14133"/>
                  <a:pt x="364556" y="30815"/>
                  <a:pt x="498021" y="0"/>
                </a:cubicBezTo>
                <a:cubicBezTo>
                  <a:pt x="631486" y="-30815"/>
                  <a:pt x="685690" y="2591"/>
                  <a:pt x="833895" y="0"/>
                </a:cubicBezTo>
                <a:cubicBezTo>
                  <a:pt x="982100" y="-2591"/>
                  <a:pt x="1326556" y="51571"/>
                  <a:pt x="1575135" y="0"/>
                </a:cubicBezTo>
                <a:cubicBezTo>
                  <a:pt x="1823714" y="-51571"/>
                  <a:pt x="1855283" y="52106"/>
                  <a:pt x="2073155" y="0"/>
                </a:cubicBezTo>
                <a:cubicBezTo>
                  <a:pt x="2291027" y="-52106"/>
                  <a:pt x="2351383" y="48044"/>
                  <a:pt x="2571176" y="0"/>
                </a:cubicBezTo>
                <a:cubicBezTo>
                  <a:pt x="2790969" y="-48044"/>
                  <a:pt x="3092660" y="72285"/>
                  <a:pt x="3312416" y="0"/>
                </a:cubicBezTo>
                <a:cubicBezTo>
                  <a:pt x="3532172" y="-72285"/>
                  <a:pt x="3553244" y="20217"/>
                  <a:pt x="3729364" y="0"/>
                </a:cubicBezTo>
                <a:cubicBezTo>
                  <a:pt x="3905484" y="-20217"/>
                  <a:pt x="4113118" y="8734"/>
                  <a:pt x="4470603" y="0"/>
                </a:cubicBezTo>
                <a:cubicBezTo>
                  <a:pt x="4828088" y="-8734"/>
                  <a:pt x="5050473" y="8120"/>
                  <a:pt x="5211843" y="0"/>
                </a:cubicBezTo>
                <a:cubicBezTo>
                  <a:pt x="5373213" y="-8120"/>
                  <a:pt x="5604792" y="52453"/>
                  <a:pt x="5790937" y="0"/>
                </a:cubicBezTo>
                <a:cubicBezTo>
                  <a:pt x="5977082" y="-52453"/>
                  <a:pt x="6343583" y="82879"/>
                  <a:pt x="6532177" y="0"/>
                </a:cubicBezTo>
                <a:cubicBezTo>
                  <a:pt x="6720771" y="-82879"/>
                  <a:pt x="6877728" y="865"/>
                  <a:pt x="7030198" y="0"/>
                </a:cubicBezTo>
                <a:cubicBezTo>
                  <a:pt x="7182668" y="-865"/>
                  <a:pt x="7361177" y="43458"/>
                  <a:pt x="7528218" y="0"/>
                </a:cubicBezTo>
                <a:cubicBezTo>
                  <a:pt x="7695259" y="-43458"/>
                  <a:pt x="7957433" y="44672"/>
                  <a:pt x="8107312" y="0"/>
                </a:cubicBezTo>
                <a:cubicBezTo>
                  <a:pt x="8110586" y="157899"/>
                  <a:pt x="8078979" y="259263"/>
                  <a:pt x="8107312" y="388106"/>
                </a:cubicBezTo>
                <a:cubicBezTo>
                  <a:pt x="8135645" y="516949"/>
                  <a:pt x="8085641" y="698512"/>
                  <a:pt x="8107312" y="788216"/>
                </a:cubicBezTo>
                <a:cubicBezTo>
                  <a:pt x="8128983" y="877920"/>
                  <a:pt x="8071852" y="1055186"/>
                  <a:pt x="8107312" y="1200329"/>
                </a:cubicBezTo>
                <a:cubicBezTo>
                  <a:pt x="7867233" y="1208430"/>
                  <a:pt x="7694218" y="1136910"/>
                  <a:pt x="7447145" y="1200329"/>
                </a:cubicBezTo>
                <a:cubicBezTo>
                  <a:pt x="7200072" y="1263748"/>
                  <a:pt x="7261530" y="1162460"/>
                  <a:pt x="7111271" y="1200329"/>
                </a:cubicBezTo>
                <a:cubicBezTo>
                  <a:pt x="6961012" y="1238198"/>
                  <a:pt x="6880365" y="1191609"/>
                  <a:pt x="6694323" y="1200329"/>
                </a:cubicBezTo>
                <a:cubicBezTo>
                  <a:pt x="6508281" y="1209049"/>
                  <a:pt x="6166025" y="1152479"/>
                  <a:pt x="5953083" y="1200329"/>
                </a:cubicBezTo>
                <a:cubicBezTo>
                  <a:pt x="5740141" y="1248179"/>
                  <a:pt x="5661053" y="1136831"/>
                  <a:pt x="5373990" y="1200329"/>
                </a:cubicBezTo>
                <a:cubicBezTo>
                  <a:pt x="5086927" y="1263827"/>
                  <a:pt x="5079376" y="1175509"/>
                  <a:pt x="4957042" y="1200329"/>
                </a:cubicBezTo>
                <a:cubicBezTo>
                  <a:pt x="4834708" y="1225149"/>
                  <a:pt x="4501469" y="1176033"/>
                  <a:pt x="4377948" y="1200329"/>
                </a:cubicBezTo>
                <a:cubicBezTo>
                  <a:pt x="4254427" y="1224625"/>
                  <a:pt x="4195477" y="1185678"/>
                  <a:pt x="4042074" y="1200329"/>
                </a:cubicBezTo>
                <a:cubicBezTo>
                  <a:pt x="3888671" y="1214980"/>
                  <a:pt x="3776194" y="1163131"/>
                  <a:pt x="3706200" y="1200329"/>
                </a:cubicBezTo>
                <a:cubicBezTo>
                  <a:pt x="3636206" y="1237527"/>
                  <a:pt x="3395759" y="1194669"/>
                  <a:pt x="3127106" y="1200329"/>
                </a:cubicBezTo>
                <a:cubicBezTo>
                  <a:pt x="2858453" y="1205989"/>
                  <a:pt x="2859668" y="1199468"/>
                  <a:pt x="2710159" y="1200329"/>
                </a:cubicBezTo>
                <a:cubicBezTo>
                  <a:pt x="2560650" y="1201190"/>
                  <a:pt x="2297626" y="1144200"/>
                  <a:pt x="2049992" y="1200329"/>
                </a:cubicBezTo>
                <a:cubicBezTo>
                  <a:pt x="1802358" y="1256458"/>
                  <a:pt x="1748825" y="1187854"/>
                  <a:pt x="1633044" y="1200329"/>
                </a:cubicBezTo>
                <a:cubicBezTo>
                  <a:pt x="1517263" y="1212804"/>
                  <a:pt x="1148081" y="1169097"/>
                  <a:pt x="972877" y="1200329"/>
                </a:cubicBezTo>
                <a:cubicBezTo>
                  <a:pt x="797673" y="1231561"/>
                  <a:pt x="742233" y="1184270"/>
                  <a:pt x="637003" y="1200329"/>
                </a:cubicBezTo>
                <a:cubicBezTo>
                  <a:pt x="531773" y="1216388"/>
                  <a:pt x="238682" y="1156014"/>
                  <a:pt x="0" y="1200329"/>
                </a:cubicBezTo>
                <a:cubicBezTo>
                  <a:pt x="-13174" y="1019052"/>
                  <a:pt x="8700" y="914411"/>
                  <a:pt x="0" y="824226"/>
                </a:cubicBezTo>
                <a:cubicBezTo>
                  <a:pt x="-8700" y="734041"/>
                  <a:pt x="540" y="502475"/>
                  <a:pt x="0" y="400110"/>
                </a:cubicBezTo>
                <a:cubicBezTo>
                  <a:pt x="-540" y="297745"/>
                  <a:pt x="8673" y="13910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To calculate the Gini Impurity for “</a:t>
            </a:r>
            <a:r>
              <a:rPr lang="en-US" sz="2400" b="1" dirty="0"/>
              <a:t>Is the color of the fruit red?”</a:t>
            </a:r>
            <a:r>
              <a:rPr lang="en-US" sz="2400" dirty="0"/>
              <a:t>, we start by calculating the Gini Impurity for the </a:t>
            </a:r>
            <a:r>
              <a:rPr lang="en-US" sz="2400" b="1" dirty="0"/>
              <a:t>individual leaves</a:t>
            </a:r>
            <a:endParaRPr lang="en-PH" sz="24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FB2DB96-B454-E01F-5184-49EBCBB7348D}"/>
              </a:ext>
            </a:extLst>
          </p:cNvPr>
          <p:cNvGrpSpPr/>
          <p:nvPr/>
        </p:nvGrpSpPr>
        <p:grpSpPr>
          <a:xfrm>
            <a:off x="3405591" y="537789"/>
            <a:ext cx="5099408" cy="4180540"/>
            <a:chOff x="4879770" y="421898"/>
            <a:chExt cx="5099408" cy="418054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B2C76C-CF32-C18B-F168-D1CE23A740B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9651316-D8C1-9905-0B8B-010B7108961F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102340-A429-A931-98E6-0020070C8F0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33E308-B8FD-194A-4E01-0E500E49F3A0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EB97B-970F-547E-49C9-8BC6EE0F2C06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D5E3A0-06DC-FB81-338E-52DA61E7E00D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57" name="Picture 5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EB5B2F3B-0F47-AEEA-A742-81DDB2EB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8" name="Graphic 57" descr="Bowl outline">
                <a:extLst>
                  <a:ext uri="{FF2B5EF4-FFF2-40B4-BE49-F238E27FC236}">
                    <a16:creationId xmlns:a16="http://schemas.microsoft.com/office/drawing/2014/main" id="{6A348D0A-00EA-E2CB-604E-5B6E6BAB1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B6BBB09-DC0E-34FF-A9F7-79482AF8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020C1BC-895F-B552-9640-5633562FA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2127ECB-777C-D9D9-594E-B8F386934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4C4ECF0-AF16-C071-1C13-5A36C0609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CCED901-68CB-ED9B-DD4D-59D913C48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D316287-0C91-C2FD-5462-87EF8A497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3C0212A-4344-5A80-F288-2E59844F6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105B0C-361C-3FA8-54B3-6FA0CEA04CBA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52" name="Picture 5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DAEAF14-129A-E096-7DC1-6CCE72470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5" name="Graphic 54" descr="Bowl outline">
                <a:extLst>
                  <a:ext uri="{FF2B5EF4-FFF2-40B4-BE49-F238E27FC236}">
                    <a16:creationId xmlns:a16="http://schemas.microsoft.com/office/drawing/2014/main" id="{543C4A8B-DD2F-D2DE-A25E-7987F6CC5E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6" name="Picture 5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F9545F-4AB6-B53F-C90D-6B0A41598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D790F4-0E0A-D40E-C75D-D443058F4B5B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38" name="Picture 3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6C7E6C9-8B68-D767-FD14-C0D5FE4C8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08DA55D8-AC9F-155F-1F7A-4405BD711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Graphic 39" descr="Bowl outline">
                <a:extLst>
                  <a:ext uri="{FF2B5EF4-FFF2-40B4-BE49-F238E27FC236}">
                    <a16:creationId xmlns:a16="http://schemas.microsoft.com/office/drawing/2014/main" id="{DE2716C3-3A82-7994-0A98-E1A2369872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1" name="Picture 4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5104CCC-05A2-94E7-AF03-68DD8C817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ADD13E-4B2E-B5F3-289E-C97F1718E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3" name="Picture 4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24518AF-33EB-486F-4A76-439E1AFC3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Picture 4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6F12D9E-8BE4-1468-295A-2F75A4202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45" name="Picture 4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50FE5FF-6F54-F5B8-802D-E26D10D4C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8" name="Picture 4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D87D9DD-CD4C-5E98-B73D-8F409DE85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0" name="Picture 4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6A1439-E8D4-D252-5BE5-E0254968D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1" name="Picture 5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1F0AA60-F0B6-9338-3281-B4570B70C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F691699-F972-5134-9059-4EA3187A09EC}"/>
                  </a:ext>
                </a:extLst>
              </p14:cNvPr>
              <p14:cNvContentPartPr/>
              <p14:nvPr/>
            </p14:nvContentPartPr>
            <p14:xfrm>
              <a:off x="3065173" y="2964338"/>
              <a:ext cx="2660400" cy="15357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F691699-F972-5134-9059-4EA3187A09E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47173" y="2946698"/>
                <a:ext cx="2696040" cy="15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512342D-978B-27A0-ECAE-CEE376CFEDBD}"/>
                  </a:ext>
                </a:extLst>
              </p14:cNvPr>
              <p14:cNvContentPartPr/>
              <p14:nvPr/>
            </p14:nvContentPartPr>
            <p14:xfrm>
              <a:off x="6466453" y="3293378"/>
              <a:ext cx="2364480" cy="12013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512342D-978B-27A0-ECAE-CEE376CFEDB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48813" y="3275378"/>
                <a:ext cx="2400120" cy="123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364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FB2DB96-B454-E01F-5184-49EBCBB7348D}"/>
              </a:ext>
            </a:extLst>
          </p:cNvPr>
          <p:cNvGrpSpPr/>
          <p:nvPr/>
        </p:nvGrpSpPr>
        <p:grpSpPr>
          <a:xfrm>
            <a:off x="3405591" y="537789"/>
            <a:ext cx="5099408" cy="4180540"/>
            <a:chOff x="4879770" y="421898"/>
            <a:chExt cx="5099408" cy="418054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B2C76C-CF32-C18B-F168-D1CE23A740B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9651316-D8C1-9905-0B8B-010B7108961F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102340-A429-A931-98E6-0020070C8F0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33E308-B8FD-194A-4E01-0E500E49F3A0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EB97B-970F-547E-49C9-8BC6EE0F2C06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D5E3A0-06DC-FB81-338E-52DA61E7E00D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57" name="Picture 5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EB5B2F3B-0F47-AEEA-A742-81DDB2EB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8" name="Graphic 57" descr="Bowl outline">
                <a:extLst>
                  <a:ext uri="{FF2B5EF4-FFF2-40B4-BE49-F238E27FC236}">
                    <a16:creationId xmlns:a16="http://schemas.microsoft.com/office/drawing/2014/main" id="{6A348D0A-00EA-E2CB-604E-5B6E6BAB1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B6BBB09-DC0E-34FF-A9F7-79482AF8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020C1BC-895F-B552-9640-5633562FA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2127ECB-777C-D9D9-594E-B8F386934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4C4ECF0-AF16-C071-1C13-5A36C0609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CCED901-68CB-ED9B-DD4D-59D913C48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D316287-0C91-C2FD-5462-87EF8A497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3C0212A-4344-5A80-F288-2E59844F6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105B0C-361C-3FA8-54B3-6FA0CEA04CBA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52" name="Picture 5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DAEAF14-129A-E096-7DC1-6CCE72470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5" name="Graphic 54" descr="Bowl outline">
                <a:extLst>
                  <a:ext uri="{FF2B5EF4-FFF2-40B4-BE49-F238E27FC236}">
                    <a16:creationId xmlns:a16="http://schemas.microsoft.com/office/drawing/2014/main" id="{543C4A8B-DD2F-D2DE-A25E-7987F6CC5E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6" name="Picture 5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F9545F-4AB6-B53F-C90D-6B0A41598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D790F4-0E0A-D40E-C75D-D443058F4B5B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38" name="Picture 3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6C7E6C9-8B68-D767-FD14-C0D5FE4C8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08DA55D8-AC9F-155F-1F7A-4405BD711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Graphic 39" descr="Bowl outline">
                <a:extLst>
                  <a:ext uri="{FF2B5EF4-FFF2-40B4-BE49-F238E27FC236}">
                    <a16:creationId xmlns:a16="http://schemas.microsoft.com/office/drawing/2014/main" id="{DE2716C3-3A82-7994-0A98-E1A2369872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1" name="Picture 4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5104CCC-05A2-94E7-AF03-68DD8C817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ADD13E-4B2E-B5F3-289E-C97F1718E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3" name="Picture 4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24518AF-33EB-486F-4A76-439E1AFC3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Picture 4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6F12D9E-8BE4-1468-295A-2F75A4202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45" name="Picture 4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50FE5FF-6F54-F5B8-802D-E26D10D4C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8" name="Picture 4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D87D9DD-CD4C-5E98-B73D-8F409DE85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0" name="Picture 4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6A1439-E8D4-D252-5BE5-E0254968D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1" name="Picture 5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1F0AA60-F0B6-9338-3281-B4570B70C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F691699-F972-5134-9059-4EA3187A09EC}"/>
                  </a:ext>
                </a:extLst>
              </p14:cNvPr>
              <p14:cNvContentPartPr/>
              <p14:nvPr/>
            </p14:nvContentPartPr>
            <p14:xfrm>
              <a:off x="3065173" y="2964338"/>
              <a:ext cx="2660400" cy="15357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F691699-F972-5134-9059-4EA3187A09E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47173" y="2946338"/>
                <a:ext cx="2696040" cy="15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F512342D-978B-27A0-ECAE-CEE376CFEDBD}"/>
                  </a:ext>
                </a:extLst>
              </p14:cNvPr>
              <p14:cNvContentPartPr/>
              <p14:nvPr/>
            </p14:nvContentPartPr>
            <p14:xfrm>
              <a:off x="6466453" y="3293378"/>
              <a:ext cx="2364480" cy="120132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F512342D-978B-27A0-ECAE-CEE376CFEDB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448453" y="3275378"/>
                <a:ext cx="2400120" cy="12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29B9FC7-5BA2-48CD-EC63-34F569DCAFAF}"/>
                  </a:ext>
                </a:extLst>
              </p:cNvPr>
              <p:cNvSpPr txBox="1"/>
              <p:nvPr/>
            </p:nvSpPr>
            <p:spPr>
              <a:xfrm>
                <a:off x="423529" y="4744557"/>
                <a:ext cx="11518507" cy="9747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1518507"/>
                          <a:gd name="connsiteY0" fmla="*/ 0 h 974754"/>
                          <a:gd name="connsiteX1" fmla="*/ 460740 w 11518507"/>
                          <a:gd name="connsiteY1" fmla="*/ 0 h 974754"/>
                          <a:gd name="connsiteX2" fmla="*/ 691110 w 11518507"/>
                          <a:gd name="connsiteY2" fmla="*/ 0 h 974754"/>
                          <a:gd name="connsiteX3" fmla="*/ 1497406 w 11518507"/>
                          <a:gd name="connsiteY3" fmla="*/ 0 h 974754"/>
                          <a:gd name="connsiteX4" fmla="*/ 1958146 w 11518507"/>
                          <a:gd name="connsiteY4" fmla="*/ 0 h 974754"/>
                          <a:gd name="connsiteX5" fmla="*/ 2418886 w 11518507"/>
                          <a:gd name="connsiteY5" fmla="*/ 0 h 974754"/>
                          <a:gd name="connsiteX6" fmla="*/ 3225182 w 11518507"/>
                          <a:gd name="connsiteY6" fmla="*/ 0 h 974754"/>
                          <a:gd name="connsiteX7" fmla="*/ 3570737 w 11518507"/>
                          <a:gd name="connsiteY7" fmla="*/ 0 h 974754"/>
                          <a:gd name="connsiteX8" fmla="*/ 4377033 w 11518507"/>
                          <a:gd name="connsiteY8" fmla="*/ 0 h 974754"/>
                          <a:gd name="connsiteX9" fmla="*/ 5183328 w 11518507"/>
                          <a:gd name="connsiteY9" fmla="*/ 0 h 974754"/>
                          <a:gd name="connsiteX10" fmla="*/ 5759254 w 11518507"/>
                          <a:gd name="connsiteY10" fmla="*/ 0 h 974754"/>
                          <a:gd name="connsiteX11" fmla="*/ 6565549 w 11518507"/>
                          <a:gd name="connsiteY11" fmla="*/ 0 h 974754"/>
                          <a:gd name="connsiteX12" fmla="*/ 7026289 w 11518507"/>
                          <a:gd name="connsiteY12" fmla="*/ 0 h 974754"/>
                          <a:gd name="connsiteX13" fmla="*/ 7487030 w 11518507"/>
                          <a:gd name="connsiteY13" fmla="*/ 0 h 974754"/>
                          <a:gd name="connsiteX14" fmla="*/ 8178140 w 11518507"/>
                          <a:gd name="connsiteY14" fmla="*/ 0 h 974754"/>
                          <a:gd name="connsiteX15" fmla="*/ 8638880 w 11518507"/>
                          <a:gd name="connsiteY15" fmla="*/ 0 h 974754"/>
                          <a:gd name="connsiteX16" fmla="*/ 9445176 w 11518507"/>
                          <a:gd name="connsiteY16" fmla="*/ 0 h 974754"/>
                          <a:gd name="connsiteX17" fmla="*/ 10251471 w 11518507"/>
                          <a:gd name="connsiteY17" fmla="*/ 0 h 974754"/>
                          <a:gd name="connsiteX18" fmla="*/ 10827397 w 11518507"/>
                          <a:gd name="connsiteY18" fmla="*/ 0 h 974754"/>
                          <a:gd name="connsiteX19" fmla="*/ 11518507 w 11518507"/>
                          <a:gd name="connsiteY19" fmla="*/ 0 h 974754"/>
                          <a:gd name="connsiteX20" fmla="*/ 11518507 w 11518507"/>
                          <a:gd name="connsiteY20" fmla="*/ 458134 h 974754"/>
                          <a:gd name="connsiteX21" fmla="*/ 11518507 w 11518507"/>
                          <a:gd name="connsiteY21" fmla="*/ 974754 h 974754"/>
                          <a:gd name="connsiteX22" fmla="*/ 10827397 w 11518507"/>
                          <a:gd name="connsiteY22" fmla="*/ 974754 h 974754"/>
                          <a:gd name="connsiteX23" fmla="*/ 10481841 w 11518507"/>
                          <a:gd name="connsiteY23" fmla="*/ 974754 h 974754"/>
                          <a:gd name="connsiteX24" fmla="*/ 9905916 w 11518507"/>
                          <a:gd name="connsiteY24" fmla="*/ 974754 h 974754"/>
                          <a:gd name="connsiteX25" fmla="*/ 9675546 w 11518507"/>
                          <a:gd name="connsiteY25" fmla="*/ 974754 h 974754"/>
                          <a:gd name="connsiteX26" fmla="*/ 9445176 w 11518507"/>
                          <a:gd name="connsiteY26" fmla="*/ 974754 h 974754"/>
                          <a:gd name="connsiteX27" fmla="*/ 8869250 w 11518507"/>
                          <a:gd name="connsiteY27" fmla="*/ 974754 h 974754"/>
                          <a:gd name="connsiteX28" fmla="*/ 8523695 w 11518507"/>
                          <a:gd name="connsiteY28" fmla="*/ 974754 h 974754"/>
                          <a:gd name="connsiteX29" fmla="*/ 7832585 w 11518507"/>
                          <a:gd name="connsiteY29" fmla="*/ 974754 h 974754"/>
                          <a:gd name="connsiteX30" fmla="*/ 7487030 w 11518507"/>
                          <a:gd name="connsiteY30" fmla="*/ 974754 h 974754"/>
                          <a:gd name="connsiteX31" fmla="*/ 6795919 w 11518507"/>
                          <a:gd name="connsiteY31" fmla="*/ 974754 h 974754"/>
                          <a:gd name="connsiteX32" fmla="*/ 6565549 w 11518507"/>
                          <a:gd name="connsiteY32" fmla="*/ 974754 h 974754"/>
                          <a:gd name="connsiteX33" fmla="*/ 5874439 w 11518507"/>
                          <a:gd name="connsiteY33" fmla="*/ 974754 h 974754"/>
                          <a:gd name="connsiteX34" fmla="*/ 5528883 w 11518507"/>
                          <a:gd name="connsiteY34" fmla="*/ 974754 h 974754"/>
                          <a:gd name="connsiteX35" fmla="*/ 5298513 w 11518507"/>
                          <a:gd name="connsiteY35" fmla="*/ 974754 h 974754"/>
                          <a:gd name="connsiteX36" fmla="*/ 4952958 w 11518507"/>
                          <a:gd name="connsiteY36" fmla="*/ 974754 h 974754"/>
                          <a:gd name="connsiteX37" fmla="*/ 4261848 w 11518507"/>
                          <a:gd name="connsiteY37" fmla="*/ 974754 h 974754"/>
                          <a:gd name="connsiteX38" fmla="*/ 3916292 w 11518507"/>
                          <a:gd name="connsiteY38" fmla="*/ 974754 h 974754"/>
                          <a:gd name="connsiteX39" fmla="*/ 3685922 w 11518507"/>
                          <a:gd name="connsiteY39" fmla="*/ 974754 h 974754"/>
                          <a:gd name="connsiteX40" fmla="*/ 3340367 w 11518507"/>
                          <a:gd name="connsiteY40" fmla="*/ 974754 h 974754"/>
                          <a:gd name="connsiteX41" fmla="*/ 2879627 w 11518507"/>
                          <a:gd name="connsiteY41" fmla="*/ 974754 h 974754"/>
                          <a:gd name="connsiteX42" fmla="*/ 2303701 w 11518507"/>
                          <a:gd name="connsiteY42" fmla="*/ 974754 h 974754"/>
                          <a:gd name="connsiteX43" fmla="*/ 1958146 w 11518507"/>
                          <a:gd name="connsiteY43" fmla="*/ 974754 h 974754"/>
                          <a:gd name="connsiteX44" fmla="*/ 1151851 w 11518507"/>
                          <a:gd name="connsiteY44" fmla="*/ 974754 h 974754"/>
                          <a:gd name="connsiteX45" fmla="*/ 575925 w 11518507"/>
                          <a:gd name="connsiteY45" fmla="*/ 974754 h 974754"/>
                          <a:gd name="connsiteX46" fmla="*/ 0 w 11518507"/>
                          <a:gd name="connsiteY46" fmla="*/ 974754 h 974754"/>
                          <a:gd name="connsiteX47" fmla="*/ 0 w 11518507"/>
                          <a:gd name="connsiteY47" fmla="*/ 477629 h 974754"/>
                          <a:gd name="connsiteX48" fmla="*/ 0 w 11518507"/>
                          <a:gd name="connsiteY48" fmla="*/ 0 h 9747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</a:cxnLst>
                        <a:rect l="l" t="t" r="r" b="b"/>
                        <a:pathLst>
                          <a:path w="11518507" h="974754" extrusionOk="0">
                            <a:moveTo>
                              <a:pt x="0" y="0"/>
                            </a:moveTo>
                            <a:cubicBezTo>
                              <a:pt x="101772" y="-50924"/>
                              <a:pt x="261498" y="18239"/>
                              <a:pt x="460740" y="0"/>
                            </a:cubicBezTo>
                            <a:cubicBezTo>
                              <a:pt x="659982" y="-18239"/>
                              <a:pt x="586300" y="2788"/>
                              <a:pt x="691110" y="0"/>
                            </a:cubicBezTo>
                            <a:cubicBezTo>
                              <a:pt x="795920" y="-2788"/>
                              <a:pt x="1131004" y="2735"/>
                              <a:pt x="1497406" y="0"/>
                            </a:cubicBezTo>
                            <a:cubicBezTo>
                              <a:pt x="1863808" y="-2735"/>
                              <a:pt x="1826699" y="19075"/>
                              <a:pt x="1958146" y="0"/>
                            </a:cubicBezTo>
                            <a:cubicBezTo>
                              <a:pt x="2089593" y="-19075"/>
                              <a:pt x="2236289" y="3654"/>
                              <a:pt x="2418886" y="0"/>
                            </a:cubicBezTo>
                            <a:cubicBezTo>
                              <a:pt x="2601483" y="-3654"/>
                              <a:pt x="2916429" y="23422"/>
                              <a:pt x="3225182" y="0"/>
                            </a:cubicBezTo>
                            <a:cubicBezTo>
                              <a:pt x="3533935" y="-23422"/>
                              <a:pt x="3417546" y="11939"/>
                              <a:pt x="3570737" y="0"/>
                            </a:cubicBezTo>
                            <a:cubicBezTo>
                              <a:pt x="3723929" y="-11939"/>
                              <a:pt x="4126667" y="27356"/>
                              <a:pt x="4377033" y="0"/>
                            </a:cubicBezTo>
                            <a:cubicBezTo>
                              <a:pt x="4627399" y="-27356"/>
                              <a:pt x="4930625" y="26514"/>
                              <a:pt x="5183328" y="0"/>
                            </a:cubicBezTo>
                            <a:cubicBezTo>
                              <a:pt x="5436032" y="-26514"/>
                              <a:pt x="5637539" y="38460"/>
                              <a:pt x="5759254" y="0"/>
                            </a:cubicBezTo>
                            <a:cubicBezTo>
                              <a:pt x="5880969" y="-38460"/>
                              <a:pt x="6389383" y="45959"/>
                              <a:pt x="6565549" y="0"/>
                            </a:cubicBezTo>
                            <a:cubicBezTo>
                              <a:pt x="6741715" y="-45959"/>
                              <a:pt x="6871682" y="11638"/>
                              <a:pt x="7026289" y="0"/>
                            </a:cubicBezTo>
                            <a:cubicBezTo>
                              <a:pt x="7180896" y="-11638"/>
                              <a:pt x="7309169" y="13687"/>
                              <a:pt x="7487030" y="0"/>
                            </a:cubicBezTo>
                            <a:cubicBezTo>
                              <a:pt x="7664891" y="-13687"/>
                              <a:pt x="7943646" y="51214"/>
                              <a:pt x="8178140" y="0"/>
                            </a:cubicBezTo>
                            <a:cubicBezTo>
                              <a:pt x="8412634" y="-51214"/>
                              <a:pt x="8445646" y="40006"/>
                              <a:pt x="8638880" y="0"/>
                            </a:cubicBezTo>
                            <a:cubicBezTo>
                              <a:pt x="8832114" y="-40006"/>
                              <a:pt x="9213276" y="1898"/>
                              <a:pt x="9445176" y="0"/>
                            </a:cubicBezTo>
                            <a:cubicBezTo>
                              <a:pt x="9677076" y="-1898"/>
                              <a:pt x="10037113" y="42383"/>
                              <a:pt x="10251471" y="0"/>
                            </a:cubicBezTo>
                            <a:cubicBezTo>
                              <a:pt x="10465829" y="-42383"/>
                              <a:pt x="10572371" y="44384"/>
                              <a:pt x="10827397" y="0"/>
                            </a:cubicBezTo>
                            <a:cubicBezTo>
                              <a:pt x="11082423" y="-44384"/>
                              <a:pt x="11275301" y="29664"/>
                              <a:pt x="11518507" y="0"/>
                            </a:cubicBezTo>
                            <a:cubicBezTo>
                              <a:pt x="11551530" y="123922"/>
                              <a:pt x="11468722" y="274046"/>
                              <a:pt x="11518507" y="458134"/>
                            </a:cubicBezTo>
                            <a:cubicBezTo>
                              <a:pt x="11568292" y="642222"/>
                              <a:pt x="11490355" y="845569"/>
                              <a:pt x="11518507" y="974754"/>
                            </a:cubicBezTo>
                            <a:cubicBezTo>
                              <a:pt x="11314571" y="1015306"/>
                              <a:pt x="11125504" y="896621"/>
                              <a:pt x="10827397" y="974754"/>
                            </a:cubicBezTo>
                            <a:cubicBezTo>
                              <a:pt x="10529290" y="1052887"/>
                              <a:pt x="10626909" y="942929"/>
                              <a:pt x="10481841" y="974754"/>
                            </a:cubicBezTo>
                            <a:cubicBezTo>
                              <a:pt x="10336773" y="1006579"/>
                              <a:pt x="10067264" y="921526"/>
                              <a:pt x="9905916" y="974754"/>
                            </a:cubicBezTo>
                            <a:cubicBezTo>
                              <a:pt x="9744568" y="1027982"/>
                              <a:pt x="9780216" y="965420"/>
                              <a:pt x="9675546" y="974754"/>
                            </a:cubicBezTo>
                            <a:cubicBezTo>
                              <a:pt x="9570876" y="984088"/>
                              <a:pt x="9498304" y="960690"/>
                              <a:pt x="9445176" y="974754"/>
                            </a:cubicBezTo>
                            <a:cubicBezTo>
                              <a:pt x="9392048" y="988818"/>
                              <a:pt x="9103306" y="941008"/>
                              <a:pt x="8869250" y="974754"/>
                            </a:cubicBezTo>
                            <a:cubicBezTo>
                              <a:pt x="8635194" y="1008500"/>
                              <a:pt x="8667981" y="933517"/>
                              <a:pt x="8523695" y="974754"/>
                            </a:cubicBezTo>
                            <a:cubicBezTo>
                              <a:pt x="8379409" y="1015991"/>
                              <a:pt x="8158906" y="920567"/>
                              <a:pt x="7832585" y="974754"/>
                            </a:cubicBezTo>
                            <a:cubicBezTo>
                              <a:pt x="7506264" y="1028941"/>
                              <a:pt x="7622267" y="942557"/>
                              <a:pt x="7487030" y="974754"/>
                            </a:cubicBezTo>
                            <a:cubicBezTo>
                              <a:pt x="7351794" y="1006951"/>
                              <a:pt x="7078714" y="902928"/>
                              <a:pt x="6795919" y="974754"/>
                            </a:cubicBezTo>
                            <a:cubicBezTo>
                              <a:pt x="6513124" y="1046580"/>
                              <a:pt x="6627513" y="948242"/>
                              <a:pt x="6565549" y="974754"/>
                            </a:cubicBezTo>
                            <a:cubicBezTo>
                              <a:pt x="6503585" y="1001266"/>
                              <a:pt x="6137698" y="941760"/>
                              <a:pt x="5874439" y="974754"/>
                            </a:cubicBezTo>
                            <a:cubicBezTo>
                              <a:pt x="5611180" y="1007748"/>
                              <a:pt x="5675176" y="966436"/>
                              <a:pt x="5528883" y="974754"/>
                            </a:cubicBezTo>
                            <a:cubicBezTo>
                              <a:pt x="5382590" y="983072"/>
                              <a:pt x="5413197" y="956517"/>
                              <a:pt x="5298513" y="974754"/>
                            </a:cubicBezTo>
                            <a:cubicBezTo>
                              <a:pt x="5183829" y="992991"/>
                              <a:pt x="5090877" y="964755"/>
                              <a:pt x="4952958" y="974754"/>
                            </a:cubicBezTo>
                            <a:cubicBezTo>
                              <a:pt x="4815040" y="984753"/>
                              <a:pt x="4525324" y="906003"/>
                              <a:pt x="4261848" y="974754"/>
                            </a:cubicBezTo>
                            <a:cubicBezTo>
                              <a:pt x="3998372" y="1043505"/>
                              <a:pt x="4013446" y="960497"/>
                              <a:pt x="3916292" y="974754"/>
                            </a:cubicBezTo>
                            <a:cubicBezTo>
                              <a:pt x="3819138" y="989011"/>
                              <a:pt x="3759462" y="947695"/>
                              <a:pt x="3685922" y="974754"/>
                            </a:cubicBezTo>
                            <a:cubicBezTo>
                              <a:pt x="3612382" y="1001813"/>
                              <a:pt x="3502862" y="960325"/>
                              <a:pt x="3340367" y="974754"/>
                            </a:cubicBezTo>
                            <a:cubicBezTo>
                              <a:pt x="3177872" y="989183"/>
                              <a:pt x="3085452" y="956682"/>
                              <a:pt x="2879627" y="974754"/>
                            </a:cubicBezTo>
                            <a:cubicBezTo>
                              <a:pt x="2673802" y="992826"/>
                              <a:pt x="2471018" y="934183"/>
                              <a:pt x="2303701" y="974754"/>
                            </a:cubicBezTo>
                            <a:cubicBezTo>
                              <a:pt x="2136384" y="1015325"/>
                              <a:pt x="2050656" y="950312"/>
                              <a:pt x="1958146" y="974754"/>
                            </a:cubicBezTo>
                            <a:cubicBezTo>
                              <a:pt x="1865637" y="999196"/>
                              <a:pt x="1464513" y="921617"/>
                              <a:pt x="1151851" y="974754"/>
                            </a:cubicBezTo>
                            <a:cubicBezTo>
                              <a:pt x="839190" y="1027891"/>
                              <a:pt x="794997" y="909543"/>
                              <a:pt x="575925" y="974754"/>
                            </a:cubicBezTo>
                            <a:cubicBezTo>
                              <a:pt x="356853" y="1039965"/>
                              <a:pt x="282633" y="916833"/>
                              <a:pt x="0" y="974754"/>
                            </a:cubicBezTo>
                            <a:cubicBezTo>
                              <a:pt x="-45888" y="730029"/>
                              <a:pt x="26513" y="597969"/>
                              <a:pt x="0" y="477629"/>
                            </a:cubicBezTo>
                            <a:cubicBezTo>
                              <a:pt x="-26513" y="357290"/>
                              <a:pt x="50094" y="13746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2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5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5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GB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500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GB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500" b="1" i="1" smtClean="0">
                          <a:latin typeface="Cambria Math" panose="02040503050406030204" pitchFamily="18" charset="0"/>
                        </a:rPr>
                        <m:t>𝒍𝒆𝒂𝒇</m:t>
                      </m:r>
                      <m:r>
                        <a:rPr lang="en-GB" sz="15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15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1500" b="1" i="1" smtClean="0"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GB" sz="15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5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𝒕𝒉𝒆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𝒑𝒓𝒐𝒃𝒂𝒃𝒊𝒍𝒊𝒕𝒚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𝒐𝒇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500" b="1" i="1" smtClean="0">
                                  <a:latin typeface="Cambria Math" panose="02040503050406030204" pitchFamily="18" charset="0"/>
                                </a:rPr>
                                <m:t>𝒂𝒑𝒑𝒍𝒆</m:t>
                              </m:r>
                            </m:e>
                          </m:d>
                        </m:e>
                        <m:sup>
                          <m:r>
                            <a:rPr lang="en-GB" sz="15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5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15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5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𝒕𝒉𝒆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𝒑𝒓𝒐𝒃𝒂𝒃𝒊𝒍𝒊𝒕𝒚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𝒐𝒇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500" b="1" i="1" smtClean="0">
                                  <a:latin typeface="Cambria Math" panose="02040503050406030204" pitchFamily="18" charset="0"/>
                                </a:rPr>
                                <m:t>𝒐𝒓𝒂𝒏𝒈𝒆</m:t>
                              </m:r>
                              <m:r>
                                <a:rPr lang="en-GB" sz="15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GB" sz="1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GB" sz="15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5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GB" sz="15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𝒕𝒉𝒆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𝒑𝒓𝒐𝒃𝒂𝒃𝒊𝒍𝒊𝒕𝒚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𝒐𝒇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500" b="1" i="1" smtClean="0">
                                  <a:latin typeface="Cambria Math" panose="02040503050406030204" pitchFamily="18" charset="0"/>
                                </a:rPr>
                                <m:t>𝒄𝒉𝒆𝒓𝒓𝒚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GB" sz="1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GB" sz="1500" b="1" dirty="0"/>
              </a:p>
              <a:p>
                <a:endParaRPr lang="en-PH" sz="21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29B9FC7-5BA2-48CD-EC63-34F569DCA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29" y="4744557"/>
                <a:ext cx="11518507" cy="97475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1518507"/>
                          <a:gd name="connsiteY0" fmla="*/ 0 h 974754"/>
                          <a:gd name="connsiteX1" fmla="*/ 460740 w 11518507"/>
                          <a:gd name="connsiteY1" fmla="*/ 0 h 974754"/>
                          <a:gd name="connsiteX2" fmla="*/ 691110 w 11518507"/>
                          <a:gd name="connsiteY2" fmla="*/ 0 h 974754"/>
                          <a:gd name="connsiteX3" fmla="*/ 1497406 w 11518507"/>
                          <a:gd name="connsiteY3" fmla="*/ 0 h 974754"/>
                          <a:gd name="connsiteX4" fmla="*/ 1958146 w 11518507"/>
                          <a:gd name="connsiteY4" fmla="*/ 0 h 974754"/>
                          <a:gd name="connsiteX5" fmla="*/ 2418886 w 11518507"/>
                          <a:gd name="connsiteY5" fmla="*/ 0 h 974754"/>
                          <a:gd name="connsiteX6" fmla="*/ 3225182 w 11518507"/>
                          <a:gd name="connsiteY6" fmla="*/ 0 h 974754"/>
                          <a:gd name="connsiteX7" fmla="*/ 3570737 w 11518507"/>
                          <a:gd name="connsiteY7" fmla="*/ 0 h 974754"/>
                          <a:gd name="connsiteX8" fmla="*/ 4377033 w 11518507"/>
                          <a:gd name="connsiteY8" fmla="*/ 0 h 974754"/>
                          <a:gd name="connsiteX9" fmla="*/ 5183328 w 11518507"/>
                          <a:gd name="connsiteY9" fmla="*/ 0 h 974754"/>
                          <a:gd name="connsiteX10" fmla="*/ 5759254 w 11518507"/>
                          <a:gd name="connsiteY10" fmla="*/ 0 h 974754"/>
                          <a:gd name="connsiteX11" fmla="*/ 6565549 w 11518507"/>
                          <a:gd name="connsiteY11" fmla="*/ 0 h 974754"/>
                          <a:gd name="connsiteX12" fmla="*/ 7026289 w 11518507"/>
                          <a:gd name="connsiteY12" fmla="*/ 0 h 974754"/>
                          <a:gd name="connsiteX13" fmla="*/ 7487030 w 11518507"/>
                          <a:gd name="connsiteY13" fmla="*/ 0 h 974754"/>
                          <a:gd name="connsiteX14" fmla="*/ 8178140 w 11518507"/>
                          <a:gd name="connsiteY14" fmla="*/ 0 h 974754"/>
                          <a:gd name="connsiteX15" fmla="*/ 8638880 w 11518507"/>
                          <a:gd name="connsiteY15" fmla="*/ 0 h 974754"/>
                          <a:gd name="connsiteX16" fmla="*/ 9445176 w 11518507"/>
                          <a:gd name="connsiteY16" fmla="*/ 0 h 974754"/>
                          <a:gd name="connsiteX17" fmla="*/ 10251471 w 11518507"/>
                          <a:gd name="connsiteY17" fmla="*/ 0 h 974754"/>
                          <a:gd name="connsiteX18" fmla="*/ 10827397 w 11518507"/>
                          <a:gd name="connsiteY18" fmla="*/ 0 h 974754"/>
                          <a:gd name="connsiteX19" fmla="*/ 11518507 w 11518507"/>
                          <a:gd name="connsiteY19" fmla="*/ 0 h 974754"/>
                          <a:gd name="connsiteX20" fmla="*/ 11518507 w 11518507"/>
                          <a:gd name="connsiteY20" fmla="*/ 458134 h 974754"/>
                          <a:gd name="connsiteX21" fmla="*/ 11518507 w 11518507"/>
                          <a:gd name="connsiteY21" fmla="*/ 974754 h 974754"/>
                          <a:gd name="connsiteX22" fmla="*/ 10827397 w 11518507"/>
                          <a:gd name="connsiteY22" fmla="*/ 974754 h 974754"/>
                          <a:gd name="connsiteX23" fmla="*/ 10481841 w 11518507"/>
                          <a:gd name="connsiteY23" fmla="*/ 974754 h 974754"/>
                          <a:gd name="connsiteX24" fmla="*/ 9905916 w 11518507"/>
                          <a:gd name="connsiteY24" fmla="*/ 974754 h 974754"/>
                          <a:gd name="connsiteX25" fmla="*/ 9675546 w 11518507"/>
                          <a:gd name="connsiteY25" fmla="*/ 974754 h 974754"/>
                          <a:gd name="connsiteX26" fmla="*/ 9445176 w 11518507"/>
                          <a:gd name="connsiteY26" fmla="*/ 974754 h 974754"/>
                          <a:gd name="connsiteX27" fmla="*/ 8869250 w 11518507"/>
                          <a:gd name="connsiteY27" fmla="*/ 974754 h 974754"/>
                          <a:gd name="connsiteX28" fmla="*/ 8523695 w 11518507"/>
                          <a:gd name="connsiteY28" fmla="*/ 974754 h 974754"/>
                          <a:gd name="connsiteX29" fmla="*/ 7832585 w 11518507"/>
                          <a:gd name="connsiteY29" fmla="*/ 974754 h 974754"/>
                          <a:gd name="connsiteX30" fmla="*/ 7487030 w 11518507"/>
                          <a:gd name="connsiteY30" fmla="*/ 974754 h 974754"/>
                          <a:gd name="connsiteX31" fmla="*/ 6795919 w 11518507"/>
                          <a:gd name="connsiteY31" fmla="*/ 974754 h 974754"/>
                          <a:gd name="connsiteX32" fmla="*/ 6565549 w 11518507"/>
                          <a:gd name="connsiteY32" fmla="*/ 974754 h 974754"/>
                          <a:gd name="connsiteX33" fmla="*/ 5874439 w 11518507"/>
                          <a:gd name="connsiteY33" fmla="*/ 974754 h 974754"/>
                          <a:gd name="connsiteX34" fmla="*/ 5528883 w 11518507"/>
                          <a:gd name="connsiteY34" fmla="*/ 974754 h 974754"/>
                          <a:gd name="connsiteX35" fmla="*/ 5298513 w 11518507"/>
                          <a:gd name="connsiteY35" fmla="*/ 974754 h 974754"/>
                          <a:gd name="connsiteX36" fmla="*/ 4952958 w 11518507"/>
                          <a:gd name="connsiteY36" fmla="*/ 974754 h 974754"/>
                          <a:gd name="connsiteX37" fmla="*/ 4261848 w 11518507"/>
                          <a:gd name="connsiteY37" fmla="*/ 974754 h 974754"/>
                          <a:gd name="connsiteX38" fmla="*/ 3916292 w 11518507"/>
                          <a:gd name="connsiteY38" fmla="*/ 974754 h 974754"/>
                          <a:gd name="connsiteX39" fmla="*/ 3685922 w 11518507"/>
                          <a:gd name="connsiteY39" fmla="*/ 974754 h 974754"/>
                          <a:gd name="connsiteX40" fmla="*/ 3340367 w 11518507"/>
                          <a:gd name="connsiteY40" fmla="*/ 974754 h 974754"/>
                          <a:gd name="connsiteX41" fmla="*/ 2879627 w 11518507"/>
                          <a:gd name="connsiteY41" fmla="*/ 974754 h 974754"/>
                          <a:gd name="connsiteX42" fmla="*/ 2303701 w 11518507"/>
                          <a:gd name="connsiteY42" fmla="*/ 974754 h 974754"/>
                          <a:gd name="connsiteX43" fmla="*/ 1958146 w 11518507"/>
                          <a:gd name="connsiteY43" fmla="*/ 974754 h 974754"/>
                          <a:gd name="connsiteX44" fmla="*/ 1151851 w 11518507"/>
                          <a:gd name="connsiteY44" fmla="*/ 974754 h 974754"/>
                          <a:gd name="connsiteX45" fmla="*/ 575925 w 11518507"/>
                          <a:gd name="connsiteY45" fmla="*/ 974754 h 974754"/>
                          <a:gd name="connsiteX46" fmla="*/ 0 w 11518507"/>
                          <a:gd name="connsiteY46" fmla="*/ 974754 h 974754"/>
                          <a:gd name="connsiteX47" fmla="*/ 0 w 11518507"/>
                          <a:gd name="connsiteY47" fmla="*/ 477629 h 974754"/>
                          <a:gd name="connsiteX48" fmla="*/ 0 w 11518507"/>
                          <a:gd name="connsiteY48" fmla="*/ 0 h 9747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</a:cxnLst>
                        <a:rect l="l" t="t" r="r" b="b"/>
                        <a:pathLst>
                          <a:path w="11518507" h="974754" extrusionOk="0">
                            <a:moveTo>
                              <a:pt x="0" y="0"/>
                            </a:moveTo>
                            <a:cubicBezTo>
                              <a:pt x="101772" y="-50924"/>
                              <a:pt x="261498" y="18239"/>
                              <a:pt x="460740" y="0"/>
                            </a:cubicBezTo>
                            <a:cubicBezTo>
                              <a:pt x="659982" y="-18239"/>
                              <a:pt x="586300" y="2788"/>
                              <a:pt x="691110" y="0"/>
                            </a:cubicBezTo>
                            <a:cubicBezTo>
                              <a:pt x="795920" y="-2788"/>
                              <a:pt x="1131004" y="2735"/>
                              <a:pt x="1497406" y="0"/>
                            </a:cubicBezTo>
                            <a:cubicBezTo>
                              <a:pt x="1863808" y="-2735"/>
                              <a:pt x="1826699" y="19075"/>
                              <a:pt x="1958146" y="0"/>
                            </a:cubicBezTo>
                            <a:cubicBezTo>
                              <a:pt x="2089593" y="-19075"/>
                              <a:pt x="2236289" y="3654"/>
                              <a:pt x="2418886" y="0"/>
                            </a:cubicBezTo>
                            <a:cubicBezTo>
                              <a:pt x="2601483" y="-3654"/>
                              <a:pt x="2916429" y="23422"/>
                              <a:pt x="3225182" y="0"/>
                            </a:cubicBezTo>
                            <a:cubicBezTo>
                              <a:pt x="3533935" y="-23422"/>
                              <a:pt x="3417546" y="11939"/>
                              <a:pt x="3570737" y="0"/>
                            </a:cubicBezTo>
                            <a:cubicBezTo>
                              <a:pt x="3723929" y="-11939"/>
                              <a:pt x="4126667" y="27356"/>
                              <a:pt x="4377033" y="0"/>
                            </a:cubicBezTo>
                            <a:cubicBezTo>
                              <a:pt x="4627399" y="-27356"/>
                              <a:pt x="4930625" y="26514"/>
                              <a:pt x="5183328" y="0"/>
                            </a:cubicBezTo>
                            <a:cubicBezTo>
                              <a:pt x="5436032" y="-26514"/>
                              <a:pt x="5637539" y="38460"/>
                              <a:pt x="5759254" y="0"/>
                            </a:cubicBezTo>
                            <a:cubicBezTo>
                              <a:pt x="5880969" y="-38460"/>
                              <a:pt x="6389383" y="45959"/>
                              <a:pt x="6565549" y="0"/>
                            </a:cubicBezTo>
                            <a:cubicBezTo>
                              <a:pt x="6741715" y="-45959"/>
                              <a:pt x="6871682" y="11638"/>
                              <a:pt x="7026289" y="0"/>
                            </a:cubicBezTo>
                            <a:cubicBezTo>
                              <a:pt x="7180896" y="-11638"/>
                              <a:pt x="7309169" y="13687"/>
                              <a:pt x="7487030" y="0"/>
                            </a:cubicBezTo>
                            <a:cubicBezTo>
                              <a:pt x="7664891" y="-13687"/>
                              <a:pt x="7943646" y="51214"/>
                              <a:pt x="8178140" y="0"/>
                            </a:cubicBezTo>
                            <a:cubicBezTo>
                              <a:pt x="8412634" y="-51214"/>
                              <a:pt x="8445646" y="40006"/>
                              <a:pt x="8638880" y="0"/>
                            </a:cubicBezTo>
                            <a:cubicBezTo>
                              <a:pt x="8832114" y="-40006"/>
                              <a:pt x="9213276" y="1898"/>
                              <a:pt x="9445176" y="0"/>
                            </a:cubicBezTo>
                            <a:cubicBezTo>
                              <a:pt x="9677076" y="-1898"/>
                              <a:pt x="10037113" y="42383"/>
                              <a:pt x="10251471" y="0"/>
                            </a:cubicBezTo>
                            <a:cubicBezTo>
                              <a:pt x="10465829" y="-42383"/>
                              <a:pt x="10572371" y="44384"/>
                              <a:pt x="10827397" y="0"/>
                            </a:cubicBezTo>
                            <a:cubicBezTo>
                              <a:pt x="11082423" y="-44384"/>
                              <a:pt x="11275301" y="29664"/>
                              <a:pt x="11518507" y="0"/>
                            </a:cubicBezTo>
                            <a:cubicBezTo>
                              <a:pt x="11551530" y="123922"/>
                              <a:pt x="11468722" y="274046"/>
                              <a:pt x="11518507" y="458134"/>
                            </a:cubicBezTo>
                            <a:cubicBezTo>
                              <a:pt x="11568292" y="642222"/>
                              <a:pt x="11490355" y="845569"/>
                              <a:pt x="11518507" y="974754"/>
                            </a:cubicBezTo>
                            <a:cubicBezTo>
                              <a:pt x="11314571" y="1015306"/>
                              <a:pt x="11125504" y="896621"/>
                              <a:pt x="10827397" y="974754"/>
                            </a:cubicBezTo>
                            <a:cubicBezTo>
                              <a:pt x="10529290" y="1052887"/>
                              <a:pt x="10626909" y="942929"/>
                              <a:pt x="10481841" y="974754"/>
                            </a:cubicBezTo>
                            <a:cubicBezTo>
                              <a:pt x="10336773" y="1006579"/>
                              <a:pt x="10067264" y="921526"/>
                              <a:pt x="9905916" y="974754"/>
                            </a:cubicBezTo>
                            <a:cubicBezTo>
                              <a:pt x="9744568" y="1027982"/>
                              <a:pt x="9780216" y="965420"/>
                              <a:pt x="9675546" y="974754"/>
                            </a:cubicBezTo>
                            <a:cubicBezTo>
                              <a:pt x="9570876" y="984088"/>
                              <a:pt x="9498304" y="960690"/>
                              <a:pt x="9445176" y="974754"/>
                            </a:cubicBezTo>
                            <a:cubicBezTo>
                              <a:pt x="9392048" y="988818"/>
                              <a:pt x="9103306" y="941008"/>
                              <a:pt x="8869250" y="974754"/>
                            </a:cubicBezTo>
                            <a:cubicBezTo>
                              <a:pt x="8635194" y="1008500"/>
                              <a:pt x="8667981" y="933517"/>
                              <a:pt x="8523695" y="974754"/>
                            </a:cubicBezTo>
                            <a:cubicBezTo>
                              <a:pt x="8379409" y="1015991"/>
                              <a:pt x="8158906" y="920567"/>
                              <a:pt x="7832585" y="974754"/>
                            </a:cubicBezTo>
                            <a:cubicBezTo>
                              <a:pt x="7506264" y="1028941"/>
                              <a:pt x="7622267" y="942557"/>
                              <a:pt x="7487030" y="974754"/>
                            </a:cubicBezTo>
                            <a:cubicBezTo>
                              <a:pt x="7351794" y="1006951"/>
                              <a:pt x="7078714" y="902928"/>
                              <a:pt x="6795919" y="974754"/>
                            </a:cubicBezTo>
                            <a:cubicBezTo>
                              <a:pt x="6513124" y="1046580"/>
                              <a:pt x="6627513" y="948242"/>
                              <a:pt x="6565549" y="974754"/>
                            </a:cubicBezTo>
                            <a:cubicBezTo>
                              <a:pt x="6503585" y="1001266"/>
                              <a:pt x="6137698" y="941760"/>
                              <a:pt x="5874439" y="974754"/>
                            </a:cubicBezTo>
                            <a:cubicBezTo>
                              <a:pt x="5611180" y="1007748"/>
                              <a:pt x="5675176" y="966436"/>
                              <a:pt x="5528883" y="974754"/>
                            </a:cubicBezTo>
                            <a:cubicBezTo>
                              <a:pt x="5382590" y="983072"/>
                              <a:pt x="5413197" y="956517"/>
                              <a:pt x="5298513" y="974754"/>
                            </a:cubicBezTo>
                            <a:cubicBezTo>
                              <a:pt x="5183829" y="992991"/>
                              <a:pt x="5090877" y="964755"/>
                              <a:pt x="4952958" y="974754"/>
                            </a:cubicBezTo>
                            <a:cubicBezTo>
                              <a:pt x="4815040" y="984753"/>
                              <a:pt x="4525324" y="906003"/>
                              <a:pt x="4261848" y="974754"/>
                            </a:cubicBezTo>
                            <a:cubicBezTo>
                              <a:pt x="3998372" y="1043505"/>
                              <a:pt x="4013446" y="960497"/>
                              <a:pt x="3916292" y="974754"/>
                            </a:cubicBezTo>
                            <a:cubicBezTo>
                              <a:pt x="3819138" y="989011"/>
                              <a:pt x="3759462" y="947695"/>
                              <a:pt x="3685922" y="974754"/>
                            </a:cubicBezTo>
                            <a:cubicBezTo>
                              <a:pt x="3612382" y="1001813"/>
                              <a:pt x="3502862" y="960325"/>
                              <a:pt x="3340367" y="974754"/>
                            </a:cubicBezTo>
                            <a:cubicBezTo>
                              <a:pt x="3177872" y="989183"/>
                              <a:pt x="3085452" y="956682"/>
                              <a:pt x="2879627" y="974754"/>
                            </a:cubicBezTo>
                            <a:cubicBezTo>
                              <a:pt x="2673802" y="992826"/>
                              <a:pt x="2471018" y="934183"/>
                              <a:pt x="2303701" y="974754"/>
                            </a:cubicBezTo>
                            <a:cubicBezTo>
                              <a:pt x="2136384" y="1015325"/>
                              <a:pt x="2050656" y="950312"/>
                              <a:pt x="1958146" y="974754"/>
                            </a:cubicBezTo>
                            <a:cubicBezTo>
                              <a:pt x="1865637" y="999196"/>
                              <a:pt x="1464513" y="921617"/>
                              <a:pt x="1151851" y="974754"/>
                            </a:cubicBezTo>
                            <a:cubicBezTo>
                              <a:pt x="839190" y="1027891"/>
                              <a:pt x="794997" y="909543"/>
                              <a:pt x="575925" y="974754"/>
                            </a:cubicBezTo>
                            <a:cubicBezTo>
                              <a:pt x="356853" y="1039965"/>
                              <a:pt x="282633" y="916833"/>
                              <a:pt x="0" y="974754"/>
                            </a:cubicBezTo>
                            <a:cubicBezTo>
                              <a:pt x="-45888" y="730029"/>
                              <a:pt x="26513" y="597969"/>
                              <a:pt x="0" y="477629"/>
                            </a:cubicBezTo>
                            <a:cubicBezTo>
                              <a:pt x="-26513" y="357290"/>
                              <a:pt x="50094" y="13746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0869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FB2DB96-B454-E01F-5184-49EBCBB7348D}"/>
              </a:ext>
            </a:extLst>
          </p:cNvPr>
          <p:cNvGrpSpPr/>
          <p:nvPr/>
        </p:nvGrpSpPr>
        <p:grpSpPr>
          <a:xfrm>
            <a:off x="3405591" y="537789"/>
            <a:ext cx="5099408" cy="4180540"/>
            <a:chOff x="4879770" y="421898"/>
            <a:chExt cx="5099408" cy="418054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B2C76C-CF32-C18B-F168-D1CE23A740B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9651316-D8C1-9905-0B8B-010B7108961F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102340-A429-A931-98E6-0020070C8F0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33E308-B8FD-194A-4E01-0E500E49F3A0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EB97B-970F-547E-49C9-8BC6EE0F2C06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D5E3A0-06DC-FB81-338E-52DA61E7E00D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57" name="Picture 5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EB5B2F3B-0F47-AEEA-A742-81DDB2EB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8" name="Graphic 57" descr="Bowl outline">
                <a:extLst>
                  <a:ext uri="{FF2B5EF4-FFF2-40B4-BE49-F238E27FC236}">
                    <a16:creationId xmlns:a16="http://schemas.microsoft.com/office/drawing/2014/main" id="{6A348D0A-00EA-E2CB-604E-5B6E6BAB1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B6BBB09-DC0E-34FF-A9F7-79482AF8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020C1BC-895F-B552-9640-5633562FA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2127ECB-777C-D9D9-594E-B8F386934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4C4ECF0-AF16-C071-1C13-5A36C0609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CCED901-68CB-ED9B-DD4D-59D913C48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D316287-0C91-C2FD-5462-87EF8A497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3C0212A-4344-5A80-F288-2E59844F6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105B0C-361C-3FA8-54B3-6FA0CEA04CBA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52" name="Picture 5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DAEAF14-129A-E096-7DC1-6CCE72470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5" name="Graphic 54" descr="Bowl outline">
                <a:extLst>
                  <a:ext uri="{FF2B5EF4-FFF2-40B4-BE49-F238E27FC236}">
                    <a16:creationId xmlns:a16="http://schemas.microsoft.com/office/drawing/2014/main" id="{543C4A8B-DD2F-D2DE-A25E-7987F6CC5E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6" name="Picture 5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F9545F-4AB6-B53F-C90D-6B0A41598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D790F4-0E0A-D40E-C75D-D443058F4B5B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38" name="Picture 3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6C7E6C9-8B68-D767-FD14-C0D5FE4C8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08DA55D8-AC9F-155F-1F7A-4405BD711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Graphic 39" descr="Bowl outline">
                <a:extLst>
                  <a:ext uri="{FF2B5EF4-FFF2-40B4-BE49-F238E27FC236}">
                    <a16:creationId xmlns:a16="http://schemas.microsoft.com/office/drawing/2014/main" id="{DE2716C3-3A82-7994-0A98-E1A2369872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1" name="Picture 4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5104CCC-05A2-94E7-AF03-68DD8C817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ADD13E-4B2E-B5F3-289E-C97F1718E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3" name="Picture 4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24518AF-33EB-486F-4A76-439E1AFC3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Picture 4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6F12D9E-8BE4-1468-295A-2F75A4202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45" name="Picture 4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50FE5FF-6F54-F5B8-802D-E26D10D4C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8" name="Picture 4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D87D9DD-CD4C-5E98-B73D-8F409DE85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0" name="Picture 4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6A1439-E8D4-D252-5BE5-E0254968D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1" name="Picture 5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1F0AA60-F0B6-9338-3281-B4570B70C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F691699-F972-5134-9059-4EA3187A09EC}"/>
                  </a:ext>
                </a:extLst>
              </p14:cNvPr>
              <p14:cNvContentPartPr/>
              <p14:nvPr/>
            </p14:nvContentPartPr>
            <p14:xfrm>
              <a:off x="3065173" y="2964338"/>
              <a:ext cx="2660400" cy="15357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F691699-F972-5134-9059-4EA3187A09E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47173" y="2946338"/>
                <a:ext cx="2696040" cy="15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71268A-488A-E790-2F4D-51BDA74BC6F0}"/>
                  </a:ext>
                </a:extLst>
              </p:cNvPr>
              <p:cNvSpPr txBox="1"/>
              <p:nvPr/>
            </p:nvSpPr>
            <p:spPr>
              <a:xfrm>
                <a:off x="423529" y="4744557"/>
                <a:ext cx="11518507" cy="9747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1518507"/>
                          <a:gd name="connsiteY0" fmla="*/ 0 h 974754"/>
                          <a:gd name="connsiteX1" fmla="*/ 460740 w 11518507"/>
                          <a:gd name="connsiteY1" fmla="*/ 0 h 974754"/>
                          <a:gd name="connsiteX2" fmla="*/ 691110 w 11518507"/>
                          <a:gd name="connsiteY2" fmla="*/ 0 h 974754"/>
                          <a:gd name="connsiteX3" fmla="*/ 1497406 w 11518507"/>
                          <a:gd name="connsiteY3" fmla="*/ 0 h 974754"/>
                          <a:gd name="connsiteX4" fmla="*/ 1958146 w 11518507"/>
                          <a:gd name="connsiteY4" fmla="*/ 0 h 974754"/>
                          <a:gd name="connsiteX5" fmla="*/ 2418886 w 11518507"/>
                          <a:gd name="connsiteY5" fmla="*/ 0 h 974754"/>
                          <a:gd name="connsiteX6" fmla="*/ 3225182 w 11518507"/>
                          <a:gd name="connsiteY6" fmla="*/ 0 h 974754"/>
                          <a:gd name="connsiteX7" fmla="*/ 3570737 w 11518507"/>
                          <a:gd name="connsiteY7" fmla="*/ 0 h 974754"/>
                          <a:gd name="connsiteX8" fmla="*/ 4377033 w 11518507"/>
                          <a:gd name="connsiteY8" fmla="*/ 0 h 974754"/>
                          <a:gd name="connsiteX9" fmla="*/ 5183328 w 11518507"/>
                          <a:gd name="connsiteY9" fmla="*/ 0 h 974754"/>
                          <a:gd name="connsiteX10" fmla="*/ 5759254 w 11518507"/>
                          <a:gd name="connsiteY10" fmla="*/ 0 h 974754"/>
                          <a:gd name="connsiteX11" fmla="*/ 6565549 w 11518507"/>
                          <a:gd name="connsiteY11" fmla="*/ 0 h 974754"/>
                          <a:gd name="connsiteX12" fmla="*/ 7026289 w 11518507"/>
                          <a:gd name="connsiteY12" fmla="*/ 0 h 974754"/>
                          <a:gd name="connsiteX13" fmla="*/ 7487030 w 11518507"/>
                          <a:gd name="connsiteY13" fmla="*/ 0 h 974754"/>
                          <a:gd name="connsiteX14" fmla="*/ 8178140 w 11518507"/>
                          <a:gd name="connsiteY14" fmla="*/ 0 h 974754"/>
                          <a:gd name="connsiteX15" fmla="*/ 8638880 w 11518507"/>
                          <a:gd name="connsiteY15" fmla="*/ 0 h 974754"/>
                          <a:gd name="connsiteX16" fmla="*/ 9445176 w 11518507"/>
                          <a:gd name="connsiteY16" fmla="*/ 0 h 974754"/>
                          <a:gd name="connsiteX17" fmla="*/ 10251471 w 11518507"/>
                          <a:gd name="connsiteY17" fmla="*/ 0 h 974754"/>
                          <a:gd name="connsiteX18" fmla="*/ 10827397 w 11518507"/>
                          <a:gd name="connsiteY18" fmla="*/ 0 h 974754"/>
                          <a:gd name="connsiteX19" fmla="*/ 11518507 w 11518507"/>
                          <a:gd name="connsiteY19" fmla="*/ 0 h 974754"/>
                          <a:gd name="connsiteX20" fmla="*/ 11518507 w 11518507"/>
                          <a:gd name="connsiteY20" fmla="*/ 458134 h 974754"/>
                          <a:gd name="connsiteX21" fmla="*/ 11518507 w 11518507"/>
                          <a:gd name="connsiteY21" fmla="*/ 974754 h 974754"/>
                          <a:gd name="connsiteX22" fmla="*/ 10827397 w 11518507"/>
                          <a:gd name="connsiteY22" fmla="*/ 974754 h 974754"/>
                          <a:gd name="connsiteX23" fmla="*/ 10481841 w 11518507"/>
                          <a:gd name="connsiteY23" fmla="*/ 974754 h 974754"/>
                          <a:gd name="connsiteX24" fmla="*/ 9905916 w 11518507"/>
                          <a:gd name="connsiteY24" fmla="*/ 974754 h 974754"/>
                          <a:gd name="connsiteX25" fmla="*/ 9675546 w 11518507"/>
                          <a:gd name="connsiteY25" fmla="*/ 974754 h 974754"/>
                          <a:gd name="connsiteX26" fmla="*/ 9445176 w 11518507"/>
                          <a:gd name="connsiteY26" fmla="*/ 974754 h 974754"/>
                          <a:gd name="connsiteX27" fmla="*/ 8869250 w 11518507"/>
                          <a:gd name="connsiteY27" fmla="*/ 974754 h 974754"/>
                          <a:gd name="connsiteX28" fmla="*/ 8523695 w 11518507"/>
                          <a:gd name="connsiteY28" fmla="*/ 974754 h 974754"/>
                          <a:gd name="connsiteX29" fmla="*/ 7832585 w 11518507"/>
                          <a:gd name="connsiteY29" fmla="*/ 974754 h 974754"/>
                          <a:gd name="connsiteX30" fmla="*/ 7487030 w 11518507"/>
                          <a:gd name="connsiteY30" fmla="*/ 974754 h 974754"/>
                          <a:gd name="connsiteX31" fmla="*/ 6795919 w 11518507"/>
                          <a:gd name="connsiteY31" fmla="*/ 974754 h 974754"/>
                          <a:gd name="connsiteX32" fmla="*/ 6565549 w 11518507"/>
                          <a:gd name="connsiteY32" fmla="*/ 974754 h 974754"/>
                          <a:gd name="connsiteX33" fmla="*/ 5874439 w 11518507"/>
                          <a:gd name="connsiteY33" fmla="*/ 974754 h 974754"/>
                          <a:gd name="connsiteX34" fmla="*/ 5528883 w 11518507"/>
                          <a:gd name="connsiteY34" fmla="*/ 974754 h 974754"/>
                          <a:gd name="connsiteX35" fmla="*/ 5298513 w 11518507"/>
                          <a:gd name="connsiteY35" fmla="*/ 974754 h 974754"/>
                          <a:gd name="connsiteX36" fmla="*/ 4952958 w 11518507"/>
                          <a:gd name="connsiteY36" fmla="*/ 974754 h 974754"/>
                          <a:gd name="connsiteX37" fmla="*/ 4261848 w 11518507"/>
                          <a:gd name="connsiteY37" fmla="*/ 974754 h 974754"/>
                          <a:gd name="connsiteX38" fmla="*/ 3916292 w 11518507"/>
                          <a:gd name="connsiteY38" fmla="*/ 974754 h 974754"/>
                          <a:gd name="connsiteX39" fmla="*/ 3685922 w 11518507"/>
                          <a:gd name="connsiteY39" fmla="*/ 974754 h 974754"/>
                          <a:gd name="connsiteX40" fmla="*/ 3340367 w 11518507"/>
                          <a:gd name="connsiteY40" fmla="*/ 974754 h 974754"/>
                          <a:gd name="connsiteX41" fmla="*/ 2879627 w 11518507"/>
                          <a:gd name="connsiteY41" fmla="*/ 974754 h 974754"/>
                          <a:gd name="connsiteX42" fmla="*/ 2303701 w 11518507"/>
                          <a:gd name="connsiteY42" fmla="*/ 974754 h 974754"/>
                          <a:gd name="connsiteX43" fmla="*/ 1958146 w 11518507"/>
                          <a:gd name="connsiteY43" fmla="*/ 974754 h 974754"/>
                          <a:gd name="connsiteX44" fmla="*/ 1151851 w 11518507"/>
                          <a:gd name="connsiteY44" fmla="*/ 974754 h 974754"/>
                          <a:gd name="connsiteX45" fmla="*/ 575925 w 11518507"/>
                          <a:gd name="connsiteY45" fmla="*/ 974754 h 974754"/>
                          <a:gd name="connsiteX46" fmla="*/ 0 w 11518507"/>
                          <a:gd name="connsiteY46" fmla="*/ 974754 h 974754"/>
                          <a:gd name="connsiteX47" fmla="*/ 0 w 11518507"/>
                          <a:gd name="connsiteY47" fmla="*/ 477629 h 974754"/>
                          <a:gd name="connsiteX48" fmla="*/ 0 w 11518507"/>
                          <a:gd name="connsiteY48" fmla="*/ 0 h 9747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</a:cxnLst>
                        <a:rect l="l" t="t" r="r" b="b"/>
                        <a:pathLst>
                          <a:path w="11518507" h="974754" extrusionOk="0">
                            <a:moveTo>
                              <a:pt x="0" y="0"/>
                            </a:moveTo>
                            <a:cubicBezTo>
                              <a:pt x="101772" y="-50924"/>
                              <a:pt x="261498" y="18239"/>
                              <a:pt x="460740" y="0"/>
                            </a:cubicBezTo>
                            <a:cubicBezTo>
                              <a:pt x="659982" y="-18239"/>
                              <a:pt x="586300" y="2788"/>
                              <a:pt x="691110" y="0"/>
                            </a:cubicBezTo>
                            <a:cubicBezTo>
                              <a:pt x="795920" y="-2788"/>
                              <a:pt x="1131004" y="2735"/>
                              <a:pt x="1497406" y="0"/>
                            </a:cubicBezTo>
                            <a:cubicBezTo>
                              <a:pt x="1863808" y="-2735"/>
                              <a:pt x="1826699" y="19075"/>
                              <a:pt x="1958146" y="0"/>
                            </a:cubicBezTo>
                            <a:cubicBezTo>
                              <a:pt x="2089593" y="-19075"/>
                              <a:pt x="2236289" y="3654"/>
                              <a:pt x="2418886" y="0"/>
                            </a:cubicBezTo>
                            <a:cubicBezTo>
                              <a:pt x="2601483" y="-3654"/>
                              <a:pt x="2916429" y="23422"/>
                              <a:pt x="3225182" y="0"/>
                            </a:cubicBezTo>
                            <a:cubicBezTo>
                              <a:pt x="3533935" y="-23422"/>
                              <a:pt x="3417546" y="11939"/>
                              <a:pt x="3570737" y="0"/>
                            </a:cubicBezTo>
                            <a:cubicBezTo>
                              <a:pt x="3723929" y="-11939"/>
                              <a:pt x="4126667" y="27356"/>
                              <a:pt x="4377033" y="0"/>
                            </a:cubicBezTo>
                            <a:cubicBezTo>
                              <a:pt x="4627399" y="-27356"/>
                              <a:pt x="4930625" y="26514"/>
                              <a:pt x="5183328" y="0"/>
                            </a:cubicBezTo>
                            <a:cubicBezTo>
                              <a:pt x="5436032" y="-26514"/>
                              <a:pt x="5637539" y="38460"/>
                              <a:pt x="5759254" y="0"/>
                            </a:cubicBezTo>
                            <a:cubicBezTo>
                              <a:pt x="5880969" y="-38460"/>
                              <a:pt x="6389383" y="45959"/>
                              <a:pt x="6565549" y="0"/>
                            </a:cubicBezTo>
                            <a:cubicBezTo>
                              <a:pt x="6741715" y="-45959"/>
                              <a:pt x="6871682" y="11638"/>
                              <a:pt x="7026289" y="0"/>
                            </a:cubicBezTo>
                            <a:cubicBezTo>
                              <a:pt x="7180896" y="-11638"/>
                              <a:pt x="7309169" y="13687"/>
                              <a:pt x="7487030" y="0"/>
                            </a:cubicBezTo>
                            <a:cubicBezTo>
                              <a:pt x="7664891" y="-13687"/>
                              <a:pt x="7943646" y="51214"/>
                              <a:pt x="8178140" y="0"/>
                            </a:cubicBezTo>
                            <a:cubicBezTo>
                              <a:pt x="8412634" y="-51214"/>
                              <a:pt x="8445646" y="40006"/>
                              <a:pt x="8638880" y="0"/>
                            </a:cubicBezTo>
                            <a:cubicBezTo>
                              <a:pt x="8832114" y="-40006"/>
                              <a:pt x="9213276" y="1898"/>
                              <a:pt x="9445176" y="0"/>
                            </a:cubicBezTo>
                            <a:cubicBezTo>
                              <a:pt x="9677076" y="-1898"/>
                              <a:pt x="10037113" y="42383"/>
                              <a:pt x="10251471" y="0"/>
                            </a:cubicBezTo>
                            <a:cubicBezTo>
                              <a:pt x="10465829" y="-42383"/>
                              <a:pt x="10572371" y="44384"/>
                              <a:pt x="10827397" y="0"/>
                            </a:cubicBezTo>
                            <a:cubicBezTo>
                              <a:pt x="11082423" y="-44384"/>
                              <a:pt x="11275301" y="29664"/>
                              <a:pt x="11518507" y="0"/>
                            </a:cubicBezTo>
                            <a:cubicBezTo>
                              <a:pt x="11551530" y="123922"/>
                              <a:pt x="11468722" y="274046"/>
                              <a:pt x="11518507" y="458134"/>
                            </a:cubicBezTo>
                            <a:cubicBezTo>
                              <a:pt x="11568292" y="642222"/>
                              <a:pt x="11490355" y="845569"/>
                              <a:pt x="11518507" y="974754"/>
                            </a:cubicBezTo>
                            <a:cubicBezTo>
                              <a:pt x="11314571" y="1015306"/>
                              <a:pt x="11125504" y="896621"/>
                              <a:pt x="10827397" y="974754"/>
                            </a:cubicBezTo>
                            <a:cubicBezTo>
                              <a:pt x="10529290" y="1052887"/>
                              <a:pt x="10626909" y="942929"/>
                              <a:pt x="10481841" y="974754"/>
                            </a:cubicBezTo>
                            <a:cubicBezTo>
                              <a:pt x="10336773" y="1006579"/>
                              <a:pt x="10067264" y="921526"/>
                              <a:pt x="9905916" y="974754"/>
                            </a:cubicBezTo>
                            <a:cubicBezTo>
                              <a:pt x="9744568" y="1027982"/>
                              <a:pt x="9780216" y="965420"/>
                              <a:pt x="9675546" y="974754"/>
                            </a:cubicBezTo>
                            <a:cubicBezTo>
                              <a:pt x="9570876" y="984088"/>
                              <a:pt x="9498304" y="960690"/>
                              <a:pt x="9445176" y="974754"/>
                            </a:cubicBezTo>
                            <a:cubicBezTo>
                              <a:pt x="9392048" y="988818"/>
                              <a:pt x="9103306" y="941008"/>
                              <a:pt x="8869250" y="974754"/>
                            </a:cubicBezTo>
                            <a:cubicBezTo>
                              <a:pt x="8635194" y="1008500"/>
                              <a:pt x="8667981" y="933517"/>
                              <a:pt x="8523695" y="974754"/>
                            </a:cubicBezTo>
                            <a:cubicBezTo>
                              <a:pt x="8379409" y="1015991"/>
                              <a:pt x="8158906" y="920567"/>
                              <a:pt x="7832585" y="974754"/>
                            </a:cubicBezTo>
                            <a:cubicBezTo>
                              <a:pt x="7506264" y="1028941"/>
                              <a:pt x="7622267" y="942557"/>
                              <a:pt x="7487030" y="974754"/>
                            </a:cubicBezTo>
                            <a:cubicBezTo>
                              <a:pt x="7351794" y="1006951"/>
                              <a:pt x="7078714" y="902928"/>
                              <a:pt x="6795919" y="974754"/>
                            </a:cubicBezTo>
                            <a:cubicBezTo>
                              <a:pt x="6513124" y="1046580"/>
                              <a:pt x="6627513" y="948242"/>
                              <a:pt x="6565549" y="974754"/>
                            </a:cubicBezTo>
                            <a:cubicBezTo>
                              <a:pt x="6503585" y="1001266"/>
                              <a:pt x="6137698" y="941760"/>
                              <a:pt x="5874439" y="974754"/>
                            </a:cubicBezTo>
                            <a:cubicBezTo>
                              <a:pt x="5611180" y="1007748"/>
                              <a:pt x="5675176" y="966436"/>
                              <a:pt x="5528883" y="974754"/>
                            </a:cubicBezTo>
                            <a:cubicBezTo>
                              <a:pt x="5382590" y="983072"/>
                              <a:pt x="5413197" y="956517"/>
                              <a:pt x="5298513" y="974754"/>
                            </a:cubicBezTo>
                            <a:cubicBezTo>
                              <a:pt x="5183829" y="992991"/>
                              <a:pt x="5090877" y="964755"/>
                              <a:pt x="4952958" y="974754"/>
                            </a:cubicBezTo>
                            <a:cubicBezTo>
                              <a:pt x="4815040" y="984753"/>
                              <a:pt x="4525324" y="906003"/>
                              <a:pt x="4261848" y="974754"/>
                            </a:cubicBezTo>
                            <a:cubicBezTo>
                              <a:pt x="3998372" y="1043505"/>
                              <a:pt x="4013446" y="960497"/>
                              <a:pt x="3916292" y="974754"/>
                            </a:cubicBezTo>
                            <a:cubicBezTo>
                              <a:pt x="3819138" y="989011"/>
                              <a:pt x="3759462" y="947695"/>
                              <a:pt x="3685922" y="974754"/>
                            </a:cubicBezTo>
                            <a:cubicBezTo>
                              <a:pt x="3612382" y="1001813"/>
                              <a:pt x="3502862" y="960325"/>
                              <a:pt x="3340367" y="974754"/>
                            </a:cubicBezTo>
                            <a:cubicBezTo>
                              <a:pt x="3177872" y="989183"/>
                              <a:pt x="3085452" y="956682"/>
                              <a:pt x="2879627" y="974754"/>
                            </a:cubicBezTo>
                            <a:cubicBezTo>
                              <a:pt x="2673802" y="992826"/>
                              <a:pt x="2471018" y="934183"/>
                              <a:pt x="2303701" y="974754"/>
                            </a:cubicBezTo>
                            <a:cubicBezTo>
                              <a:pt x="2136384" y="1015325"/>
                              <a:pt x="2050656" y="950312"/>
                              <a:pt x="1958146" y="974754"/>
                            </a:cubicBezTo>
                            <a:cubicBezTo>
                              <a:pt x="1865637" y="999196"/>
                              <a:pt x="1464513" y="921617"/>
                              <a:pt x="1151851" y="974754"/>
                            </a:cubicBezTo>
                            <a:cubicBezTo>
                              <a:pt x="839190" y="1027891"/>
                              <a:pt x="794997" y="909543"/>
                              <a:pt x="575925" y="974754"/>
                            </a:cubicBezTo>
                            <a:cubicBezTo>
                              <a:pt x="356853" y="1039965"/>
                              <a:pt x="282633" y="916833"/>
                              <a:pt x="0" y="974754"/>
                            </a:cubicBezTo>
                            <a:cubicBezTo>
                              <a:pt x="-45888" y="730029"/>
                              <a:pt x="26513" y="597969"/>
                              <a:pt x="0" y="477629"/>
                            </a:cubicBezTo>
                            <a:cubicBezTo>
                              <a:pt x="-26513" y="357290"/>
                              <a:pt x="50094" y="13746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2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5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5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GB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500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GB" sz="15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500" b="1" i="1" smtClean="0">
                          <a:latin typeface="Cambria Math" panose="02040503050406030204" pitchFamily="18" charset="0"/>
                        </a:rPr>
                        <m:t>𝒍𝒆𝒂𝒇</m:t>
                      </m:r>
                      <m:r>
                        <a:rPr lang="en-GB" sz="15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15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1500" b="1" i="1" smtClean="0"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GB" sz="15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5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𝒕𝒉𝒆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𝒑𝒓𝒐𝒃𝒂𝒃𝒊𝒍𝒊𝒕𝒚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𝒐𝒇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500" b="1" i="1" smtClean="0">
                                  <a:latin typeface="Cambria Math" panose="02040503050406030204" pitchFamily="18" charset="0"/>
                                </a:rPr>
                                <m:t>𝒂𝒑𝒑𝒍𝒆</m:t>
                              </m:r>
                            </m:e>
                          </m:d>
                        </m:e>
                        <m:sup>
                          <m:r>
                            <a:rPr lang="en-GB" sz="15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5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15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5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𝒕𝒉𝒆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𝒑𝒓𝒐𝒃𝒂𝒃𝒊𝒍𝒊𝒕𝒚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𝒐𝒇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500" b="1" i="1" smtClean="0">
                                  <a:latin typeface="Cambria Math" panose="02040503050406030204" pitchFamily="18" charset="0"/>
                                </a:rPr>
                                <m:t>𝒐𝒓𝒂𝒏𝒈𝒆</m:t>
                              </m:r>
                              <m:r>
                                <a:rPr lang="en-GB" sz="1500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GB" sz="1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sSup>
                        <m:sSupPr>
                          <m:ctrlPr>
                            <a:rPr lang="en-GB" sz="15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5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GB" sz="15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𝒕𝒉𝒆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𝒑𝒓𝒐𝒃𝒂𝒃𝒊𝒍𝒊𝒕𝒚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𝒐𝒇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1500" b="1" i="1" smtClean="0">
                                  <a:latin typeface="Cambria Math" panose="02040503050406030204" pitchFamily="18" charset="0"/>
                                </a:rPr>
                                <m:t>𝒄𝒉𝒆𝒓𝒓𝒚</m:t>
                              </m:r>
                              <m:r>
                                <a:rPr lang="en-GB" sz="1500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GB" sz="15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GB" sz="1500" b="1" dirty="0"/>
              </a:p>
              <a:p>
                <a:endParaRPr lang="en-PH" sz="21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F71268A-488A-E790-2F4D-51BDA74BC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29" y="4744557"/>
                <a:ext cx="11518507" cy="97475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1518507"/>
                          <a:gd name="connsiteY0" fmla="*/ 0 h 974754"/>
                          <a:gd name="connsiteX1" fmla="*/ 460740 w 11518507"/>
                          <a:gd name="connsiteY1" fmla="*/ 0 h 974754"/>
                          <a:gd name="connsiteX2" fmla="*/ 691110 w 11518507"/>
                          <a:gd name="connsiteY2" fmla="*/ 0 h 974754"/>
                          <a:gd name="connsiteX3" fmla="*/ 1497406 w 11518507"/>
                          <a:gd name="connsiteY3" fmla="*/ 0 h 974754"/>
                          <a:gd name="connsiteX4" fmla="*/ 1958146 w 11518507"/>
                          <a:gd name="connsiteY4" fmla="*/ 0 h 974754"/>
                          <a:gd name="connsiteX5" fmla="*/ 2418886 w 11518507"/>
                          <a:gd name="connsiteY5" fmla="*/ 0 h 974754"/>
                          <a:gd name="connsiteX6" fmla="*/ 3225182 w 11518507"/>
                          <a:gd name="connsiteY6" fmla="*/ 0 h 974754"/>
                          <a:gd name="connsiteX7" fmla="*/ 3570737 w 11518507"/>
                          <a:gd name="connsiteY7" fmla="*/ 0 h 974754"/>
                          <a:gd name="connsiteX8" fmla="*/ 4377033 w 11518507"/>
                          <a:gd name="connsiteY8" fmla="*/ 0 h 974754"/>
                          <a:gd name="connsiteX9" fmla="*/ 5183328 w 11518507"/>
                          <a:gd name="connsiteY9" fmla="*/ 0 h 974754"/>
                          <a:gd name="connsiteX10" fmla="*/ 5759254 w 11518507"/>
                          <a:gd name="connsiteY10" fmla="*/ 0 h 974754"/>
                          <a:gd name="connsiteX11" fmla="*/ 6565549 w 11518507"/>
                          <a:gd name="connsiteY11" fmla="*/ 0 h 974754"/>
                          <a:gd name="connsiteX12" fmla="*/ 7026289 w 11518507"/>
                          <a:gd name="connsiteY12" fmla="*/ 0 h 974754"/>
                          <a:gd name="connsiteX13" fmla="*/ 7487030 w 11518507"/>
                          <a:gd name="connsiteY13" fmla="*/ 0 h 974754"/>
                          <a:gd name="connsiteX14" fmla="*/ 8178140 w 11518507"/>
                          <a:gd name="connsiteY14" fmla="*/ 0 h 974754"/>
                          <a:gd name="connsiteX15" fmla="*/ 8638880 w 11518507"/>
                          <a:gd name="connsiteY15" fmla="*/ 0 h 974754"/>
                          <a:gd name="connsiteX16" fmla="*/ 9445176 w 11518507"/>
                          <a:gd name="connsiteY16" fmla="*/ 0 h 974754"/>
                          <a:gd name="connsiteX17" fmla="*/ 10251471 w 11518507"/>
                          <a:gd name="connsiteY17" fmla="*/ 0 h 974754"/>
                          <a:gd name="connsiteX18" fmla="*/ 10827397 w 11518507"/>
                          <a:gd name="connsiteY18" fmla="*/ 0 h 974754"/>
                          <a:gd name="connsiteX19" fmla="*/ 11518507 w 11518507"/>
                          <a:gd name="connsiteY19" fmla="*/ 0 h 974754"/>
                          <a:gd name="connsiteX20" fmla="*/ 11518507 w 11518507"/>
                          <a:gd name="connsiteY20" fmla="*/ 458134 h 974754"/>
                          <a:gd name="connsiteX21" fmla="*/ 11518507 w 11518507"/>
                          <a:gd name="connsiteY21" fmla="*/ 974754 h 974754"/>
                          <a:gd name="connsiteX22" fmla="*/ 10827397 w 11518507"/>
                          <a:gd name="connsiteY22" fmla="*/ 974754 h 974754"/>
                          <a:gd name="connsiteX23" fmla="*/ 10481841 w 11518507"/>
                          <a:gd name="connsiteY23" fmla="*/ 974754 h 974754"/>
                          <a:gd name="connsiteX24" fmla="*/ 9905916 w 11518507"/>
                          <a:gd name="connsiteY24" fmla="*/ 974754 h 974754"/>
                          <a:gd name="connsiteX25" fmla="*/ 9675546 w 11518507"/>
                          <a:gd name="connsiteY25" fmla="*/ 974754 h 974754"/>
                          <a:gd name="connsiteX26" fmla="*/ 9445176 w 11518507"/>
                          <a:gd name="connsiteY26" fmla="*/ 974754 h 974754"/>
                          <a:gd name="connsiteX27" fmla="*/ 8869250 w 11518507"/>
                          <a:gd name="connsiteY27" fmla="*/ 974754 h 974754"/>
                          <a:gd name="connsiteX28" fmla="*/ 8523695 w 11518507"/>
                          <a:gd name="connsiteY28" fmla="*/ 974754 h 974754"/>
                          <a:gd name="connsiteX29" fmla="*/ 7832585 w 11518507"/>
                          <a:gd name="connsiteY29" fmla="*/ 974754 h 974754"/>
                          <a:gd name="connsiteX30" fmla="*/ 7487030 w 11518507"/>
                          <a:gd name="connsiteY30" fmla="*/ 974754 h 974754"/>
                          <a:gd name="connsiteX31" fmla="*/ 6795919 w 11518507"/>
                          <a:gd name="connsiteY31" fmla="*/ 974754 h 974754"/>
                          <a:gd name="connsiteX32" fmla="*/ 6565549 w 11518507"/>
                          <a:gd name="connsiteY32" fmla="*/ 974754 h 974754"/>
                          <a:gd name="connsiteX33" fmla="*/ 5874439 w 11518507"/>
                          <a:gd name="connsiteY33" fmla="*/ 974754 h 974754"/>
                          <a:gd name="connsiteX34" fmla="*/ 5528883 w 11518507"/>
                          <a:gd name="connsiteY34" fmla="*/ 974754 h 974754"/>
                          <a:gd name="connsiteX35" fmla="*/ 5298513 w 11518507"/>
                          <a:gd name="connsiteY35" fmla="*/ 974754 h 974754"/>
                          <a:gd name="connsiteX36" fmla="*/ 4952958 w 11518507"/>
                          <a:gd name="connsiteY36" fmla="*/ 974754 h 974754"/>
                          <a:gd name="connsiteX37" fmla="*/ 4261848 w 11518507"/>
                          <a:gd name="connsiteY37" fmla="*/ 974754 h 974754"/>
                          <a:gd name="connsiteX38" fmla="*/ 3916292 w 11518507"/>
                          <a:gd name="connsiteY38" fmla="*/ 974754 h 974754"/>
                          <a:gd name="connsiteX39" fmla="*/ 3685922 w 11518507"/>
                          <a:gd name="connsiteY39" fmla="*/ 974754 h 974754"/>
                          <a:gd name="connsiteX40" fmla="*/ 3340367 w 11518507"/>
                          <a:gd name="connsiteY40" fmla="*/ 974754 h 974754"/>
                          <a:gd name="connsiteX41" fmla="*/ 2879627 w 11518507"/>
                          <a:gd name="connsiteY41" fmla="*/ 974754 h 974754"/>
                          <a:gd name="connsiteX42" fmla="*/ 2303701 w 11518507"/>
                          <a:gd name="connsiteY42" fmla="*/ 974754 h 974754"/>
                          <a:gd name="connsiteX43" fmla="*/ 1958146 w 11518507"/>
                          <a:gd name="connsiteY43" fmla="*/ 974754 h 974754"/>
                          <a:gd name="connsiteX44" fmla="*/ 1151851 w 11518507"/>
                          <a:gd name="connsiteY44" fmla="*/ 974754 h 974754"/>
                          <a:gd name="connsiteX45" fmla="*/ 575925 w 11518507"/>
                          <a:gd name="connsiteY45" fmla="*/ 974754 h 974754"/>
                          <a:gd name="connsiteX46" fmla="*/ 0 w 11518507"/>
                          <a:gd name="connsiteY46" fmla="*/ 974754 h 974754"/>
                          <a:gd name="connsiteX47" fmla="*/ 0 w 11518507"/>
                          <a:gd name="connsiteY47" fmla="*/ 477629 h 974754"/>
                          <a:gd name="connsiteX48" fmla="*/ 0 w 11518507"/>
                          <a:gd name="connsiteY48" fmla="*/ 0 h 97475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  <a:cxn ang="0">
                            <a:pos x="connsiteX45" y="connsiteY45"/>
                          </a:cxn>
                          <a:cxn ang="0">
                            <a:pos x="connsiteX46" y="connsiteY46"/>
                          </a:cxn>
                          <a:cxn ang="0">
                            <a:pos x="connsiteX47" y="connsiteY47"/>
                          </a:cxn>
                          <a:cxn ang="0">
                            <a:pos x="connsiteX48" y="connsiteY48"/>
                          </a:cxn>
                        </a:cxnLst>
                        <a:rect l="l" t="t" r="r" b="b"/>
                        <a:pathLst>
                          <a:path w="11518507" h="974754" extrusionOk="0">
                            <a:moveTo>
                              <a:pt x="0" y="0"/>
                            </a:moveTo>
                            <a:cubicBezTo>
                              <a:pt x="101772" y="-50924"/>
                              <a:pt x="261498" y="18239"/>
                              <a:pt x="460740" y="0"/>
                            </a:cubicBezTo>
                            <a:cubicBezTo>
                              <a:pt x="659982" y="-18239"/>
                              <a:pt x="586300" y="2788"/>
                              <a:pt x="691110" y="0"/>
                            </a:cubicBezTo>
                            <a:cubicBezTo>
                              <a:pt x="795920" y="-2788"/>
                              <a:pt x="1131004" y="2735"/>
                              <a:pt x="1497406" y="0"/>
                            </a:cubicBezTo>
                            <a:cubicBezTo>
                              <a:pt x="1863808" y="-2735"/>
                              <a:pt x="1826699" y="19075"/>
                              <a:pt x="1958146" y="0"/>
                            </a:cubicBezTo>
                            <a:cubicBezTo>
                              <a:pt x="2089593" y="-19075"/>
                              <a:pt x="2236289" y="3654"/>
                              <a:pt x="2418886" y="0"/>
                            </a:cubicBezTo>
                            <a:cubicBezTo>
                              <a:pt x="2601483" y="-3654"/>
                              <a:pt x="2916429" y="23422"/>
                              <a:pt x="3225182" y="0"/>
                            </a:cubicBezTo>
                            <a:cubicBezTo>
                              <a:pt x="3533935" y="-23422"/>
                              <a:pt x="3417546" y="11939"/>
                              <a:pt x="3570737" y="0"/>
                            </a:cubicBezTo>
                            <a:cubicBezTo>
                              <a:pt x="3723929" y="-11939"/>
                              <a:pt x="4126667" y="27356"/>
                              <a:pt x="4377033" y="0"/>
                            </a:cubicBezTo>
                            <a:cubicBezTo>
                              <a:pt x="4627399" y="-27356"/>
                              <a:pt x="4930625" y="26514"/>
                              <a:pt x="5183328" y="0"/>
                            </a:cubicBezTo>
                            <a:cubicBezTo>
                              <a:pt x="5436032" y="-26514"/>
                              <a:pt x="5637539" y="38460"/>
                              <a:pt x="5759254" y="0"/>
                            </a:cubicBezTo>
                            <a:cubicBezTo>
                              <a:pt x="5880969" y="-38460"/>
                              <a:pt x="6389383" y="45959"/>
                              <a:pt x="6565549" y="0"/>
                            </a:cubicBezTo>
                            <a:cubicBezTo>
                              <a:pt x="6741715" y="-45959"/>
                              <a:pt x="6871682" y="11638"/>
                              <a:pt x="7026289" y="0"/>
                            </a:cubicBezTo>
                            <a:cubicBezTo>
                              <a:pt x="7180896" y="-11638"/>
                              <a:pt x="7309169" y="13687"/>
                              <a:pt x="7487030" y="0"/>
                            </a:cubicBezTo>
                            <a:cubicBezTo>
                              <a:pt x="7664891" y="-13687"/>
                              <a:pt x="7943646" y="51214"/>
                              <a:pt x="8178140" y="0"/>
                            </a:cubicBezTo>
                            <a:cubicBezTo>
                              <a:pt x="8412634" y="-51214"/>
                              <a:pt x="8445646" y="40006"/>
                              <a:pt x="8638880" y="0"/>
                            </a:cubicBezTo>
                            <a:cubicBezTo>
                              <a:pt x="8832114" y="-40006"/>
                              <a:pt x="9213276" y="1898"/>
                              <a:pt x="9445176" y="0"/>
                            </a:cubicBezTo>
                            <a:cubicBezTo>
                              <a:pt x="9677076" y="-1898"/>
                              <a:pt x="10037113" y="42383"/>
                              <a:pt x="10251471" y="0"/>
                            </a:cubicBezTo>
                            <a:cubicBezTo>
                              <a:pt x="10465829" y="-42383"/>
                              <a:pt x="10572371" y="44384"/>
                              <a:pt x="10827397" y="0"/>
                            </a:cubicBezTo>
                            <a:cubicBezTo>
                              <a:pt x="11082423" y="-44384"/>
                              <a:pt x="11275301" y="29664"/>
                              <a:pt x="11518507" y="0"/>
                            </a:cubicBezTo>
                            <a:cubicBezTo>
                              <a:pt x="11551530" y="123922"/>
                              <a:pt x="11468722" y="274046"/>
                              <a:pt x="11518507" y="458134"/>
                            </a:cubicBezTo>
                            <a:cubicBezTo>
                              <a:pt x="11568292" y="642222"/>
                              <a:pt x="11490355" y="845569"/>
                              <a:pt x="11518507" y="974754"/>
                            </a:cubicBezTo>
                            <a:cubicBezTo>
                              <a:pt x="11314571" y="1015306"/>
                              <a:pt x="11125504" y="896621"/>
                              <a:pt x="10827397" y="974754"/>
                            </a:cubicBezTo>
                            <a:cubicBezTo>
                              <a:pt x="10529290" y="1052887"/>
                              <a:pt x="10626909" y="942929"/>
                              <a:pt x="10481841" y="974754"/>
                            </a:cubicBezTo>
                            <a:cubicBezTo>
                              <a:pt x="10336773" y="1006579"/>
                              <a:pt x="10067264" y="921526"/>
                              <a:pt x="9905916" y="974754"/>
                            </a:cubicBezTo>
                            <a:cubicBezTo>
                              <a:pt x="9744568" y="1027982"/>
                              <a:pt x="9780216" y="965420"/>
                              <a:pt x="9675546" y="974754"/>
                            </a:cubicBezTo>
                            <a:cubicBezTo>
                              <a:pt x="9570876" y="984088"/>
                              <a:pt x="9498304" y="960690"/>
                              <a:pt x="9445176" y="974754"/>
                            </a:cubicBezTo>
                            <a:cubicBezTo>
                              <a:pt x="9392048" y="988818"/>
                              <a:pt x="9103306" y="941008"/>
                              <a:pt x="8869250" y="974754"/>
                            </a:cubicBezTo>
                            <a:cubicBezTo>
                              <a:pt x="8635194" y="1008500"/>
                              <a:pt x="8667981" y="933517"/>
                              <a:pt x="8523695" y="974754"/>
                            </a:cubicBezTo>
                            <a:cubicBezTo>
                              <a:pt x="8379409" y="1015991"/>
                              <a:pt x="8158906" y="920567"/>
                              <a:pt x="7832585" y="974754"/>
                            </a:cubicBezTo>
                            <a:cubicBezTo>
                              <a:pt x="7506264" y="1028941"/>
                              <a:pt x="7622267" y="942557"/>
                              <a:pt x="7487030" y="974754"/>
                            </a:cubicBezTo>
                            <a:cubicBezTo>
                              <a:pt x="7351794" y="1006951"/>
                              <a:pt x="7078714" y="902928"/>
                              <a:pt x="6795919" y="974754"/>
                            </a:cubicBezTo>
                            <a:cubicBezTo>
                              <a:pt x="6513124" y="1046580"/>
                              <a:pt x="6627513" y="948242"/>
                              <a:pt x="6565549" y="974754"/>
                            </a:cubicBezTo>
                            <a:cubicBezTo>
                              <a:pt x="6503585" y="1001266"/>
                              <a:pt x="6137698" y="941760"/>
                              <a:pt x="5874439" y="974754"/>
                            </a:cubicBezTo>
                            <a:cubicBezTo>
                              <a:pt x="5611180" y="1007748"/>
                              <a:pt x="5675176" y="966436"/>
                              <a:pt x="5528883" y="974754"/>
                            </a:cubicBezTo>
                            <a:cubicBezTo>
                              <a:pt x="5382590" y="983072"/>
                              <a:pt x="5413197" y="956517"/>
                              <a:pt x="5298513" y="974754"/>
                            </a:cubicBezTo>
                            <a:cubicBezTo>
                              <a:pt x="5183829" y="992991"/>
                              <a:pt x="5090877" y="964755"/>
                              <a:pt x="4952958" y="974754"/>
                            </a:cubicBezTo>
                            <a:cubicBezTo>
                              <a:pt x="4815040" y="984753"/>
                              <a:pt x="4525324" y="906003"/>
                              <a:pt x="4261848" y="974754"/>
                            </a:cubicBezTo>
                            <a:cubicBezTo>
                              <a:pt x="3998372" y="1043505"/>
                              <a:pt x="4013446" y="960497"/>
                              <a:pt x="3916292" y="974754"/>
                            </a:cubicBezTo>
                            <a:cubicBezTo>
                              <a:pt x="3819138" y="989011"/>
                              <a:pt x="3759462" y="947695"/>
                              <a:pt x="3685922" y="974754"/>
                            </a:cubicBezTo>
                            <a:cubicBezTo>
                              <a:pt x="3612382" y="1001813"/>
                              <a:pt x="3502862" y="960325"/>
                              <a:pt x="3340367" y="974754"/>
                            </a:cubicBezTo>
                            <a:cubicBezTo>
                              <a:pt x="3177872" y="989183"/>
                              <a:pt x="3085452" y="956682"/>
                              <a:pt x="2879627" y="974754"/>
                            </a:cubicBezTo>
                            <a:cubicBezTo>
                              <a:pt x="2673802" y="992826"/>
                              <a:pt x="2471018" y="934183"/>
                              <a:pt x="2303701" y="974754"/>
                            </a:cubicBezTo>
                            <a:cubicBezTo>
                              <a:pt x="2136384" y="1015325"/>
                              <a:pt x="2050656" y="950312"/>
                              <a:pt x="1958146" y="974754"/>
                            </a:cubicBezTo>
                            <a:cubicBezTo>
                              <a:pt x="1865637" y="999196"/>
                              <a:pt x="1464513" y="921617"/>
                              <a:pt x="1151851" y="974754"/>
                            </a:cubicBezTo>
                            <a:cubicBezTo>
                              <a:pt x="839190" y="1027891"/>
                              <a:pt x="794997" y="909543"/>
                              <a:pt x="575925" y="974754"/>
                            </a:cubicBezTo>
                            <a:cubicBezTo>
                              <a:pt x="356853" y="1039965"/>
                              <a:pt x="282633" y="916833"/>
                              <a:pt x="0" y="974754"/>
                            </a:cubicBezTo>
                            <a:cubicBezTo>
                              <a:pt x="-45888" y="730029"/>
                              <a:pt x="26513" y="597969"/>
                              <a:pt x="0" y="477629"/>
                            </a:cubicBezTo>
                            <a:cubicBezTo>
                              <a:pt x="-26513" y="357290"/>
                              <a:pt x="50094" y="13746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5954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70BC567-3879-5DE0-6A8C-726585CD2B47}"/>
                  </a:ext>
                </a:extLst>
              </p:cNvPr>
              <p:cNvSpPr txBox="1"/>
              <p:nvPr/>
            </p:nvSpPr>
            <p:spPr>
              <a:xfrm>
                <a:off x="2393950" y="4752978"/>
                <a:ext cx="7125188" cy="1536831"/>
              </a:xfrm>
              <a:custGeom>
                <a:avLst/>
                <a:gdLst>
                  <a:gd name="connsiteX0" fmla="*/ 0 w 7125188"/>
                  <a:gd name="connsiteY0" fmla="*/ 0 h 1536831"/>
                  <a:gd name="connsiteX1" fmla="*/ 522514 w 7125188"/>
                  <a:gd name="connsiteY1" fmla="*/ 0 h 1536831"/>
                  <a:gd name="connsiteX2" fmla="*/ 902524 w 7125188"/>
                  <a:gd name="connsiteY2" fmla="*/ 0 h 1536831"/>
                  <a:gd name="connsiteX3" fmla="*/ 1638793 w 7125188"/>
                  <a:gd name="connsiteY3" fmla="*/ 0 h 1536831"/>
                  <a:gd name="connsiteX4" fmla="*/ 2161307 w 7125188"/>
                  <a:gd name="connsiteY4" fmla="*/ 0 h 1536831"/>
                  <a:gd name="connsiteX5" fmla="*/ 2683821 w 7125188"/>
                  <a:gd name="connsiteY5" fmla="*/ 0 h 1536831"/>
                  <a:gd name="connsiteX6" fmla="*/ 3420090 w 7125188"/>
                  <a:gd name="connsiteY6" fmla="*/ 0 h 1536831"/>
                  <a:gd name="connsiteX7" fmla="*/ 3871352 w 7125188"/>
                  <a:gd name="connsiteY7" fmla="*/ 0 h 1536831"/>
                  <a:gd name="connsiteX8" fmla="*/ 4607622 w 7125188"/>
                  <a:gd name="connsiteY8" fmla="*/ 0 h 1536831"/>
                  <a:gd name="connsiteX9" fmla="*/ 5343891 w 7125188"/>
                  <a:gd name="connsiteY9" fmla="*/ 0 h 1536831"/>
                  <a:gd name="connsiteX10" fmla="*/ 5937657 w 7125188"/>
                  <a:gd name="connsiteY10" fmla="*/ 0 h 1536831"/>
                  <a:gd name="connsiteX11" fmla="*/ 7125188 w 7125188"/>
                  <a:gd name="connsiteY11" fmla="*/ 0 h 1536831"/>
                  <a:gd name="connsiteX12" fmla="*/ 7125188 w 7125188"/>
                  <a:gd name="connsiteY12" fmla="*/ 496909 h 1536831"/>
                  <a:gd name="connsiteX13" fmla="*/ 7125188 w 7125188"/>
                  <a:gd name="connsiteY13" fmla="*/ 963081 h 1536831"/>
                  <a:gd name="connsiteX14" fmla="*/ 7125188 w 7125188"/>
                  <a:gd name="connsiteY14" fmla="*/ 1536831 h 1536831"/>
                  <a:gd name="connsiteX15" fmla="*/ 6531422 w 7125188"/>
                  <a:gd name="connsiteY15" fmla="*/ 1536831 h 1536831"/>
                  <a:gd name="connsiteX16" fmla="*/ 5937657 w 7125188"/>
                  <a:gd name="connsiteY16" fmla="*/ 1536831 h 1536831"/>
                  <a:gd name="connsiteX17" fmla="*/ 5201387 w 7125188"/>
                  <a:gd name="connsiteY17" fmla="*/ 1536831 h 1536831"/>
                  <a:gd name="connsiteX18" fmla="*/ 4607622 w 7125188"/>
                  <a:gd name="connsiteY18" fmla="*/ 1536831 h 1536831"/>
                  <a:gd name="connsiteX19" fmla="*/ 4227612 w 7125188"/>
                  <a:gd name="connsiteY19" fmla="*/ 1536831 h 1536831"/>
                  <a:gd name="connsiteX20" fmla="*/ 3776350 w 7125188"/>
                  <a:gd name="connsiteY20" fmla="*/ 1536831 h 1536831"/>
                  <a:gd name="connsiteX21" fmla="*/ 3040080 w 7125188"/>
                  <a:gd name="connsiteY21" fmla="*/ 1536831 h 1536831"/>
                  <a:gd name="connsiteX22" fmla="*/ 2446315 w 7125188"/>
                  <a:gd name="connsiteY22" fmla="*/ 1536831 h 1536831"/>
                  <a:gd name="connsiteX23" fmla="*/ 1995053 w 7125188"/>
                  <a:gd name="connsiteY23" fmla="*/ 1536831 h 1536831"/>
                  <a:gd name="connsiteX24" fmla="*/ 1401287 w 7125188"/>
                  <a:gd name="connsiteY24" fmla="*/ 1536831 h 1536831"/>
                  <a:gd name="connsiteX25" fmla="*/ 1021277 w 7125188"/>
                  <a:gd name="connsiteY25" fmla="*/ 1536831 h 1536831"/>
                  <a:gd name="connsiteX26" fmla="*/ 641267 w 7125188"/>
                  <a:gd name="connsiteY26" fmla="*/ 1536831 h 1536831"/>
                  <a:gd name="connsiteX27" fmla="*/ 0 w 7125188"/>
                  <a:gd name="connsiteY27" fmla="*/ 1536831 h 1536831"/>
                  <a:gd name="connsiteX28" fmla="*/ 0 w 7125188"/>
                  <a:gd name="connsiteY28" fmla="*/ 1055291 h 1536831"/>
                  <a:gd name="connsiteX29" fmla="*/ 0 w 7125188"/>
                  <a:gd name="connsiteY29" fmla="*/ 512277 h 1536831"/>
                  <a:gd name="connsiteX30" fmla="*/ 0 w 7125188"/>
                  <a:gd name="connsiteY30" fmla="*/ 0 h 1536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125188" h="1536831" extrusionOk="0">
                    <a:moveTo>
                      <a:pt x="0" y="0"/>
                    </a:moveTo>
                    <a:cubicBezTo>
                      <a:pt x="238511" y="-12637"/>
                      <a:pt x="266584" y="45653"/>
                      <a:pt x="522514" y="0"/>
                    </a:cubicBezTo>
                    <a:cubicBezTo>
                      <a:pt x="778444" y="-45653"/>
                      <a:pt x="799758" y="37377"/>
                      <a:pt x="902524" y="0"/>
                    </a:cubicBezTo>
                    <a:cubicBezTo>
                      <a:pt x="1005290" y="-37377"/>
                      <a:pt x="1275878" y="24062"/>
                      <a:pt x="1638793" y="0"/>
                    </a:cubicBezTo>
                    <a:cubicBezTo>
                      <a:pt x="2001708" y="-24062"/>
                      <a:pt x="2018929" y="30527"/>
                      <a:pt x="2161307" y="0"/>
                    </a:cubicBezTo>
                    <a:cubicBezTo>
                      <a:pt x="2303685" y="-30527"/>
                      <a:pt x="2539956" y="5084"/>
                      <a:pt x="2683821" y="0"/>
                    </a:cubicBezTo>
                    <a:cubicBezTo>
                      <a:pt x="2827686" y="-5084"/>
                      <a:pt x="3096242" y="2393"/>
                      <a:pt x="3420090" y="0"/>
                    </a:cubicBezTo>
                    <a:cubicBezTo>
                      <a:pt x="3743938" y="-2393"/>
                      <a:pt x="3666958" y="32296"/>
                      <a:pt x="3871352" y="0"/>
                    </a:cubicBezTo>
                    <a:cubicBezTo>
                      <a:pt x="4075746" y="-32296"/>
                      <a:pt x="4257232" y="81871"/>
                      <a:pt x="4607622" y="0"/>
                    </a:cubicBezTo>
                    <a:cubicBezTo>
                      <a:pt x="4958012" y="-81871"/>
                      <a:pt x="5170778" y="51668"/>
                      <a:pt x="5343891" y="0"/>
                    </a:cubicBezTo>
                    <a:cubicBezTo>
                      <a:pt x="5517004" y="-51668"/>
                      <a:pt x="5652456" y="18086"/>
                      <a:pt x="5937657" y="0"/>
                    </a:cubicBezTo>
                    <a:cubicBezTo>
                      <a:pt x="6222858" y="-18086"/>
                      <a:pt x="6618723" y="114760"/>
                      <a:pt x="7125188" y="0"/>
                    </a:cubicBezTo>
                    <a:cubicBezTo>
                      <a:pt x="7177556" y="120438"/>
                      <a:pt x="7095688" y="298443"/>
                      <a:pt x="7125188" y="496909"/>
                    </a:cubicBezTo>
                    <a:cubicBezTo>
                      <a:pt x="7154688" y="695375"/>
                      <a:pt x="7100222" y="833313"/>
                      <a:pt x="7125188" y="963081"/>
                    </a:cubicBezTo>
                    <a:cubicBezTo>
                      <a:pt x="7150154" y="1092849"/>
                      <a:pt x="7058049" y="1389892"/>
                      <a:pt x="7125188" y="1536831"/>
                    </a:cubicBezTo>
                    <a:cubicBezTo>
                      <a:pt x="6859937" y="1572910"/>
                      <a:pt x="6826124" y="1507783"/>
                      <a:pt x="6531422" y="1536831"/>
                    </a:cubicBezTo>
                    <a:cubicBezTo>
                      <a:pt x="6236720" y="1565879"/>
                      <a:pt x="6170649" y="1532927"/>
                      <a:pt x="5937657" y="1536831"/>
                    </a:cubicBezTo>
                    <a:cubicBezTo>
                      <a:pt x="5704665" y="1540735"/>
                      <a:pt x="5545366" y="1456557"/>
                      <a:pt x="5201387" y="1536831"/>
                    </a:cubicBezTo>
                    <a:cubicBezTo>
                      <a:pt x="4857408" y="1617105"/>
                      <a:pt x="4738802" y="1470089"/>
                      <a:pt x="4607622" y="1536831"/>
                    </a:cubicBezTo>
                    <a:cubicBezTo>
                      <a:pt x="4476443" y="1603573"/>
                      <a:pt x="4333061" y="1519611"/>
                      <a:pt x="4227612" y="1536831"/>
                    </a:cubicBezTo>
                    <a:cubicBezTo>
                      <a:pt x="4122163" y="1554051"/>
                      <a:pt x="3903392" y="1499581"/>
                      <a:pt x="3776350" y="1536831"/>
                    </a:cubicBezTo>
                    <a:cubicBezTo>
                      <a:pt x="3649308" y="1574081"/>
                      <a:pt x="3305581" y="1499205"/>
                      <a:pt x="3040080" y="1536831"/>
                    </a:cubicBezTo>
                    <a:cubicBezTo>
                      <a:pt x="2774579" y="1574457"/>
                      <a:pt x="2652847" y="1501536"/>
                      <a:pt x="2446315" y="1536831"/>
                    </a:cubicBezTo>
                    <a:cubicBezTo>
                      <a:pt x="2239784" y="1572126"/>
                      <a:pt x="2121973" y="1486156"/>
                      <a:pt x="1995053" y="1536831"/>
                    </a:cubicBezTo>
                    <a:cubicBezTo>
                      <a:pt x="1868133" y="1587506"/>
                      <a:pt x="1575629" y="1519796"/>
                      <a:pt x="1401287" y="1536831"/>
                    </a:cubicBezTo>
                    <a:cubicBezTo>
                      <a:pt x="1226945" y="1553866"/>
                      <a:pt x="1196447" y="1535738"/>
                      <a:pt x="1021277" y="1536831"/>
                    </a:cubicBezTo>
                    <a:cubicBezTo>
                      <a:pt x="846107" y="1537924"/>
                      <a:pt x="750147" y="1491577"/>
                      <a:pt x="641267" y="1536831"/>
                    </a:cubicBezTo>
                    <a:cubicBezTo>
                      <a:pt x="532387" y="1582085"/>
                      <a:pt x="302360" y="1463390"/>
                      <a:pt x="0" y="1536831"/>
                    </a:cubicBezTo>
                    <a:cubicBezTo>
                      <a:pt x="-54325" y="1346848"/>
                      <a:pt x="53203" y="1245685"/>
                      <a:pt x="0" y="1055291"/>
                    </a:cubicBezTo>
                    <a:cubicBezTo>
                      <a:pt x="-53203" y="864897"/>
                      <a:pt x="15110" y="696981"/>
                      <a:pt x="0" y="512277"/>
                    </a:cubicBezTo>
                    <a:cubicBezTo>
                      <a:pt x="-15110" y="327573"/>
                      <a:pt x="9817" y="197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2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𝒍𝒆𝒇𝒕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𝒍𝒆𝒂𝒇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GB" sz="21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1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1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100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num>
                                <m:den>
                                  <m:r>
                                    <a:rPr lang="en-GB" sz="2100" b="1" i="1" smtClean="0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2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1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1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100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num>
                                <m:den>
                                  <m:r>
                                    <a:rPr lang="en-GB" sz="2100" b="1" i="1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21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1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1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1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num>
                                <m:den>
                                  <m:r>
                                    <a:rPr lang="en-GB" sz="2100" b="1" i="1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21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100" b="1" dirty="0"/>
              </a:p>
              <a:p>
                <a:endParaRPr lang="en-PH" sz="2100" b="1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70BC567-3879-5DE0-6A8C-726585CD2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950" y="4752978"/>
                <a:ext cx="7125188" cy="15368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7125188"/>
                          <a:gd name="connsiteY0" fmla="*/ 0 h 1536831"/>
                          <a:gd name="connsiteX1" fmla="*/ 522514 w 7125188"/>
                          <a:gd name="connsiteY1" fmla="*/ 0 h 1536831"/>
                          <a:gd name="connsiteX2" fmla="*/ 902524 w 7125188"/>
                          <a:gd name="connsiteY2" fmla="*/ 0 h 1536831"/>
                          <a:gd name="connsiteX3" fmla="*/ 1638793 w 7125188"/>
                          <a:gd name="connsiteY3" fmla="*/ 0 h 1536831"/>
                          <a:gd name="connsiteX4" fmla="*/ 2161307 w 7125188"/>
                          <a:gd name="connsiteY4" fmla="*/ 0 h 1536831"/>
                          <a:gd name="connsiteX5" fmla="*/ 2683821 w 7125188"/>
                          <a:gd name="connsiteY5" fmla="*/ 0 h 1536831"/>
                          <a:gd name="connsiteX6" fmla="*/ 3420090 w 7125188"/>
                          <a:gd name="connsiteY6" fmla="*/ 0 h 1536831"/>
                          <a:gd name="connsiteX7" fmla="*/ 3871352 w 7125188"/>
                          <a:gd name="connsiteY7" fmla="*/ 0 h 1536831"/>
                          <a:gd name="connsiteX8" fmla="*/ 4607622 w 7125188"/>
                          <a:gd name="connsiteY8" fmla="*/ 0 h 1536831"/>
                          <a:gd name="connsiteX9" fmla="*/ 5343891 w 7125188"/>
                          <a:gd name="connsiteY9" fmla="*/ 0 h 1536831"/>
                          <a:gd name="connsiteX10" fmla="*/ 5937657 w 7125188"/>
                          <a:gd name="connsiteY10" fmla="*/ 0 h 1536831"/>
                          <a:gd name="connsiteX11" fmla="*/ 7125188 w 7125188"/>
                          <a:gd name="connsiteY11" fmla="*/ 0 h 1536831"/>
                          <a:gd name="connsiteX12" fmla="*/ 7125188 w 7125188"/>
                          <a:gd name="connsiteY12" fmla="*/ 496909 h 1536831"/>
                          <a:gd name="connsiteX13" fmla="*/ 7125188 w 7125188"/>
                          <a:gd name="connsiteY13" fmla="*/ 963081 h 1536831"/>
                          <a:gd name="connsiteX14" fmla="*/ 7125188 w 7125188"/>
                          <a:gd name="connsiteY14" fmla="*/ 1536831 h 1536831"/>
                          <a:gd name="connsiteX15" fmla="*/ 6531422 w 7125188"/>
                          <a:gd name="connsiteY15" fmla="*/ 1536831 h 1536831"/>
                          <a:gd name="connsiteX16" fmla="*/ 5937657 w 7125188"/>
                          <a:gd name="connsiteY16" fmla="*/ 1536831 h 1536831"/>
                          <a:gd name="connsiteX17" fmla="*/ 5201387 w 7125188"/>
                          <a:gd name="connsiteY17" fmla="*/ 1536831 h 1536831"/>
                          <a:gd name="connsiteX18" fmla="*/ 4607622 w 7125188"/>
                          <a:gd name="connsiteY18" fmla="*/ 1536831 h 1536831"/>
                          <a:gd name="connsiteX19" fmla="*/ 4227612 w 7125188"/>
                          <a:gd name="connsiteY19" fmla="*/ 1536831 h 1536831"/>
                          <a:gd name="connsiteX20" fmla="*/ 3776350 w 7125188"/>
                          <a:gd name="connsiteY20" fmla="*/ 1536831 h 1536831"/>
                          <a:gd name="connsiteX21" fmla="*/ 3040080 w 7125188"/>
                          <a:gd name="connsiteY21" fmla="*/ 1536831 h 1536831"/>
                          <a:gd name="connsiteX22" fmla="*/ 2446315 w 7125188"/>
                          <a:gd name="connsiteY22" fmla="*/ 1536831 h 1536831"/>
                          <a:gd name="connsiteX23" fmla="*/ 1995053 w 7125188"/>
                          <a:gd name="connsiteY23" fmla="*/ 1536831 h 1536831"/>
                          <a:gd name="connsiteX24" fmla="*/ 1401287 w 7125188"/>
                          <a:gd name="connsiteY24" fmla="*/ 1536831 h 1536831"/>
                          <a:gd name="connsiteX25" fmla="*/ 1021277 w 7125188"/>
                          <a:gd name="connsiteY25" fmla="*/ 1536831 h 1536831"/>
                          <a:gd name="connsiteX26" fmla="*/ 641267 w 7125188"/>
                          <a:gd name="connsiteY26" fmla="*/ 1536831 h 1536831"/>
                          <a:gd name="connsiteX27" fmla="*/ 0 w 7125188"/>
                          <a:gd name="connsiteY27" fmla="*/ 1536831 h 1536831"/>
                          <a:gd name="connsiteX28" fmla="*/ 0 w 7125188"/>
                          <a:gd name="connsiteY28" fmla="*/ 1055291 h 1536831"/>
                          <a:gd name="connsiteX29" fmla="*/ 0 w 7125188"/>
                          <a:gd name="connsiteY29" fmla="*/ 512277 h 1536831"/>
                          <a:gd name="connsiteX30" fmla="*/ 0 w 7125188"/>
                          <a:gd name="connsiteY30" fmla="*/ 0 h 15368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7125188" h="1536831" extrusionOk="0">
                            <a:moveTo>
                              <a:pt x="0" y="0"/>
                            </a:moveTo>
                            <a:cubicBezTo>
                              <a:pt x="238511" y="-12637"/>
                              <a:pt x="266584" y="45653"/>
                              <a:pt x="522514" y="0"/>
                            </a:cubicBezTo>
                            <a:cubicBezTo>
                              <a:pt x="778444" y="-45653"/>
                              <a:pt x="799758" y="37377"/>
                              <a:pt x="902524" y="0"/>
                            </a:cubicBezTo>
                            <a:cubicBezTo>
                              <a:pt x="1005290" y="-37377"/>
                              <a:pt x="1275878" y="24062"/>
                              <a:pt x="1638793" y="0"/>
                            </a:cubicBezTo>
                            <a:cubicBezTo>
                              <a:pt x="2001708" y="-24062"/>
                              <a:pt x="2018929" y="30527"/>
                              <a:pt x="2161307" y="0"/>
                            </a:cubicBezTo>
                            <a:cubicBezTo>
                              <a:pt x="2303685" y="-30527"/>
                              <a:pt x="2539956" y="5084"/>
                              <a:pt x="2683821" y="0"/>
                            </a:cubicBezTo>
                            <a:cubicBezTo>
                              <a:pt x="2827686" y="-5084"/>
                              <a:pt x="3096242" y="2393"/>
                              <a:pt x="3420090" y="0"/>
                            </a:cubicBezTo>
                            <a:cubicBezTo>
                              <a:pt x="3743938" y="-2393"/>
                              <a:pt x="3666958" y="32296"/>
                              <a:pt x="3871352" y="0"/>
                            </a:cubicBezTo>
                            <a:cubicBezTo>
                              <a:pt x="4075746" y="-32296"/>
                              <a:pt x="4257232" y="81871"/>
                              <a:pt x="4607622" y="0"/>
                            </a:cubicBezTo>
                            <a:cubicBezTo>
                              <a:pt x="4958012" y="-81871"/>
                              <a:pt x="5170778" y="51668"/>
                              <a:pt x="5343891" y="0"/>
                            </a:cubicBezTo>
                            <a:cubicBezTo>
                              <a:pt x="5517004" y="-51668"/>
                              <a:pt x="5652456" y="18086"/>
                              <a:pt x="5937657" y="0"/>
                            </a:cubicBezTo>
                            <a:cubicBezTo>
                              <a:pt x="6222858" y="-18086"/>
                              <a:pt x="6618723" y="114760"/>
                              <a:pt x="7125188" y="0"/>
                            </a:cubicBezTo>
                            <a:cubicBezTo>
                              <a:pt x="7177556" y="120438"/>
                              <a:pt x="7095688" y="298443"/>
                              <a:pt x="7125188" y="496909"/>
                            </a:cubicBezTo>
                            <a:cubicBezTo>
                              <a:pt x="7154688" y="695375"/>
                              <a:pt x="7100222" y="833313"/>
                              <a:pt x="7125188" y="963081"/>
                            </a:cubicBezTo>
                            <a:cubicBezTo>
                              <a:pt x="7150154" y="1092849"/>
                              <a:pt x="7058049" y="1389892"/>
                              <a:pt x="7125188" y="1536831"/>
                            </a:cubicBezTo>
                            <a:cubicBezTo>
                              <a:pt x="6859937" y="1572910"/>
                              <a:pt x="6826124" y="1507783"/>
                              <a:pt x="6531422" y="1536831"/>
                            </a:cubicBezTo>
                            <a:cubicBezTo>
                              <a:pt x="6236720" y="1565879"/>
                              <a:pt x="6170649" y="1532927"/>
                              <a:pt x="5937657" y="1536831"/>
                            </a:cubicBezTo>
                            <a:cubicBezTo>
                              <a:pt x="5704665" y="1540735"/>
                              <a:pt x="5545366" y="1456557"/>
                              <a:pt x="5201387" y="1536831"/>
                            </a:cubicBezTo>
                            <a:cubicBezTo>
                              <a:pt x="4857408" y="1617105"/>
                              <a:pt x="4738802" y="1470089"/>
                              <a:pt x="4607622" y="1536831"/>
                            </a:cubicBezTo>
                            <a:cubicBezTo>
                              <a:pt x="4476443" y="1603573"/>
                              <a:pt x="4333061" y="1519611"/>
                              <a:pt x="4227612" y="1536831"/>
                            </a:cubicBezTo>
                            <a:cubicBezTo>
                              <a:pt x="4122163" y="1554051"/>
                              <a:pt x="3903392" y="1499581"/>
                              <a:pt x="3776350" y="1536831"/>
                            </a:cubicBezTo>
                            <a:cubicBezTo>
                              <a:pt x="3649308" y="1574081"/>
                              <a:pt x="3305581" y="1499205"/>
                              <a:pt x="3040080" y="1536831"/>
                            </a:cubicBezTo>
                            <a:cubicBezTo>
                              <a:pt x="2774579" y="1574457"/>
                              <a:pt x="2652847" y="1501536"/>
                              <a:pt x="2446315" y="1536831"/>
                            </a:cubicBezTo>
                            <a:cubicBezTo>
                              <a:pt x="2239784" y="1572126"/>
                              <a:pt x="2121973" y="1486156"/>
                              <a:pt x="1995053" y="1536831"/>
                            </a:cubicBezTo>
                            <a:cubicBezTo>
                              <a:pt x="1868133" y="1587506"/>
                              <a:pt x="1575629" y="1519796"/>
                              <a:pt x="1401287" y="1536831"/>
                            </a:cubicBezTo>
                            <a:cubicBezTo>
                              <a:pt x="1226945" y="1553866"/>
                              <a:pt x="1196447" y="1535738"/>
                              <a:pt x="1021277" y="1536831"/>
                            </a:cubicBezTo>
                            <a:cubicBezTo>
                              <a:pt x="846107" y="1537924"/>
                              <a:pt x="750147" y="1491577"/>
                              <a:pt x="641267" y="1536831"/>
                            </a:cubicBezTo>
                            <a:cubicBezTo>
                              <a:pt x="532387" y="1582085"/>
                              <a:pt x="302360" y="1463390"/>
                              <a:pt x="0" y="1536831"/>
                            </a:cubicBezTo>
                            <a:cubicBezTo>
                              <a:pt x="-54325" y="1346848"/>
                              <a:pt x="53203" y="1245685"/>
                              <a:pt x="0" y="1055291"/>
                            </a:cubicBezTo>
                            <a:cubicBezTo>
                              <a:pt x="-53203" y="864897"/>
                              <a:pt x="15110" y="696981"/>
                              <a:pt x="0" y="512277"/>
                            </a:cubicBezTo>
                            <a:cubicBezTo>
                              <a:pt x="-15110" y="327573"/>
                              <a:pt x="9817" y="197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FB2DB96-B454-E01F-5184-49EBCBB7348D}"/>
              </a:ext>
            </a:extLst>
          </p:cNvPr>
          <p:cNvGrpSpPr/>
          <p:nvPr/>
        </p:nvGrpSpPr>
        <p:grpSpPr>
          <a:xfrm>
            <a:off x="3405591" y="537789"/>
            <a:ext cx="5099408" cy="4180540"/>
            <a:chOff x="4879770" y="421898"/>
            <a:chExt cx="5099408" cy="418054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B2C76C-CF32-C18B-F168-D1CE23A740B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9651316-D8C1-9905-0B8B-010B7108961F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102340-A429-A931-98E6-0020070C8F0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33E308-B8FD-194A-4E01-0E500E49F3A0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EB97B-970F-547E-49C9-8BC6EE0F2C06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D5E3A0-06DC-FB81-338E-52DA61E7E00D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57" name="Picture 5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EB5B2F3B-0F47-AEEA-A742-81DDB2EB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8" name="Graphic 57" descr="Bowl outline">
                <a:extLst>
                  <a:ext uri="{FF2B5EF4-FFF2-40B4-BE49-F238E27FC236}">
                    <a16:creationId xmlns:a16="http://schemas.microsoft.com/office/drawing/2014/main" id="{6A348D0A-00EA-E2CB-604E-5B6E6BAB1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B6BBB09-DC0E-34FF-A9F7-79482AF8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020C1BC-895F-B552-9640-5633562FA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2127ECB-777C-D9D9-594E-B8F386934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4C4ECF0-AF16-C071-1C13-5A36C0609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CCED901-68CB-ED9B-DD4D-59D913C48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D316287-0C91-C2FD-5462-87EF8A497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3C0212A-4344-5A80-F288-2E59844F6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105B0C-361C-3FA8-54B3-6FA0CEA04CBA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52" name="Picture 5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DAEAF14-129A-E096-7DC1-6CCE72470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5" name="Graphic 54" descr="Bowl outline">
                <a:extLst>
                  <a:ext uri="{FF2B5EF4-FFF2-40B4-BE49-F238E27FC236}">
                    <a16:creationId xmlns:a16="http://schemas.microsoft.com/office/drawing/2014/main" id="{543C4A8B-DD2F-D2DE-A25E-7987F6CC5E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6" name="Picture 5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F9545F-4AB6-B53F-C90D-6B0A41598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D790F4-0E0A-D40E-C75D-D443058F4B5B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38" name="Picture 3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6C7E6C9-8B68-D767-FD14-C0D5FE4C8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08DA55D8-AC9F-155F-1F7A-4405BD711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Graphic 39" descr="Bowl outline">
                <a:extLst>
                  <a:ext uri="{FF2B5EF4-FFF2-40B4-BE49-F238E27FC236}">
                    <a16:creationId xmlns:a16="http://schemas.microsoft.com/office/drawing/2014/main" id="{DE2716C3-3A82-7994-0A98-E1A2369872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1" name="Picture 4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5104CCC-05A2-94E7-AF03-68DD8C817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ADD13E-4B2E-B5F3-289E-C97F1718E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3" name="Picture 4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24518AF-33EB-486F-4A76-439E1AFC3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Picture 4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6F12D9E-8BE4-1468-295A-2F75A4202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45" name="Picture 4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50FE5FF-6F54-F5B8-802D-E26D10D4C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8" name="Picture 4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D87D9DD-CD4C-5E98-B73D-8F409DE85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0" name="Picture 4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6A1439-E8D4-D252-5BE5-E0254968D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1" name="Picture 5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1F0AA60-F0B6-9338-3281-B4570B70C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F691699-F972-5134-9059-4EA3187A09EC}"/>
                  </a:ext>
                </a:extLst>
              </p14:cNvPr>
              <p14:cNvContentPartPr/>
              <p14:nvPr/>
            </p14:nvContentPartPr>
            <p14:xfrm>
              <a:off x="3065173" y="2964338"/>
              <a:ext cx="2660400" cy="15357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F691699-F972-5134-9059-4EA3187A09E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47173" y="2946338"/>
                <a:ext cx="2696040" cy="15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0119E3-3253-16DD-0553-23D1B0C52959}"/>
                  </a:ext>
                </a:extLst>
              </p:cNvPr>
              <p:cNvSpPr txBox="1"/>
              <p:nvPr/>
            </p:nvSpPr>
            <p:spPr>
              <a:xfrm>
                <a:off x="9519138" y="5336727"/>
                <a:ext cx="861973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0119E3-3253-16DD-0553-23D1B0C52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138" y="5336727"/>
                <a:ext cx="86197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809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70BC567-3879-5DE0-6A8C-726585CD2B47}"/>
                  </a:ext>
                </a:extLst>
              </p:cNvPr>
              <p:cNvSpPr txBox="1"/>
              <p:nvPr/>
            </p:nvSpPr>
            <p:spPr>
              <a:xfrm>
                <a:off x="438150" y="4803546"/>
                <a:ext cx="4033957" cy="415498"/>
              </a:xfrm>
              <a:custGeom>
                <a:avLst/>
                <a:gdLst>
                  <a:gd name="connsiteX0" fmla="*/ 0 w 4033957"/>
                  <a:gd name="connsiteY0" fmla="*/ 0 h 415498"/>
                  <a:gd name="connsiteX1" fmla="*/ 535940 w 4033957"/>
                  <a:gd name="connsiteY1" fmla="*/ 0 h 415498"/>
                  <a:gd name="connsiteX2" fmla="*/ 991201 w 4033957"/>
                  <a:gd name="connsiteY2" fmla="*/ 0 h 415498"/>
                  <a:gd name="connsiteX3" fmla="*/ 1648160 w 4033957"/>
                  <a:gd name="connsiteY3" fmla="*/ 0 h 415498"/>
                  <a:gd name="connsiteX4" fmla="*/ 2184100 w 4033957"/>
                  <a:gd name="connsiteY4" fmla="*/ 0 h 415498"/>
                  <a:gd name="connsiteX5" fmla="*/ 2720040 w 4033957"/>
                  <a:gd name="connsiteY5" fmla="*/ 0 h 415498"/>
                  <a:gd name="connsiteX6" fmla="*/ 3376998 w 4033957"/>
                  <a:gd name="connsiteY6" fmla="*/ 0 h 415498"/>
                  <a:gd name="connsiteX7" fmla="*/ 4033957 w 4033957"/>
                  <a:gd name="connsiteY7" fmla="*/ 0 h 415498"/>
                  <a:gd name="connsiteX8" fmla="*/ 4033957 w 4033957"/>
                  <a:gd name="connsiteY8" fmla="*/ 415498 h 415498"/>
                  <a:gd name="connsiteX9" fmla="*/ 3538357 w 4033957"/>
                  <a:gd name="connsiteY9" fmla="*/ 415498 h 415498"/>
                  <a:gd name="connsiteX10" fmla="*/ 2962077 w 4033957"/>
                  <a:gd name="connsiteY10" fmla="*/ 415498 h 415498"/>
                  <a:gd name="connsiteX11" fmla="*/ 2385797 w 4033957"/>
                  <a:gd name="connsiteY11" fmla="*/ 415498 h 415498"/>
                  <a:gd name="connsiteX12" fmla="*/ 1849857 w 4033957"/>
                  <a:gd name="connsiteY12" fmla="*/ 415498 h 415498"/>
                  <a:gd name="connsiteX13" fmla="*/ 1192899 w 4033957"/>
                  <a:gd name="connsiteY13" fmla="*/ 415498 h 415498"/>
                  <a:gd name="connsiteX14" fmla="*/ 535940 w 4033957"/>
                  <a:gd name="connsiteY14" fmla="*/ 415498 h 415498"/>
                  <a:gd name="connsiteX15" fmla="*/ 0 w 4033957"/>
                  <a:gd name="connsiteY15" fmla="*/ 415498 h 415498"/>
                  <a:gd name="connsiteX16" fmla="*/ 0 w 4033957"/>
                  <a:gd name="connsiteY16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033957" h="415498" extrusionOk="0">
                    <a:moveTo>
                      <a:pt x="0" y="0"/>
                    </a:moveTo>
                    <a:cubicBezTo>
                      <a:pt x="179753" y="-3649"/>
                      <a:pt x="333087" y="14629"/>
                      <a:pt x="535940" y="0"/>
                    </a:cubicBezTo>
                    <a:cubicBezTo>
                      <a:pt x="738793" y="-14629"/>
                      <a:pt x="891218" y="6613"/>
                      <a:pt x="991201" y="0"/>
                    </a:cubicBezTo>
                    <a:cubicBezTo>
                      <a:pt x="1091184" y="-6613"/>
                      <a:pt x="1444236" y="6536"/>
                      <a:pt x="1648160" y="0"/>
                    </a:cubicBezTo>
                    <a:cubicBezTo>
                      <a:pt x="1852084" y="-6536"/>
                      <a:pt x="1967724" y="13888"/>
                      <a:pt x="2184100" y="0"/>
                    </a:cubicBezTo>
                    <a:cubicBezTo>
                      <a:pt x="2400476" y="-13888"/>
                      <a:pt x="2535974" y="15131"/>
                      <a:pt x="2720040" y="0"/>
                    </a:cubicBezTo>
                    <a:cubicBezTo>
                      <a:pt x="2904106" y="-15131"/>
                      <a:pt x="3197664" y="18951"/>
                      <a:pt x="3376998" y="0"/>
                    </a:cubicBezTo>
                    <a:cubicBezTo>
                      <a:pt x="3556332" y="-18951"/>
                      <a:pt x="3821650" y="59140"/>
                      <a:pt x="4033957" y="0"/>
                    </a:cubicBezTo>
                    <a:cubicBezTo>
                      <a:pt x="4050826" y="157873"/>
                      <a:pt x="3988320" y="225898"/>
                      <a:pt x="4033957" y="415498"/>
                    </a:cubicBezTo>
                    <a:cubicBezTo>
                      <a:pt x="3807025" y="432526"/>
                      <a:pt x="3698175" y="413567"/>
                      <a:pt x="3538357" y="415498"/>
                    </a:cubicBezTo>
                    <a:cubicBezTo>
                      <a:pt x="3378539" y="417429"/>
                      <a:pt x="3182788" y="380204"/>
                      <a:pt x="2962077" y="415498"/>
                    </a:cubicBezTo>
                    <a:cubicBezTo>
                      <a:pt x="2741366" y="450792"/>
                      <a:pt x="2598083" y="349414"/>
                      <a:pt x="2385797" y="415498"/>
                    </a:cubicBezTo>
                    <a:cubicBezTo>
                      <a:pt x="2173511" y="481582"/>
                      <a:pt x="2089876" y="370764"/>
                      <a:pt x="1849857" y="415498"/>
                    </a:cubicBezTo>
                    <a:cubicBezTo>
                      <a:pt x="1609838" y="460232"/>
                      <a:pt x="1462098" y="362041"/>
                      <a:pt x="1192899" y="415498"/>
                    </a:cubicBezTo>
                    <a:cubicBezTo>
                      <a:pt x="923700" y="468955"/>
                      <a:pt x="714082" y="384555"/>
                      <a:pt x="535940" y="415498"/>
                    </a:cubicBezTo>
                    <a:cubicBezTo>
                      <a:pt x="357798" y="446441"/>
                      <a:pt x="111802" y="360292"/>
                      <a:pt x="0" y="415498"/>
                    </a:cubicBezTo>
                    <a:cubicBezTo>
                      <a:pt x="-39508" y="316078"/>
                      <a:pt x="29589" y="99493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𝒍𝒆𝒇𝒕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𝒍𝒆𝒂𝒇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70BC567-3879-5DE0-6A8C-726585CD2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50" y="4803546"/>
                <a:ext cx="4033957" cy="415498"/>
              </a:xfrm>
              <a:prstGeom prst="rect">
                <a:avLst/>
              </a:prstGeom>
              <a:blipFill>
                <a:blip r:embed="rId4"/>
                <a:stretch>
                  <a:fillRect b="-1470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033957"/>
                          <a:gd name="connsiteY0" fmla="*/ 0 h 415498"/>
                          <a:gd name="connsiteX1" fmla="*/ 535940 w 4033957"/>
                          <a:gd name="connsiteY1" fmla="*/ 0 h 415498"/>
                          <a:gd name="connsiteX2" fmla="*/ 991201 w 4033957"/>
                          <a:gd name="connsiteY2" fmla="*/ 0 h 415498"/>
                          <a:gd name="connsiteX3" fmla="*/ 1648160 w 4033957"/>
                          <a:gd name="connsiteY3" fmla="*/ 0 h 415498"/>
                          <a:gd name="connsiteX4" fmla="*/ 2184100 w 4033957"/>
                          <a:gd name="connsiteY4" fmla="*/ 0 h 415498"/>
                          <a:gd name="connsiteX5" fmla="*/ 2720040 w 4033957"/>
                          <a:gd name="connsiteY5" fmla="*/ 0 h 415498"/>
                          <a:gd name="connsiteX6" fmla="*/ 3376998 w 4033957"/>
                          <a:gd name="connsiteY6" fmla="*/ 0 h 415498"/>
                          <a:gd name="connsiteX7" fmla="*/ 4033957 w 4033957"/>
                          <a:gd name="connsiteY7" fmla="*/ 0 h 415498"/>
                          <a:gd name="connsiteX8" fmla="*/ 4033957 w 4033957"/>
                          <a:gd name="connsiteY8" fmla="*/ 415498 h 415498"/>
                          <a:gd name="connsiteX9" fmla="*/ 3538357 w 4033957"/>
                          <a:gd name="connsiteY9" fmla="*/ 415498 h 415498"/>
                          <a:gd name="connsiteX10" fmla="*/ 2962077 w 4033957"/>
                          <a:gd name="connsiteY10" fmla="*/ 415498 h 415498"/>
                          <a:gd name="connsiteX11" fmla="*/ 2385797 w 4033957"/>
                          <a:gd name="connsiteY11" fmla="*/ 415498 h 415498"/>
                          <a:gd name="connsiteX12" fmla="*/ 1849857 w 4033957"/>
                          <a:gd name="connsiteY12" fmla="*/ 415498 h 415498"/>
                          <a:gd name="connsiteX13" fmla="*/ 1192899 w 4033957"/>
                          <a:gd name="connsiteY13" fmla="*/ 415498 h 415498"/>
                          <a:gd name="connsiteX14" fmla="*/ 535940 w 4033957"/>
                          <a:gd name="connsiteY14" fmla="*/ 415498 h 415498"/>
                          <a:gd name="connsiteX15" fmla="*/ 0 w 4033957"/>
                          <a:gd name="connsiteY15" fmla="*/ 415498 h 415498"/>
                          <a:gd name="connsiteX16" fmla="*/ 0 w 4033957"/>
                          <a:gd name="connsiteY16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4033957" h="415498" extrusionOk="0">
                            <a:moveTo>
                              <a:pt x="0" y="0"/>
                            </a:moveTo>
                            <a:cubicBezTo>
                              <a:pt x="179753" y="-3649"/>
                              <a:pt x="333087" y="14629"/>
                              <a:pt x="535940" y="0"/>
                            </a:cubicBezTo>
                            <a:cubicBezTo>
                              <a:pt x="738793" y="-14629"/>
                              <a:pt x="891218" y="6613"/>
                              <a:pt x="991201" y="0"/>
                            </a:cubicBezTo>
                            <a:cubicBezTo>
                              <a:pt x="1091184" y="-6613"/>
                              <a:pt x="1444236" y="6536"/>
                              <a:pt x="1648160" y="0"/>
                            </a:cubicBezTo>
                            <a:cubicBezTo>
                              <a:pt x="1852084" y="-6536"/>
                              <a:pt x="1967724" y="13888"/>
                              <a:pt x="2184100" y="0"/>
                            </a:cubicBezTo>
                            <a:cubicBezTo>
                              <a:pt x="2400476" y="-13888"/>
                              <a:pt x="2535974" y="15131"/>
                              <a:pt x="2720040" y="0"/>
                            </a:cubicBezTo>
                            <a:cubicBezTo>
                              <a:pt x="2904106" y="-15131"/>
                              <a:pt x="3197664" y="18951"/>
                              <a:pt x="3376998" y="0"/>
                            </a:cubicBezTo>
                            <a:cubicBezTo>
                              <a:pt x="3556332" y="-18951"/>
                              <a:pt x="3821650" y="59140"/>
                              <a:pt x="4033957" y="0"/>
                            </a:cubicBezTo>
                            <a:cubicBezTo>
                              <a:pt x="4050826" y="157873"/>
                              <a:pt x="3988320" y="225898"/>
                              <a:pt x="4033957" y="415498"/>
                            </a:cubicBezTo>
                            <a:cubicBezTo>
                              <a:pt x="3807025" y="432526"/>
                              <a:pt x="3698175" y="413567"/>
                              <a:pt x="3538357" y="415498"/>
                            </a:cubicBezTo>
                            <a:cubicBezTo>
                              <a:pt x="3378539" y="417429"/>
                              <a:pt x="3182788" y="380204"/>
                              <a:pt x="2962077" y="415498"/>
                            </a:cubicBezTo>
                            <a:cubicBezTo>
                              <a:pt x="2741366" y="450792"/>
                              <a:pt x="2598083" y="349414"/>
                              <a:pt x="2385797" y="415498"/>
                            </a:cubicBezTo>
                            <a:cubicBezTo>
                              <a:pt x="2173511" y="481582"/>
                              <a:pt x="2089876" y="370764"/>
                              <a:pt x="1849857" y="415498"/>
                            </a:cubicBezTo>
                            <a:cubicBezTo>
                              <a:pt x="1609838" y="460232"/>
                              <a:pt x="1462098" y="362041"/>
                              <a:pt x="1192899" y="415498"/>
                            </a:cubicBezTo>
                            <a:cubicBezTo>
                              <a:pt x="923700" y="468955"/>
                              <a:pt x="714082" y="384555"/>
                              <a:pt x="535940" y="415498"/>
                            </a:cubicBezTo>
                            <a:cubicBezTo>
                              <a:pt x="357798" y="446441"/>
                              <a:pt x="111802" y="360292"/>
                              <a:pt x="0" y="415498"/>
                            </a:cubicBezTo>
                            <a:cubicBezTo>
                              <a:pt x="-39508" y="316078"/>
                              <a:pt x="29589" y="9949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FB2DB96-B454-E01F-5184-49EBCBB7348D}"/>
              </a:ext>
            </a:extLst>
          </p:cNvPr>
          <p:cNvGrpSpPr/>
          <p:nvPr/>
        </p:nvGrpSpPr>
        <p:grpSpPr>
          <a:xfrm>
            <a:off x="3405591" y="537789"/>
            <a:ext cx="5099408" cy="4180540"/>
            <a:chOff x="4879770" y="421898"/>
            <a:chExt cx="5099408" cy="418054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B2C76C-CF32-C18B-F168-D1CE23A740B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9651316-D8C1-9905-0B8B-010B7108961F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102340-A429-A931-98E6-0020070C8F0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33E308-B8FD-194A-4E01-0E500E49F3A0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EB97B-970F-547E-49C9-8BC6EE0F2C06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D5E3A0-06DC-FB81-338E-52DA61E7E00D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57" name="Picture 5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EB5B2F3B-0F47-AEEA-A742-81DDB2EB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8" name="Graphic 57" descr="Bowl outline">
                <a:extLst>
                  <a:ext uri="{FF2B5EF4-FFF2-40B4-BE49-F238E27FC236}">
                    <a16:creationId xmlns:a16="http://schemas.microsoft.com/office/drawing/2014/main" id="{6A348D0A-00EA-E2CB-604E-5B6E6BAB1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B6BBB09-DC0E-34FF-A9F7-79482AF8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020C1BC-895F-B552-9640-5633562FA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2127ECB-777C-D9D9-594E-B8F386934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4C4ECF0-AF16-C071-1C13-5A36C0609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CCED901-68CB-ED9B-DD4D-59D913C48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D316287-0C91-C2FD-5462-87EF8A497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3C0212A-4344-5A80-F288-2E59844F6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105B0C-361C-3FA8-54B3-6FA0CEA04CBA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52" name="Picture 5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DAEAF14-129A-E096-7DC1-6CCE72470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5" name="Graphic 54" descr="Bowl outline">
                <a:extLst>
                  <a:ext uri="{FF2B5EF4-FFF2-40B4-BE49-F238E27FC236}">
                    <a16:creationId xmlns:a16="http://schemas.microsoft.com/office/drawing/2014/main" id="{543C4A8B-DD2F-D2DE-A25E-7987F6CC5E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6" name="Picture 5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F9545F-4AB6-B53F-C90D-6B0A41598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D790F4-0E0A-D40E-C75D-D443058F4B5B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38" name="Picture 3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6C7E6C9-8B68-D767-FD14-C0D5FE4C8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08DA55D8-AC9F-155F-1F7A-4405BD711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Graphic 39" descr="Bowl outline">
                <a:extLst>
                  <a:ext uri="{FF2B5EF4-FFF2-40B4-BE49-F238E27FC236}">
                    <a16:creationId xmlns:a16="http://schemas.microsoft.com/office/drawing/2014/main" id="{DE2716C3-3A82-7994-0A98-E1A2369872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1" name="Picture 4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5104CCC-05A2-94E7-AF03-68DD8C817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ADD13E-4B2E-B5F3-289E-C97F1718E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3" name="Picture 4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24518AF-33EB-486F-4A76-439E1AFC3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Picture 4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6F12D9E-8BE4-1468-295A-2F75A4202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45" name="Picture 4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50FE5FF-6F54-F5B8-802D-E26D10D4C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8" name="Picture 4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D87D9DD-CD4C-5E98-B73D-8F409DE85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0" name="Picture 4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6A1439-E8D4-D252-5BE5-E0254968D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1" name="Picture 5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1F0AA60-F0B6-9338-3281-B4570B70C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F691699-F972-5134-9059-4EA3187A09EC}"/>
                  </a:ext>
                </a:extLst>
              </p14:cNvPr>
              <p14:cNvContentPartPr/>
              <p14:nvPr/>
            </p14:nvContentPartPr>
            <p14:xfrm>
              <a:off x="3065173" y="2964338"/>
              <a:ext cx="2660400" cy="15357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F691699-F972-5134-9059-4EA3187A09E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047173" y="2946338"/>
                <a:ext cx="2696040" cy="157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0119E3-3253-16DD-0553-23D1B0C52959}"/>
                  </a:ext>
                </a:extLst>
              </p:cNvPr>
              <p:cNvSpPr txBox="1"/>
              <p:nvPr/>
            </p:nvSpPr>
            <p:spPr>
              <a:xfrm>
                <a:off x="4474919" y="4803546"/>
                <a:ext cx="861973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0119E3-3253-16DD-0553-23D1B0C52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919" y="4803546"/>
                <a:ext cx="86197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408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AFD63B5F-0B6D-DFD2-49F9-CE04546ECD84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AA43C2F-F6C1-FDC0-9A6F-F28E46C2549A}"/>
              </a:ext>
            </a:extLst>
          </p:cNvPr>
          <p:cNvSpPr/>
          <p:nvPr/>
        </p:nvSpPr>
        <p:spPr>
          <a:xfrm>
            <a:off x="4295997" y="603819"/>
            <a:ext cx="3600000" cy="180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500" dirty="0"/>
              <a:t>I want have six pack abs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5A24684-6E51-E896-5742-7CFACBE1F910}"/>
              </a:ext>
            </a:extLst>
          </p:cNvPr>
          <p:cNvSpPr/>
          <p:nvPr/>
        </p:nvSpPr>
        <p:spPr>
          <a:xfrm>
            <a:off x="1195536" y="3887300"/>
            <a:ext cx="3600000" cy="180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500" dirty="0"/>
              <a:t>Go to the gym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B305F9A-EFAA-BD00-38C9-4586EF229DEE}"/>
              </a:ext>
            </a:extLst>
          </p:cNvPr>
          <p:cNvSpPr/>
          <p:nvPr/>
        </p:nvSpPr>
        <p:spPr>
          <a:xfrm>
            <a:off x="7396464" y="3887300"/>
            <a:ext cx="3600000" cy="180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500" dirty="0"/>
              <a:t>Drink alcoholic drinks everyday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4B1BD3-77D3-9E95-3F17-B03FC5763DB5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2995536" y="2403819"/>
            <a:ext cx="3100461" cy="1483481"/>
          </a:xfrm>
          <a:prstGeom prst="line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A55DF25-A034-1287-7645-09273B39A028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6095997" y="2403819"/>
            <a:ext cx="3100467" cy="1483481"/>
          </a:xfrm>
          <a:prstGeom prst="line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16CB96A-5ED2-E321-C499-098243AC96BA}"/>
              </a:ext>
            </a:extLst>
          </p:cNvPr>
          <p:cNvSpPr txBox="1"/>
          <p:nvPr/>
        </p:nvSpPr>
        <p:spPr>
          <a:xfrm>
            <a:off x="3645809" y="2811093"/>
            <a:ext cx="7741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D9EB79-E5D0-B1D3-F77E-65D0511398E2}"/>
              </a:ext>
            </a:extLst>
          </p:cNvPr>
          <p:cNvSpPr txBox="1"/>
          <p:nvPr/>
        </p:nvSpPr>
        <p:spPr>
          <a:xfrm>
            <a:off x="8060267" y="2839318"/>
            <a:ext cx="8507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25101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1" animBg="1"/>
      <p:bldP spid="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FB2DB96-B454-E01F-5184-49EBCBB7348D}"/>
              </a:ext>
            </a:extLst>
          </p:cNvPr>
          <p:cNvGrpSpPr/>
          <p:nvPr/>
        </p:nvGrpSpPr>
        <p:grpSpPr>
          <a:xfrm>
            <a:off x="3405591" y="537789"/>
            <a:ext cx="5099408" cy="4180540"/>
            <a:chOff x="4879770" y="421898"/>
            <a:chExt cx="5099408" cy="418054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B2C76C-CF32-C18B-F168-D1CE23A740B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9651316-D8C1-9905-0B8B-010B7108961F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102340-A429-A931-98E6-0020070C8F0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33E308-B8FD-194A-4E01-0E500E49F3A0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EB97B-970F-547E-49C9-8BC6EE0F2C06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D5E3A0-06DC-FB81-338E-52DA61E7E00D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57" name="Picture 5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EB5B2F3B-0F47-AEEA-A742-81DDB2EB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8" name="Graphic 57" descr="Bowl outline">
                <a:extLst>
                  <a:ext uri="{FF2B5EF4-FFF2-40B4-BE49-F238E27FC236}">
                    <a16:creationId xmlns:a16="http://schemas.microsoft.com/office/drawing/2014/main" id="{6A348D0A-00EA-E2CB-604E-5B6E6BAB1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B6BBB09-DC0E-34FF-A9F7-79482AF8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020C1BC-895F-B552-9640-5633562FA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2127ECB-777C-D9D9-594E-B8F386934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4C4ECF0-AF16-C071-1C13-5A36C0609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CCED901-68CB-ED9B-DD4D-59D913C48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D316287-0C91-C2FD-5462-87EF8A497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3C0212A-4344-5A80-F288-2E59844F6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105B0C-361C-3FA8-54B3-6FA0CEA04CBA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52" name="Picture 5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DAEAF14-129A-E096-7DC1-6CCE72470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5" name="Graphic 54" descr="Bowl outline">
                <a:extLst>
                  <a:ext uri="{FF2B5EF4-FFF2-40B4-BE49-F238E27FC236}">
                    <a16:creationId xmlns:a16="http://schemas.microsoft.com/office/drawing/2014/main" id="{543C4A8B-DD2F-D2DE-A25E-7987F6CC5E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6" name="Picture 5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F9545F-4AB6-B53F-C90D-6B0A41598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D790F4-0E0A-D40E-C75D-D443058F4B5B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38" name="Picture 3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6C7E6C9-8B68-D767-FD14-C0D5FE4C8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08DA55D8-AC9F-155F-1F7A-4405BD711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Graphic 39" descr="Bowl outline">
                <a:extLst>
                  <a:ext uri="{FF2B5EF4-FFF2-40B4-BE49-F238E27FC236}">
                    <a16:creationId xmlns:a16="http://schemas.microsoft.com/office/drawing/2014/main" id="{DE2716C3-3A82-7994-0A98-E1A2369872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1" name="Picture 4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5104CCC-05A2-94E7-AF03-68DD8C817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ADD13E-4B2E-B5F3-289E-C97F1718E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3" name="Picture 4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24518AF-33EB-486F-4A76-439E1AFC3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Picture 4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6F12D9E-8BE4-1468-295A-2F75A4202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45" name="Picture 4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50FE5FF-6F54-F5B8-802D-E26D10D4C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8" name="Picture 4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D87D9DD-CD4C-5E98-B73D-8F409DE85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0" name="Picture 4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6A1439-E8D4-D252-5BE5-E0254968D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1" name="Picture 5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1F0AA60-F0B6-9338-3281-B4570B70C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0041262-E947-C60D-0699-73CCF2CA6A43}"/>
                  </a:ext>
                </a:extLst>
              </p14:cNvPr>
              <p14:cNvContentPartPr/>
              <p14:nvPr/>
            </p14:nvContentPartPr>
            <p14:xfrm>
              <a:off x="6466453" y="3293378"/>
              <a:ext cx="2364480" cy="1201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0041262-E947-C60D-0699-73CCF2CA6A4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48453" y="3275378"/>
                <a:ext cx="2400120" cy="12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386001-7D61-F224-E54C-774279FA262D}"/>
                  </a:ext>
                </a:extLst>
              </p:cNvPr>
              <p:cNvSpPr txBox="1"/>
              <p:nvPr/>
            </p:nvSpPr>
            <p:spPr>
              <a:xfrm>
                <a:off x="844550" y="4444429"/>
                <a:ext cx="4165464" cy="415498"/>
              </a:xfrm>
              <a:custGeom>
                <a:avLst/>
                <a:gdLst>
                  <a:gd name="connsiteX0" fmla="*/ 0 w 4165464"/>
                  <a:gd name="connsiteY0" fmla="*/ 0 h 415498"/>
                  <a:gd name="connsiteX1" fmla="*/ 553412 w 4165464"/>
                  <a:gd name="connsiteY1" fmla="*/ 0 h 415498"/>
                  <a:gd name="connsiteX2" fmla="*/ 1023514 w 4165464"/>
                  <a:gd name="connsiteY2" fmla="*/ 0 h 415498"/>
                  <a:gd name="connsiteX3" fmla="*/ 1701890 w 4165464"/>
                  <a:gd name="connsiteY3" fmla="*/ 0 h 415498"/>
                  <a:gd name="connsiteX4" fmla="*/ 2255301 w 4165464"/>
                  <a:gd name="connsiteY4" fmla="*/ 0 h 415498"/>
                  <a:gd name="connsiteX5" fmla="*/ 2808713 w 4165464"/>
                  <a:gd name="connsiteY5" fmla="*/ 0 h 415498"/>
                  <a:gd name="connsiteX6" fmla="*/ 3487088 w 4165464"/>
                  <a:gd name="connsiteY6" fmla="*/ 0 h 415498"/>
                  <a:gd name="connsiteX7" fmla="*/ 4165464 w 4165464"/>
                  <a:gd name="connsiteY7" fmla="*/ 0 h 415498"/>
                  <a:gd name="connsiteX8" fmla="*/ 4165464 w 4165464"/>
                  <a:gd name="connsiteY8" fmla="*/ 415498 h 415498"/>
                  <a:gd name="connsiteX9" fmla="*/ 3653707 w 4165464"/>
                  <a:gd name="connsiteY9" fmla="*/ 415498 h 415498"/>
                  <a:gd name="connsiteX10" fmla="*/ 3058641 w 4165464"/>
                  <a:gd name="connsiteY10" fmla="*/ 415498 h 415498"/>
                  <a:gd name="connsiteX11" fmla="*/ 2463574 w 4165464"/>
                  <a:gd name="connsiteY11" fmla="*/ 415498 h 415498"/>
                  <a:gd name="connsiteX12" fmla="*/ 1910163 w 4165464"/>
                  <a:gd name="connsiteY12" fmla="*/ 415498 h 415498"/>
                  <a:gd name="connsiteX13" fmla="*/ 1231787 w 4165464"/>
                  <a:gd name="connsiteY13" fmla="*/ 415498 h 415498"/>
                  <a:gd name="connsiteX14" fmla="*/ 553412 w 4165464"/>
                  <a:gd name="connsiteY14" fmla="*/ 415498 h 415498"/>
                  <a:gd name="connsiteX15" fmla="*/ 0 w 4165464"/>
                  <a:gd name="connsiteY15" fmla="*/ 415498 h 415498"/>
                  <a:gd name="connsiteX16" fmla="*/ 0 w 4165464"/>
                  <a:gd name="connsiteY16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65464" h="415498" extrusionOk="0">
                    <a:moveTo>
                      <a:pt x="0" y="0"/>
                    </a:moveTo>
                    <a:cubicBezTo>
                      <a:pt x="184458" y="-2632"/>
                      <a:pt x="380942" y="3215"/>
                      <a:pt x="553412" y="0"/>
                    </a:cubicBezTo>
                    <a:cubicBezTo>
                      <a:pt x="725882" y="-3215"/>
                      <a:pt x="798812" y="44918"/>
                      <a:pt x="1023514" y="0"/>
                    </a:cubicBezTo>
                    <a:cubicBezTo>
                      <a:pt x="1248216" y="-44918"/>
                      <a:pt x="1450812" y="41297"/>
                      <a:pt x="1701890" y="0"/>
                    </a:cubicBezTo>
                    <a:cubicBezTo>
                      <a:pt x="1952968" y="-41297"/>
                      <a:pt x="2049474" y="64322"/>
                      <a:pt x="2255301" y="0"/>
                    </a:cubicBezTo>
                    <a:cubicBezTo>
                      <a:pt x="2461128" y="-64322"/>
                      <a:pt x="2692212" y="15471"/>
                      <a:pt x="2808713" y="0"/>
                    </a:cubicBezTo>
                    <a:cubicBezTo>
                      <a:pt x="2925214" y="-15471"/>
                      <a:pt x="3230371" y="68581"/>
                      <a:pt x="3487088" y="0"/>
                    </a:cubicBezTo>
                    <a:cubicBezTo>
                      <a:pt x="3743806" y="-68581"/>
                      <a:pt x="3829373" y="31214"/>
                      <a:pt x="4165464" y="0"/>
                    </a:cubicBezTo>
                    <a:cubicBezTo>
                      <a:pt x="4182333" y="157873"/>
                      <a:pt x="4119827" y="225898"/>
                      <a:pt x="4165464" y="415498"/>
                    </a:cubicBezTo>
                    <a:cubicBezTo>
                      <a:pt x="4000802" y="476276"/>
                      <a:pt x="3830760" y="363479"/>
                      <a:pt x="3653707" y="415498"/>
                    </a:cubicBezTo>
                    <a:cubicBezTo>
                      <a:pt x="3476654" y="467517"/>
                      <a:pt x="3310195" y="370457"/>
                      <a:pt x="3058641" y="415498"/>
                    </a:cubicBezTo>
                    <a:cubicBezTo>
                      <a:pt x="2807087" y="460539"/>
                      <a:pt x="2671266" y="379378"/>
                      <a:pt x="2463574" y="415498"/>
                    </a:cubicBezTo>
                    <a:cubicBezTo>
                      <a:pt x="2255882" y="451618"/>
                      <a:pt x="2154813" y="351615"/>
                      <a:pt x="1910163" y="415498"/>
                    </a:cubicBezTo>
                    <a:cubicBezTo>
                      <a:pt x="1665513" y="479381"/>
                      <a:pt x="1445180" y="358165"/>
                      <a:pt x="1231787" y="415498"/>
                    </a:cubicBezTo>
                    <a:cubicBezTo>
                      <a:pt x="1018394" y="472831"/>
                      <a:pt x="890625" y="397787"/>
                      <a:pt x="553412" y="415498"/>
                    </a:cubicBezTo>
                    <a:cubicBezTo>
                      <a:pt x="216200" y="433209"/>
                      <a:pt x="126767" y="376756"/>
                      <a:pt x="0" y="415498"/>
                    </a:cubicBezTo>
                    <a:cubicBezTo>
                      <a:pt x="-39508" y="316078"/>
                      <a:pt x="29589" y="99493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𝒍𝒆𝒇𝒕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𝒍𝒆𝒂𝒇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6386001-7D61-F224-E54C-774279FA2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" y="4444429"/>
                <a:ext cx="4165464" cy="415498"/>
              </a:xfrm>
              <a:prstGeom prst="rect">
                <a:avLst/>
              </a:prstGeom>
              <a:blipFill>
                <a:blip r:embed="rId18"/>
                <a:stretch>
                  <a:fillRect b="-1617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65464"/>
                          <a:gd name="connsiteY0" fmla="*/ 0 h 415498"/>
                          <a:gd name="connsiteX1" fmla="*/ 553412 w 4165464"/>
                          <a:gd name="connsiteY1" fmla="*/ 0 h 415498"/>
                          <a:gd name="connsiteX2" fmla="*/ 1023514 w 4165464"/>
                          <a:gd name="connsiteY2" fmla="*/ 0 h 415498"/>
                          <a:gd name="connsiteX3" fmla="*/ 1701890 w 4165464"/>
                          <a:gd name="connsiteY3" fmla="*/ 0 h 415498"/>
                          <a:gd name="connsiteX4" fmla="*/ 2255301 w 4165464"/>
                          <a:gd name="connsiteY4" fmla="*/ 0 h 415498"/>
                          <a:gd name="connsiteX5" fmla="*/ 2808713 w 4165464"/>
                          <a:gd name="connsiteY5" fmla="*/ 0 h 415498"/>
                          <a:gd name="connsiteX6" fmla="*/ 3487088 w 4165464"/>
                          <a:gd name="connsiteY6" fmla="*/ 0 h 415498"/>
                          <a:gd name="connsiteX7" fmla="*/ 4165464 w 4165464"/>
                          <a:gd name="connsiteY7" fmla="*/ 0 h 415498"/>
                          <a:gd name="connsiteX8" fmla="*/ 4165464 w 4165464"/>
                          <a:gd name="connsiteY8" fmla="*/ 415498 h 415498"/>
                          <a:gd name="connsiteX9" fmla="*/ 3653707 w 4165464"/>
                          <a:gd name="connsiteY9" fmla="*/ 415498 h 415498"/>
                          <a:gd name="connsiteX10" fmla="*/ 3058641 w 4165464"/>
                          <a:gd name="connsiteY10" fmla="*/ 415498 h 415498"/>
                          <a:gd name="connsiteX11" fmla="*/ 2463574 w 4165464"/>
                          <a:gd name="connsiteY11" fmla="*/ 415498 h 415498"/>
                          <a:gd name="connsiteX12" fmla="*/ 1910163 w 4165464"/>
                          <a:gd name="connsiteY12" fmla="*/ 415498 h 415498"/>
                          <a:gd name="connsiteX13" fmla="*/ 1231787 w 4165464"/>
                          <a:gd name="connsiteY13" fmla="*/ 415498 h 415498"/>
                          <a:gd name="connsiteX14" fmla="*/ 553412 w 4165464"/>
                          <a:gd name="connsiteY14" fmla="*/ 415498 h 415498"/>
                          <a:gd name="connsiteX15" fmla="*/ 0 w 4165464"/>
                          <a:gd name="connsiteY15" fmla="*/ 415498 h 415498"/>
                          <a:gd name="connsiteX16" fmla="*/ 0 w 4165464"/>
                          <a:gd name="connsiteY16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4165464" h="415498" extrusionOk="0">
                            <a:moveTo>
                              <a:pt x="0" y="0"/>
                            </a:moveTo>
                            <a:cubicBezTo>
                              <a:pt x="184458" y="-2632"/>
                              <a:pt x="380942" y="3215"/>
                              <a:pt x="553412" y="0"/>
                            </a:cubicBezTo>
                            <a:cubicBezTo>
                              <a:pt x="725882" y="-3215"/>
                              <a:pt x="798812" y="44918"/>
                              <a:pt x="1023514" y="0"/>
                            </a:cubicBezTo>
                            <a:cubicBezTo>
                              <a:pt x="1248216" y="-44918"/>
                              <a:pt x="1450812" y="41297"/>
                              <a:pt x="1701890" y="0"/>
                            </a:cubicBezTo>
                            <a:cubicBezTo>
                              <a:pt x="1952968" y="-41297"/>
                              <a:pt x="2049474" y="64322"/>
                              <a:pt x="2255301" y="0"/>
                            </a:cubicBezTo>
                            <a:cubicBezTo>
                              <a:pt x="2461128" y="-64322"/>
                              <a:pt x="2692212" y="15471"/>
                              <a:pt x="2808713" y="0"/>
                            </a:cubicBezTo>
                            <a:cubicBezTo>
                              <a:pt x="2925214" y="-15471"/>
                              <a:pt x="3230371" y="68581"/>
                              <a:pt x="3487088" y="0"/>
                            </a:cubicBezTo>
                            <a:cubicBezTo>
                              <a:pt x="3743806" y="-68581"/>
                              <a:pt x="3829373" y="31214"/>
                              <a:pt x="4165464" y="0"/>
                            </a:cubicBezTo>
                            <a:cubicBezTo>
                              <a:pt x="4182333" y="157873"/>
                              <a:pt x="4119827" y="225898"/>
                              <a:pt x="4165464" y="415498"/>
                            </a:cubicBezTo>
                            <a:cubicBezTo>
                              <a:pt x="4000802" y="476276"/>
                              <a:pt x="3830760" y="363479"/>
                              <a:pt x="3653707" y="415498"/>
                            </a:cubicBezTo>
                            <a:cubicBezTo>
                              <a:pt x="3476654" y="467517"/>
                              <a:pt x="3310195" y="370457"/>
                              <a:pt x="3058641" y="415498"/>
                            </a:cubicBezTo>
                            <a:cubicBezTo>
                              <a:pt x="2807087" y="460539"/>
                              <a:pt x="2671266" y="379378"/>
                              <a:pt x="2463574" y="415498"/>
                            </a:cubicBezTo>
                            <a:cubicBezTo>
                              <a:pt x="2255882" y="451618"/>
                              <a:pt x="2154813" y="351615"/>
                              <a:pt x="1910163" y="415498"/>
                            </a:cubicBezTo>
                            <a:cubicBezTo>
                              <a:pt x="1665513" y="479381"/>
                              <a:pt x="1445180" y="358165"/>
                              <a:pt x="1231787" y="415498"/>
                            </a:cubicBezTo>
                            <a:cubicBezTo>
                              <a:pt x="1018394" y="472831"/>
                              <a:pt x="890625" y="397787"/>
                              <a:pt x="553412" y="415498"/>
                            </a:cubicBezTo>
                            <a:cubicBezTo>
                              <a:pt x="216200" y="433209"/>
                              <a:pt x="126767" y="376756"/>
                              <a:pt x="0" y="415498"/>
                            </a:cubicBezTo>
                            <a:cubicBezTo>
                              <a:pt x="-39508" y="316078"/>
                              <a:pt x="29589" y="9949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409C53-639D-1194-0AE5-AF3B9E9B477C}"/>
                  </a:ext>
                </a:extLst>
              </p:cNvPr>
              <p:cNvSpPr txBox="1"/>
              <p:nvPr/>
            </p:nvSpPr>
            <p:spPr>
              <a:xfrm>
                <a:off x="4908671" y="4456231"/>
                <a:ext cx="861973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B409C53-639D-1194-0AE5-AF3B9E9B4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8671" y="4456231"/>
                <a:ext cx="86197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3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70BC567-3879-5DE0-6A8C-726585CD2B47}"/>
                  </a:ext>
                </a:extLst>
              </p:cNvPr>
              <p:cNvSpPr txBox="1"/>
              <p:nvPr/>
            </p:nvSpPr>
            <p:spPr>
              <a:xfrm>
                <a:off x="1168400" y="4444429"/>
                <a:ext cx="3841614" cy="415498"/>
              </a:xfrm>
              <a:custGeom>
                <a:avLst/>
                <a:gdLst>
                  <a:gd name="connsiteX0" fmla="*/ 0 w 3841614"/>
                  <a:gd name="connsiteY0" fmla="*/ 0 h 415498"/>
                  <a:gd name="connsiteX1" fmla="*/ 510386 w 3841614"/>
                  <a:gd name="connsiteY1" fmla="*/ 0 h 415498"/>
                  <a:gd name="connsiteX2" fmla="*/ 943939 w 3841614"/>
                  <a:gd name="connsiteY2" fmla="*/ 0 h 415498"/>
                  <a:gd name="connsiteX3" fmla="*/ 1569574 w 3841614"/>
                  <a:gd name="connsiteY3" fmla="*/ 0 h 415498"/>
                  <a:gd name="connsiteX4" fmla="*/ 2079960 w 3841614"/>
                  <a:gd name="connsiteY4" fmla="*/ 0 h 415498"/>
                  <a:gd name="connsiteX5" fmla="*/ 2590345 w 3841614"/>
                  <a:gd name="connsiteY5" fmla="*/ 0 h 415498"/>
                  <a:gd name="connsiteX6" fmla="*/ 3215980 w 3841614"/>
                  <a:gd name="connsiteY6" fmla="*/ 0 h 415498"/>
                  <a:gd name="connsiteX7" fmla="*/ 3841614 w 3841614"/>
                  <a:gd name="connsiteY7" fmla="*/ 0 h 415498"/>
                  <a:gd name="connsiteX8" fmla="*/ 3841614 w 3841614"/>
                  <a:gd name="connsiteY8" fmla="*/ 415498 h 415498"/>
                  <a:gd name="connsiteX9" fmla="*/ 3369644 w 3841614"/>
                  <a:gd name="connsiteY9" fmla="*/ 415498 h 415498"/>
                  <a:gd name="connsiteX10" fmla="*/ 2820842 w 3841614"/>
                  <a:gd name="connsiteY10" fmla="*/ 415498 h 415498"/>
                  <a:gd name="connsiteX11" fmla="*/ 2272040 w 3841614"/>
                  <a:gd name="connsiteY11" fmla="*/ 415498 h 415498"/>
                  <a:gd name="connsiteX12" fmla="*/ 1761654 w 3841614"/>
                  <a:gd name="connsiteY12" fmla="*/ 415498 h 415498"/>
                  <a:gd name="connsiteX13" fmla="*/ 1136020 w 3841614"/>
                  <a:gd name="connsiteY13" fmla="*/ 415498 h 415498"/>
                  <a:gd name="connsiteX14" fmla="*/ 510386 w 3841614"/>
                  <a:gd name="connsiteY14" fmla="*/ 415498 h 415498"/>
                  <a:gd name="connsiteX15" fmla="*/ 0 w 3841614"/>
                  <a:gd name="connsiteY15" fmla="*/ 415498 h 415498"/>
                  <a:gd name="connsiteX16" fmla="*/ 0 w 3841614"/>
                  <a:gd name="connsiteY16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841614" h="415498" extrusionOk="0">
                    <a:moveTo>
                      <a:pt x="0" y="0"/>
                    </a:moveTo>
                    <a:cubicBezTo>
                      <a:pt x="255036" y="-45702"/>
                      <a:pt x="309746" y="24995"/>
                      <a:pt x="510386" y="0"/>
                    </a:cubicBezTo>
                    <a:cubicBezTo>
                      <a:pt x="711026" y="-24995"/>
                      <a:pt x="774363" y="28658"/>
                      <a:pt x="943939" y="0"/>
                    </a:cubicBezTo>
                    <a:cubicBezTo>
                      <a:pt x="1113515" y="-28658"/>
                      <a:pt x="1347974" y="14657"/>
                      <a:pt x="1569574" y="0"/>
                    </a:cubicBezTo>
                    <a:cubicBezTo>
                      <a:pt x="1791174" y="-14657"/>
                      <a:pt x="1884651" y="32953"/>
                      <a:pt x="2079960" y="0"/>
                    </a:cubicBezTo>
                    <a:cubicBezTo>
                      <a:pt x="2275269" y="-32953"/>
                      <a:pt x="2425618" y="32673"/>
                      <a:pt x="2590345" y="0"/>
                    </a:cubicBezTo>
                    <a:cubicBezTo>
                      <a:pt x="2755073" y="-32673"/>
                      <a:pt x="3052882" y="33848"/>
                      <a:pt x="3215980" y="0"/>
                    </a:cubicBezTo>
                    <a:cubicBezTo>
                      <a:pt x="3379078" y="-33848"/>
                      <a:pt x="3589768" y="17415"/>
                      <a:pt x="3841614" y="0"/>
                    </a:cubicBezTo>
                    <a:cubicBezTo>
                      <a:pt x="3858483" y="157873"/>
                      <a:pt x="3795977" y="225898"/>
                      <a:pt x="3841614" y="415498"/>
                    </a:cubicBezTo>
                    <a:cubicBezTo>
                      <a:pt x="3639561" y="417626"/>
                      <a:pt x="3593224" y="385149"/>
                      <a:pt x="3369644" y="415498"/>
                    </a:cubicBezTo>
                    <a:cubicBezTo>
                      <a:pt x="3146064" y="445847"/>
                      <a:pt x="3036256" y="350236"/>
                      <a:pt x="2820842" y="415498"/>
                    </a:cubicBezTo>
                    <a:cubicBezTo>
                      <a:pt x="2605428" y="480760"/>
                      <a:pt x="2433684" y="410975"/>
                      <a:pt x="2272040" y="415498"/>
                    </a:cubicBezTo>
                    <a:cubicBezTo>
                      <a:pt x="2110396" y="420021"/>
                      <a:pt x="1965480" y="362617"/>
                      <a:pt x="1761654" y="415498"/>
                    </a:cubicBezTo>
                    <a:cubicBezTo>
                      <a:pt x="1557828" y="468379"/>
                      <a:pt x="1447937" y="377436"/>
                      <a:pt x="1136020" y="415498"/>
                    </a:cubicBezTo>
                    <a:cubicBezTo>
                      <a:pt x="824103" y="453560"/>
                      <a:pt x="818238" y="368867"/>
                      <a:pt x="510386" y="415498"/>
                    </a:cubicBezTo>
                    <a:cubicBezTo>
                      <a:pt x="202534" y="462129"/>
                      <a:pt x="140668" y="407904"/>
                      <a:pt x="0" y="415498"/>
                    </a:cubicBezTo>
                    <a:cubicBezTo>
                      <a:pt x="-39508" y="316078"/>
                      <a:pt x="29589" y="99493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𝒍𝒆𝒇𝒕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𝒍𝒆𝒂𝒇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70BC567-3879-5DE0-6A8C-726585CD2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400" y="4444429"/>
                <a:ext cx="3841614" cy="415498"/>
              </a:xfrm>
              <a:prstGeom prst="rect">
                <a:avLst/>
              </a:prstGeom>
              <a:blipFill>
                <a:blip r:embed="rId4"/>
                <a:stretch>
                  <a:fillRect b="-1617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841614"/>
                          <a:gd name="connsiteY0" fmla="*/ 0 h 415498"/>
                          <a:gd name="connsiteX1" fmla="*/ 510386 w 3841614"/>
                          <a:gd name="connsiteY1" fmla="*/ 0 h 415498"/>
                          <a:gd name="connsiteX2" fmla="*/ 943939 w 3841614"/>
                          <a:gd name="connsiteY2" fmla="*/ 0 h 415498"/>
                          <a:gd name="connsiteX3" fmla="*/ 1569574 w 3841614"/>
                          <a:gd name="connsiteY3" fmla="*/ 0 h 415498"/>
                          <a:gd name="connsiteX4" fmla="*/ 2079960 w 3841614"/>
                          <a:gd name="connsiteY4" fmla="*/ 0 h 415498"/>
                          <a:gd name="connsiteX5" fmla="*/ 2590345 w 3841614"/>
                          <a:gd name="connsiteY5" fmla="*/ 0 h 415498"/>
                          <a:gd name="connsiteX6" fmla="*/ 3215980 w 3841614"/>
                          <a:gd name="connsiteY6" fmla="*/ 0 h 415498"/>
                          <a:gd name="connsiteX7" fmla="*/ 3841614 w 3841614"/>
                          <a:gd name="connsiteY7" fmla="*/ 0 h 415498"/>
                          <a:gd name="connsiteX8" fmla="*/ 3841614 w 3841614"/>
                          <a:gd name="connsiteY8" fmla="*/ 415498 h 415498"/>
                          <a:gd name="connsiteX9" fmla="*/ 3369644 w 3841614"/>
                          <a:gd name="connsiteY9" fmla="*/ 415498 h 415498"/>
                          <a:gd name="connsiteX10" fmla="*/ 2820842 w 3841614"/>
                          <a:gd name="connsiteY10" fmla="*/ 415498 h 415498"/>
                          <a:gd name="connsiteX11" fmla="*/ 2272040 w 3841614"/>
                          <a:gd name="connsiteY11" fmla="*/ 415498 h 415498"/>
                          <a:gd name="connsiteX12" fmla="*/ 1761654 w 3841614"/>
                          <a:gd name="connsiteY12" fmla="*/ 415498 h 415498"/>
                          <a:gd name="connsiteX13" fmla="*/ 1136020 w 3841614"/>
                          <a:gd name="connsiteY13" fmla="*/ 415498 h 415498"/>
                          <a:gd name="connsiteX14" fmla="*/ 510386 w 3841614"/>
                          <a:gd name="connsiteY14" fmla="*/ 415498 h 415498"/>
                          <a:gd name="connsiteX15" fmla="*/ 0 w 3841614"/>
                          <a:gd name="connsiteY15" fmla="*/ 415498 h 415498"/>
                          <a:gd name="connsiteX16" fmla="*/ 0 w 3841614"/>
                          <a:gd name="connsiteY16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841614" h="415498" extrusionOk="0">
                            <a:moveTo>
                              <a:pt x="0" y="0"/>
                            </a:moveTo>
                            <a:cubicBezTo>
                              <a:pt x="255036" y="-45702"/>
                              <a:pt x="309746" y="24995"/>
                              <a:pt x="510386" y="0"/>
                            </a:cubicBezTo>
                            <a:cubicBezTo>
                              <a:pt x="711026" y="-24995"/>
                              <a:pt x="774363" y="28658"/>
                              <a:pt x="943939" y="0"/>
                            </a:cubicBezTo>
                            <a:cubicBezTo>
                              <a:pt x="1113515" y="-28658"/>
                              <a:pt x="1347974" y="14657"/>
                              <a:pt x="1569574" y="0"/>
                            </a:cubicBezTo>
                            <a:cubicBezTo>
                              <a:pt x="1791174" y="-14657"/>
                              <a:pt x="1884651" y="32953"/>
                              <a:pt x="2079960" y="0"/>
                            </a:cubicBezTo>
                            <a:cubicBezTo>
                              <a:pt x="2275269" y="-32953"/>
                              <a:pt x="2425618" y="32673"/>
                              <a:pt x="2590345" y="0"/>
                            </a:cubicBezTo>
                            <a:cubicBezTo>
                              <a:pt x="2755073" y="-32673"/>
                              <a:pt x="3052882" y="33848"/>
                              <a:pt x="3215980" y="0"/>
                            </a:cubicBezTo>
                            <a:cubicBezTo>
                              <a:pt x="3379078" y="-33848"/>
                              <a:pt x="3589768" y="17415"/>
                              <a:pt x="3841614" y="0"/>
                            </a:cubicBezTo>
                            <a:cubicBezTo>
                              <a:pt x="3858483" y="157873"/>
                              <a:pt x="3795977" y="225898"/>
                              <a:pt x="3841614" y="415498"/>
                            </a:cubicBezTo>
                            <a:cubicBezTo>
                              <a:pt x="3639561" y="417626"/>
                              <a:pt x="3593224" y="385149"/>
                              <a:pt x="3369644" y="415498"/>
                            </a:cubicBezTo>
                            <a:cubicBezTo>
                              <a:pt x="3146064" y="445847"/>
                              <a:pt x="3036256" y="350236"/>
                              <a:pt x="2820842" y="415498"/>
                            </a:cubicBezTo>
                            <a:cubicBezTo>
                              <a:pt x="2605428" y="480760"/>
                              <a:pt x="2433684" y="410975"/>
                              <a:pt x="2272040" y="415498"/>
                            </a:cubicBezTo>
                            <a:cubicBezTo>
                              <a:pt x="2110396" y="420021"/>
                              <a:pt x="1965480" y="362617"/>
                              <a:pt x="1761654" y="415498"/>
                            </a:cubicBezTo>
                            <a:cubicBezTo>
                              <a:pt x="1557828" y="468379"/>
                              <a:pt x="1447937" y="377436"/>
                              <a:pt x="1136020" y="415498"/>
                            </a:cubicBezTo>
                            <a:cubicBezTo>
                              <a:pt x="824103" y="453560"/>
                              <a:pt x="818238" y="368867"/>
                              <a:pt x="510386" y="415498"/>
                            </a:cubicBezTo>
                            <a:cubicBezTo>
                              <a:pt x="202534" y="462129"/>
                              <a:pt x="140668" y="407904"/>
                              <a:pt x="0" y="415498"/>
                            </a:cubicBezTo>
                            <a:cubicBezTo>
                              <a:pt x="-39508" y="316078"/>
                              <a:pt x="29589" y="9949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FB2DB96-B454-E01F-5184-49EBCBB7348D}"/>
              </a:ext>
            </a:extLst>
          </p:cNvPr>
          <p:cNvGrpSpPr/>
          <p:nvPr/>
        </p:nvGrpSpPr>
        <p:grpSpPr>
          <a:xfrm>
            <a:off x="3405591" y="537789"/>
            <a:ext cx="5099408" cy="4180540"/>
            <a:chOff x="4879770" y="421898"/>
            <a:chExt cx="5099408" cy="418054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B2C76C-CF32-C18B-F168-D1CE23A740B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9651316-D8C1-9905-0B8B-010B7108961F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102340-A429-A931-98E6-0020070C8F0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33E308-B8FD-194A-4E01-0E500E49F3A0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EB97B-970F-547E-49C9-8BC6EE0F2C06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D5E3A0-06DC-FB81-338E-52DA61E7E00D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57" name="Picture 5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EB5B2F3B-0F47-AEEA-A742-81DDB2EB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8" name="Graphic 57" descr="Bowl outline">
                <a:extLst>
                  <a:ext uri="{FF2B5EF4-FFF2-40B4-BE49-F238E27FC236}">
                    <a16:creationId xmlns:a16="http://schemas.microsoft.com/office/drawing/2014/main" id="{6A348D0A-00EA-E2CB-604E-5B6E6BAB1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B6BBB09-DC0E-34FF-A9F7-79482AF8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020C1BC-895F-B552-9640-5633562FA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2127ECB-777C-D9D9-594E-B8F386934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4C4ECF0-AF16-C071-1C13-5A36C0609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CCED901-68CB-ED9B-DD4D-59D913C48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D316287-0C91-C2FD-5462-87EF8A497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3C0212A-4344-5A80-F288-2E59844F6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105B0C-361C-3FA8-54B3-6FA0CEA04CBA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52" name="Picture 5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DAEAF14-129A-E096-7DC1-6CCE72470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5" name="Graphic 54" descr="Bowl outline">
                <a:extLst>
                  <a:ext uri="{FF2B5EF4-FFF2-40B4-BE49-F238E27FC236}">
                    <a16:creationId xmlns:a16="http://schemas.microsoft.com/office/drawing/2014/main" id="{543C4A8B-DD2F-D2DE-A25E-7987F6CC5E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6" name="Picture 5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F9545F-4AB6-B53F-C90D-6B0A41598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D790F4-0E0A-D40E-C75D-D443058F4B5B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38" name="Picture 3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6C7E6C9-8B68-D767-FD14-C0D5FE4C8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08DA55D8-AC9F-155F-1F7A-4405BD711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Graphic 39" descr="Bowl outline">
                <a:extLst>
                  <a:ext uri="{FF2B5EF4-FFF2-40B4-BE49-F238E27FC236}">
                    <a16:creationId xmlns:a16="http://schemas.microsoft.com/office/drawing/2014/main" id="{DE2716C3-3A82-7994-0A98-E1A2369872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1" name="Picture 4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5104CCC-05A2-94E7-AF03-68DD8C817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ADD13E-4B2E-B5F3-289E-C97F1718E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3" name="Picture 4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24518AF-33EB-486F-4A76-439E1AFC3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Picture 4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6F12D9E-8BE4-1468-295A-2F75A4202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45" name="Picture 4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50FE5FF-6F54-F5B8-802D-E26D10D4C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8" name="Picture 4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D87D9DD-CD4C-5E98-B73D-8F409DE85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0" name="Picture 4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6A1439-E8D4-D252-5BE5-E0254968D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1" name="Picture 5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1F0AA60-F0B6-9338-3281-B4570B70C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0119E3-3253-16DD-0553-23D1B0C52959}"/>
                  </a:ext>
                </a:extLst>
              </p:cNvPr>
              <p:cNvSpPr txBox="1"/>
              <p:nvPr/>
            </p:nvSpPr>
            <p:spPr>
              <a:xfrm>
                <a:off x="5012826" y="4444429"/>
                <a:ext cx="861973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0119E3-3253-16DD-0553-23D1B0C52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26" y="4444429"/>
                <a:ext cx="86197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0041262-E947-C60D-0699-73CCF2CA6A43}"/>
                  </a:ext>
                </a:extLst>
              </p14:cNvPr>
              <p14:cNvContentPartPr/>
              <p14:nvPr/>
            </p14:nvContentPartPr>
            <p14:xfrm>
              <a:off x="6466453" y="3293378"/>
              <a:ext cx="2364480" cy="1201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0041262-E947-C60D-0699-73CCF2CA6A4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48453" y="3275378"/>
                <a:ext cx="2400120" cy="123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848253-49E8-EAF0-88F9-CC873D111C0B}"/>
                  </a:ext>
                </a:extLst>
              </p:cNvPr>
              <p:cNvSpPr txBox="1"/>
              <p:nvPr/>
            </p:nvSpPr>
            <p:spPr>
              <a:xfrm>
                <a:off x="2089150" y="4752978"/>
                <a:ext cx="7429988" cy="1536831"/>
              </a:xfrm>
              <a:custGeom>
                <a:avLst/>
                <a:gdLst>
                  <a:gd name="connsiteX0" fmla="*/ 0 w 7429988"/>
                  <a:gd name="connsiteY0" fmla="*/ 0 h 1536831"/>
                  <a:gd name="connsiteX1" fmla="*/ 497238 w 7429988"/>
                  <a:gd name="connsiteY1" fmla="*/ 0 h 1536831"/>
                  <a:gd name="connsiteX2" fmla="*/ 845876 w 7429988"/>
                  <a:gd name="connsiteY2" fmla="*/ 0 h 1536831"/>
                  <a:gd name="connsiteX3" fmla="*/ 1566013 w 7429988"/>
                  <a:gd name="connsiteY3" fmla="*/ 0 h 1536831"/>
                  <a:gd name="connsiteX4" fmla="*/ 2063251 w 7429988"/>
                  <a:gd name="connsiteY4" fmla="*/ 0 h 1536831"/>
                  <a:gd name="connsiteX5" fmla="*/ 2560488 w 7429988"/>
                  <a:gd name="connsiteY5" fmla="*/ 0 h 1536831"/>
                  <a:gd name="connsiteX6" fmla="*/ 3280625 w 7429988"/>
                  <a:gd name="connsiteY6" fmla="*/ 0 h 1536831"/>
                  <a:gd name="connsiteX7" fmla="*/ 3703563 w 7429988"/>
                  <a:gd name="connsiteY7" fmla="*/ 0 h 1536831"/>
                  <a:gd name="connsiteX8" fmla="*/ 4423701 w 7429988"/>
                  <a:gd name="connsiteY8" fmla="*/ 0 h 1536831"/>
                  <a:gd name="connsiteX9" fmla="*/ 5143838 w 7429988"/>
                  <a:gd name="connsiteY9" fmla="*/ 0 h 1536831"/>
                  <a:gd name="connsiteX10" fmla="*/ 5715375 w 7429988"/>
                  <a:gd name="connsiteY10" fmla="*/ 0 h 1536831"/>
                  <a:gd name="connsiteX11" fmla="*/ 6435513 w 7429988"/>
                  <a:gd name="connsiteY11" fmla="*/ 0 h 1536831"/>
                  <a:gd name="connsiteX12" fmla="*/ 6932750 w 7429988"/>
                  <a:gd name="connsiteY12" fmla="*/ 0 h 1536831"/>
                  <a:gd name="connsiteX13" fmla="*/ 7429988 w 7429988"/>
                  <a:gd name="connsiteY13" fmla="*/ 0 h 1536831"/>
                  <a:gd name="connsiteX14" fmla="*/ 7429988 w 7429988"/>
                  <a:gd name="connsiteY14" fmla="*/ 527645 h 1536831"/>
                  <a:gd name="connsiteX15" fmla="*/ 7429988 w 7429988"/>
                  <a:gd name="connsiteY15" fmla="*/ 1039922 h 1536831"/>
                  <a:gd name="connsiteX16" fmla="*/ 7429988 w 7429988"/>
                  <a:gd name="connsiteY16" fmla="*/ 1536831 h 1536831"/>
                  <a:gd name="connsiteX17" fmla="*/ 6784151 w 7429988"/>
                  <a:gd name="connsiteY17" fmla="*/ 1536831 h 1536831"/>
                  <a:gd name="connsiteX18" fmla="*/ 6212613 w 7429988"/>
                  <a:gd name="connsiteY18" fmla="*/ 1536831 h 1536831"/>
                  <a:gd name="connsiteX19" fmla="*/ 5863975 w 7429988"/>
                  <a:gd name="connsiteY19" fmla="*/ 1536831 h 1536831"/>
                  <a:gd name="connsiteX20" fmla="*/ 5441037 w 7429988"/>
                  <a:gd name="connsiteY20" fmla="*/ 1536831 h 1536831"/>
                  <a:gd name="connsiteX21" fmla="*/ 4720900 w 7429988"/>
                  <a:gd name="connsiteY21" fmla="*/ 1536831 h 1536831"/>
                  <a:gd name="connsiteX22" fmla="*/ 4149363 w 7429988"/>
                  <a:gd name="connsiteY22" fmla="*/ 1536831 h 1536831"/>
                  <a:gd name="connsiteX23" fmla="*/ 3726425 w 7429988"/>
                  <a:gd name="connsiteY23" fmla="*/ 1536831 h 1536831"/>
                  <a:gd name="connsiteX24" fmla="*/ 3154887 w 7429988"/>
                  <a:gd name="connsiteY24" fmla="*/ 1536831 h 1536831"/>
                  <a:gd name="connsiteX25" fmla="*/ 2806249 w 7429988"/>
                  <a:gd name="connsiteY25" fmla="*/ 1536831 h 1536831"/>
                  <a:gd name="connsiteX26" fmla="*/ 2457611 w 7429988"/>
                  <a:gd name="connsiteY26" fmla="*/ 1536831 h 1536831"/>
                  <a:gd name="connsiteX27" fmla="*/ 1886074 w 7429988"/>
                  <a:gd name="connsiteY27" fmla="*/ 1536831 h 1536831"/>
                  <a:gd name="connsiteX28" fmla="*/ 1463136 w 7429988"/>
                  <a:gd name="connsiteY28" fmla="*/ 1536831 h 1536831"/>
                  <a:gd name="connsiteX29" fmla="*/ 817299 w 7429988"/>
                  <a:gd name="connsiteY29" fmla="*/ 1536831 h 1536831"/>
                  <a:gd name="connsiteX30" fmla="*/ 0 w 7429988"/>
                  <a:gd name="connsiteY30" fmla="*/ 1536831 h 1536831"/>
                  <a:gd name="connsiteX31" fmla="*/ 0 w 7429988"/>
                  <a:gd name="connsiteY31" fmla="*/ 1009186 h 1536831"/>
                  <a:gd name="connsiteX32" fmla="*/ 0 w 7429988"/>
                  <a:gd name="connsiteY32" fmla="*/ 481540 h 1536831"/>
                  <a:gd name="connsiteX33" fmla="*/ 0 w 7429988"/>
                  <a:gd name="connsiteY33" fmla="*/ 0 h 1536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429988" h="1536831" extrusionOk="0">
                    <a:moveTo>
                      <a:pt x="0" y="0"/>
                    </a:moveTo>
                    <a:cubicBezTo>
                      <a:pt x="170139" y="-16073"/>
                      <a:pt x="372436" y="46886"/>
                      <a:pt x="497238" y="0"/>
                    </a:cubicBezTo>
                    <a:cubicBezTo>
                      <a:pt x="622040" y="-46886"/>
                      <a:pt x="693883" y="13918"/>
                      <a:pt x="845876" y="0"/>
                    </a:cubicBezTo>
                    <a:cubicBezTo>
                      <a:pt x="997869" y="-13918"/>
                      <a:pt x="1263066" y="4159"/>
                      <a:pt x="1566013" y="0"/>
                    </a:cubicBezTo>
                    <a:cubicBezTo>
                      <a:pt x="1868960" y="-4159"/>
                      <a:pt x="1862455" y="9141"/>
                      <a:pt x="2063251" y="0"/>
                    </a:cubicBezTo>
                    <a:cubicBezTo>
                      <a:pt x="2264047" y="-9141"/>
                      <a:pt x="2457193" y="43230"/>
                      <a:pt x="2560488" y="0"/>
                    </a:cubicBezTo>
                    <a:cubicBezTo>
                      <a:pt x="2663783" y="-43230"/>
                      <a:pt x="3131504" y="25453"/>
                      <a:pt x="3280625" y="0"/>
                    </a:cubicBezTo>
                    <a:cubicBezTo>
                      <a:pt x="3429746" y="-25453"/>
                      <a:pt x="3532395" y="35078"/>
                      <a:pt x="3703563" y="0"/>
                    </a:cubicBezTo>
                    <a:cubicBezTo>
                      <a:pt x="3874731" y="-35078"/>
                      <a:pt x="4178955" y="32694"/>
                      <a:pt x="4423701" y="0"/>
                    </a:cubicBezTo>
                    <a:cubicBezTo>
                      <a:pt x="4668447" y="-32694"/>
                      <a:pt x="4848968" y="28789"/>
                      <a:pt x="5143838" y="0"/>
                    </a:cubicBezTo>
                    <a:cubicBezTo>
                      <a:pt x="5438708" y="-28789"/>
                      <a:pt x="5493467" y="60548"/>
                      <a:pt x="5715375" y="0"/>
                    </a:cubicBezTo>
                    <a:cubicBezTo>
                      <a:pt x="5937283" y="-60548"/>
                      <a:pt x="6131196" y="71315"/>
                      <a:pt x="6435513" y="0"/>
                    </a:cubicBezTo>
                    <a:cubicBezTo>
                      <a:pt x="6739830" y="-71315"/>
                      <a:pt x="6741090" y="52870"/>
                      <a:pt x="6932750" y="0"/>
                    </a:cubicBezTo>
                    <a:cubicBezTo>
                      <a:pt x="7124410" y="-52870"/>
                      <a:pt x="7238895" y="40869"/>
                      <a:pt x="7429988" y="0"/>
                    </a:cubicBezTo>
                    <a:cubicBezTo>
                      <a:pt x="7435312" y="173900"/>
                      <a:pt x="7381486" y="318820"/>
                      <a:pt x="7429988" y="527645"/>
                    </a:cubicBezTo>
                    <a:cubicBezTo>
                      <a:pt x="7478490" y="736470"/>
                      <a:pt x="7384559" y="871479"/>
                      <a:pt x="7429988" y="1039922"/>
                    </a:cubicBezTo>
                    <a:cubicBezTo>
                      <a:pt x="7475417" y="1208365"/>
                      <a:pt x="7407548" y="1296284"/>
                      <a:pt x="7429988" y="1536831"/>
                    </a:cubicBezTo>
                    <a:cubicBezTo>
                      <a:pt x="7244484" y="1595128"/>
                      <a:pt x="6965353" y="1501654"/>
                      <a:pt x="6784151" y="1536831"/>
                    </a:cubicBezTo>
                    <a:cubicBezTo>
                      <a:pt x="6602949" y="1572008"/>
                      <a:pt x="6382377" y="1481703"/>
                      <a:pt x="6212613" y="1536831"/>
                    </a:cubicBezTo>
                    <a:cubicBezTo>
                      <a:pt x="6042849" y="1591959"/>
                      <a:pt x="5944793" y="1520252"/>
                      <a:pt x="5863975" y="1536831"/>
                    </a:cubicBezTo>
                    <a:cubicBezTo>
                      <a:pt x="5783157" y="1553410"/>
                      <a:pt x="5574427" y="1499827"/>
                      <a:pt x="5441037" y="1536831"/>
                    </a:cubicBezTo>
                    <a:cubicBezTo>
                      <a:pt x="5307647" y="1573835"/>
                      <a:pt x="5004063" y="1469344"/>
                      <a:pt x="4720900" y="1536831"/>
                    </a:cubicBezTo>
                    <a:cubicBezTo>
                      <a:pt x="4437737" y="1604318"/>
                      <a:pt x="4273723" y="1482919"/>
                      <a:pt x="4149363" y="1536831"/>
                    </a:cubicBezTo>
                    <a:cubicBezTo>
                      <a:pt x="4025003" y="1590743"/>
                      <a:pt x="3925082" y="1532980"/>
                      <a:pt x="3726425" y="1536831"/>
                    </a:cubicBezTo>
                    <a:cubicBezTo>
                      <a:pt x="3527768" y="1540682"/>
                      <a:pt x="3357241" y="1524302"/>
                      <a:pt x="3154887" y="1536831"/>
                    </a:cubicBezTo>
                    <a:cubicBezTo>
                      <a:pt x="2952533" y="1549360"/>
                      <a:pt x="2950861" y="1510035"/>
                      <a:pt x="2806249" y="1536831"/>
                    </a:cubicBezTo>
                    <a:cubicBezTo>
                      <a:pt x="2661637" y="1563627"/>
                      <a:pt x="2609897" y="1527862"/>
                      <a:pt x="2457611" y="1536831"/>
                    </a:cubicBezTo>
                    <a:cubicBezTo>
                      <a:pt x="2305325" y="1545800"/>
                      <a:pt x="2016773" y="1471769"/>
                      <a:pt x="1886074" y="1536831"/>
                    </a:cubicBezTo>
                    <a:cubicBezTo>
                      <a:pt x="1755375" y="1601893"/>
                      <a:pt x="1625991" y="1513073"/>
                      <a:pt x="1463136" y="1536831"/>
                    </a:cubicBezTo>
                    <a:cubicBezTo>
                      <a:pt x="1300281" y="1560589"/>
                      <a:pt x="1026820" y="1499248"/>
                      <a:pt x="817299" y="1536831"/>
                    </a:cubicBezTo>
                    <a:cubicBezTo>
                      <a:pt x="607778" y="1574414"/>
                      <a:pt x="342436" y="1472398"/>
                      <a:pt x="0" y="1536831"/>
                    </a:cubicBezTo>
                    <a:cubicBezTo>
                      <a:pt x="-2661" y="1403420"/>
                      <a:pt x="60215" y="1160176"/>
                      <a:pt x="0" y="1009186"/>
                    </a:cubicBezTo>
                    <a:cubicBezTo>
                      <a:pt x="-60215" y="858197"/>
                      <a:pt x="36923" y="602241"/>
                      <a:pt x="0" y="481540"/>
                    </a:cubicBezTo>
                    <a:cubicBezTo>
                      <a:pt x="-36923" y="360839"/>
                      <a:pt x="35041" y="134926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2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𝒓𝒊𝒈𝒉𝒕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𝒍𝒆𝒂𝒇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GB" sz="21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1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1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num>
                                <m:den>
                                  <m:r>
                                    <a:rPr lang="en-GB" sz="2100" b="1" i="1" smtClean="0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2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1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1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GB" sz="2100" b="1" i="1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21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1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1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num>
                                <m:den>
                                  <m:r>
                                    <a:rPr lang="en-GB" sz="2100" b="1" i="1">
                                      <a:latin typeface="Cambria Math" panose="02040503050406030204" pitchFamily="18" charset="0"/>
                                    </a:rPr>
                                    <m:t>𝟖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21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100" b="1" dirty="0"/>
              </a:p>
              <a:p>
                <a:endParaRPr lang="en-PH" sz="21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848253-49E8-EAF0-88F9-CC873D111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150" y="4752978"/>
                <a:ext cx="7429988" cy="153683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7429988"/>
                          <a:gd name="connsiteY0" fmla="*/ 0 h 1536831"/>
                          <a:gd name="connsiteX1" fmla="*/ 497238 w 7429988"/>
                          <a:gd name="connsiteY1" fmla="*/ 0 h 1536831"/>
                          <a:gd name="connsiteX2" fmla="*/ 845876 w 7429988"/>
                          <a:gd name="connsiteY2" fmla="*/ 0 h 1536831"/>
                          <a:gd name="connsiteX3" fmla="*/ 1566013 w 7429988"/>
                          <a:gd name="connsiteY3" fmla="*/ 0 h 1536831"/>
                          <a:gd name="connsiteX4" fmla="*/ 2063251 w 7429988"/>
                          <a:gd name="connsiteY4" fmla="*/ 0 h 1536831"/>
                          <a:gd name="connsiteX5" fmla="*/ 2560488 w 7429988"/>
                          <a:gd name="connsiteY5" fmla="*/ 0 h 1536831"/>
                          <a:gd name="connsiteX6" fmla="*/ 3280625 w 7429988"/>
                          <a:gd name="connsiteY6" fmla="*/ 0 h 1536831"/>
                          <a:gd name="connsiteX7" fmla="*/ 3703563 w 7429988"/>
                          <a:gd name="connsiteY7" fmla="*/ 0 h 1536831"/>
                          <a:gd name="connsiteX8" fmla="*/ 4423701 w 7429988"/>
                          <a:gd name="connsiteY8" fmla="*/ 0 h 1536831"/>
                          <a:gd name="connsiteX9" fmla="*/ 5143838 w 7429988"/>
                          <a:gd name="connsiteY9" fmla="*/ 0 h 1536831"/>
                          <a:gd name="connsiteX10" fmla="*/ 5715375 w 7429988"/>
                          <a:gd name="connsiteY10" fmla="*/ 0 h 1536831"/>
                          <a:gd name="connsiteX11" fmla="*/ 6435513 w 7429988"/>
                          <a:gd name="connsiteY11" fmla="*/ 0 h 1536831"/>
                          <a:gd name="connsiteX12" fmla="*/ 6932750 w 7429988"/>
                          <a:gd name="connsiteY12" fmla="*/ 0 h 1536831"/>
                          <a:gd name="connsiteX13" fmla="*/ 7429988 w 7429988"/>
                          <a:gd name="connsiteY13" fmla="*/ 0 h 1536831"/>
                          <a:gd name="connsiteX14" fmla="*/ 7429988 w 7429988"/>
                          <a:gd name="connsiteY14" fmla="*/ 527645 h 1536831"/>
                          <a:gd name="connsiteX15" fmla="*/ 7429988 w 7429988"/>
                          <a:gd name="connsiteY15" fmla="*/ 1039922 h 1536831"/>
                          <a:gd name="connsiteX16" fmla="*/ 7429988 w 7429988"/>
                          <a:gd name="connsiteY16" fmla="*/ 1536831 h 1536831"/>
                          <a:gd name="connsiteX17" fmla="*/ 6784151 w 7429988"/>
                          <a:gd name="connsiteY17" fmla="*/ 1536831 h 1536831"/>
                          <a:gd name="connsiteX18" fmla="*/ 6212613 w 7429988"/>
                          <a:gd name="connsiteY18" fmla="*/ 1536831 h 1536831"/>
                          <a:gd name="connsiteX19" fmla="*/ 5863975 w 7429988"/>
                          <a:gd name="connsiteY19" fmla="*/ 1536831 h 1536831"/>
                          <a:gd name="connsiteX20" fmla="*/ 5441037 w 7429988"/>
                          <a:gd name="connsiteY20" fmla="*/ 1536831 h 1536831"/>
                          <a:gd name="connsiteX21" fmla="*/ 4720900 w 7429988"/>
                          <a:gd name="connsiteY21" fmla="*/ 1536831 h 1536831"/>
                          <a:gd name="connsiteX22" fmla="*/ 4149363 w 7429988"/>
                          <a:gd name="connsiteY22" fmla="*/ 1536831 h 1536831"/>
                          <a:gd name="connsiteX23" fmla="*/ 3726425 w 7429988"/>
                          <a:gd name="connsiteY23" fmla="*/ 1536831 h 1536831"/>
                          <a:gd name="connsiteX24" fmla="*/ 3154887 w 7429988"/>
                          <a:gd name="connsiteY24" fmla="*/ 1536831 h 1536831"/>
                          <a:gd name="connsiteX25" fmla="*/ 2806249 w 7429988"/>
                          <a:gd name="connsiteY25" fmla="*/ 1536831 h 1536831"/>
                          <a:gd name="connsiteX26" fmla="*/ 2457611 w 7429988"/>
                          <a:gd name="connsiteY26" fmla="*/ 1536831 h 1536831"/>
                          <a:gd name="connsiteX27" fmla="*/ 1886074 w 7429988"/>
                          <a:gd name="connsiteY27" fmla="*/ 1536831 h 1536831"/>
                          <a:gd name="connsiteX28" fmla="*/ 1463136 w 7429988"/>
                          <a:gd name="connsiteY28" fmla="*/ 1536831 h 1536831"/>
                          <a:gd name="connsiteX29" fmla="*/ 817299 w 7429988"/>
                          <a:gd name="connsiteY29" fmla="*/ 1536831 h 1536831"/>
                          <a:gd name="connsiteX30" fmla="*/ 0 w 7429988"/>
                          <a:gd name="connsiteY30" fmla="*/ 1536831 h 1536831"/>
                          <a:gd name="connsiteX31" fmla="*/ 0 w 7429988"/>
                          <a:gd name="connsiteY31" fmla="*/ 1009186 h 1536831"/>
                          <a:gd name="connsiteX32" fmla="*/ 0 w 7429988"/>
                          <a:gd name="connsiteY32" fmla="*/ 481540 h 1536831"/>
                          <a:gd name="connsiteX33" fmla="*/ 0 w 7429988"/>
                          <a:gd name="connsiteY33" fmla="*/ 0 h 15368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</a:cxnLst>
                        <a:rect l="l" t="t" r="r" b="b"/>
                        <a:pathLst>
                          <a:path w="7429988" h="1536831" extrusionOk="0">
                            <a:moveTo>
                              <a:pt x="0" y="0"/>
                            </a:moveTo>
                            <a:cubicBezTo>
                              <a:pt x="170139" y="-16073"/>
                              <a:pt x="372436" y="46886"/>
                              <a:pt x="497238" y="0"/>
                            </a:cubicBezTo>
                            <a:cubicBezTo>
                              <a:pt x="622040" y="-46886"/>
                              <a:pt x="693883" y="13918"/>
                              <a:pt x="845876" y="0"/>
                            </a:cubicBezTo>
                            <a:cubicBezTo>
                              <a:pt x="997869" y="-13918"/>
                              <a:pt x="1263066" y="4159"/>
                              <a:pt x="1566013" y="0"/>
                            </a:cubicBezTo>
                            <a:cubicBezTo>
                              <a:pt x="1868960" y="-4159"/>
                              <a:pt x="1862455" y="9141"/>
                              <a:pt x="2063251" y="0"/>
                            </a:cubicBezTo>
                            <a:cubicBezTo>
                              <a:pt x="2264047" y="-9141"/>
                              <a:pt x="2457193" y="43230"/>
                              <a:pt x="2560488" y="0"/>
                            </a:cubicBezTo>
                            <a:cubicBezTo>
                              <a:pt x="2663783" y="-43230"/>
                              <a:pt x="3131504" y="25453"/>
                              <a:pt x="3280625" y="0"/>
                            </a:cubicBezTo>
                            <a:cubicBezTo>
                              <a:pt x="3429746" y="-25453"/>
                              <a:pt x="3532395" y="35078"/>
                              <a:pt x="3703563" y="0"/>
                            </a:cubicBezTo>
                            <a:cubicBezTo>
                              <a:pt x="3874731" y="-35078"/>
                              <a:pt x="4178955" y="32694"/>
                              <a:pt x="4423701" y="0"/>
                            </a:cubicBezTo>
                            <a:cubicBezTo>
                              <a:pt x="4668447" y="-32694"/>
                              <a:pt x="4848968" y="28789"/>
                              <a:pt x="5143838" y="0"/>
                            </a:cubicBezTo>
                            <a:cubicBezTo>
                              <a:pt x="5438708" y="-28789"/>
                              <a:pt x="5493467" y="60548"/>
                              <a:pt x="5715375" y="0"/>
                            </a:cubicBezTo>
                            <a:cubicBezTo>
                              <a:pt x="5937283" y="-60548"/>
                              <a:pt x="6131196" y="71315"/>
                              <a:pt x="6435513" y="0"/>
                            </a:cubicBezTo>
                            <a:cubicBezTo>
                              <a:pt x="6739830" y="-71315"/>
                              <a:pt x="6741090" y="52870"/>
                              <a:pt x="6932750" y="0"/>
                            </a:cubicBezTo>
                            <a:cubicBezTo>
                              <a:pt x="7124410" y="-52870"/>
                              <a:pt x="7238895" y="40869"/>
                              <a:pt x="7429988" y="0"/>
                            </a:cubicBezTo>
                            <a:cubicBezTo>
                              <a:pt x="7435312" y="173900"/>
                              <a:pt x="7381486" y="318820"/>
                              <a:pt x="7429988" y="527645"/>
                            </a:cubicBezTo>
                            <a:cubicBezTo>
                              <a:pt x="7478490" y="736470"/>
                              <a:pt x="7384559" y="871479"/>
                              <a:pt x="7429988" y="1039922"/>
                            </a:cubicBezTo>
                            <a:cubicBezTo>
                              <a:pt x="7475417" y="1208365"/>
                              <a:pt x="7407548" y="1296284"/>
                              <a:pt x="7429988" y="1536831"/>
                            </a:cubicBezTo>
                            <a:cubicBezTo>
                              <a:pt x="7244484" y="1595128"/>
                              <a:pt x="6965353" y="1501654"/>
                              <a:pt x="6784151" y="1536831"/>
                            </a:cubicBezTo>
                            <a:cubicBezTo>
                              <a:pt x="6602949" y="1572008"/>
                              <a:pt x="6382377" y="1481703"/>
                              <a:pt x="6212613" y="1536831"/>
                            </a:cubicBezTo>
                            <a:cubicBezTo>
                              <a:pt x="6042849" y="1591959"/>
                              <a:pt x="5944793" y="1520252"/>
                              <a:pt x="5863975" y="1536831"/>
                            </a:cubicBezTo>
                            <a:cubicBezTo>
                              <a:pt x="5783157" y="1553410"/>
                              <a:pt x="5574427" y="1499827"/>
                              <a:pt x="5441037" y="1536831"/>
                            </a:cubicBezTo>
                            <a:cubicBezTo>
                              <a:pt x="5307647" y="1573835"/>
                              <a:pt x="5004063" y="1469344"/>
                              <a:pt x="4720900" y="1536831"/>
                            </a:cubicBezTo>
                            <a:cubicBezTo>
                              <a:pt x="4437737" y="1604318"/>
                              <a:pt x="4273723" y="1482919"/>
                              <a:pt x="4149363" y="1536831"/>
                            </a:cubicBezTo>
                            <a:cubicBezTo>
                              <a:pt x="4025003" y="1590743"/>
                              <a:pt x="3925082" y="1532980"/>
                              <a:pt x="3726425" y="1536831"/>
                            </a:cubicBezTo>
                            <a:cubicBezTo>
                              <a:pt x="3527768" y="1540682"/>
                              <a:pt x="3357241" y="1524302"/>
                              <a:pt x="3154887" y="1536831"/>
                            </a:cubicBezTo>
                            <a:cubicBezTo>
                              <a:pt x="2952533" y="1549360"/>
                              <a:pt x="2950861" y="1510035"/>
                              <a:pt x="2806249" y="1536831"/>
                            </a:cubicBezTo>
                            <a:cubicBezTo>
                              <a:pt x="2661637" y="1563627"/>
                              <a:pt x="2609897" y="1527862"/>
                              <a:pt x="2457611" y="1536831"/>
                            </a:cubicBezTo>
                            <a:cubicBezTo>
                              <a:pt x="2305325" y="1545800"/>
                              <a:pt x="2016773" y="1471769"/>
                              <a:pt x="1886074" y="1536831"/>
                            </a:cubicBezTo>
                            <a:cubicBezTo>
                              <a:pt x="1755375" y="1601893"/>
                              <a:pt x="1625991" y="1513073"/>
                              <a:pt x="1463136" y="1536831"/>
                            </a:cubicBezTo>
                            <a:cubicBezTo>
                              <a:pt x="1300281" y="1560589"/>
                              <a:pt x="1026820" y="1499248"/>
                              <a:pt x="817299" y="1536831"/>
                            </a:cubicBezTo>
                            <a:cubicBezTo>
                              <a:pt x="607778" y="1574414"/>
                              <a:pt x="342436" y="1472398"/>
                              <a:pt x="0" y="1536831"/>
                            </a:cubicBezTo>
                            <a:cubicBezTo>
                              <a:pt x="-2661" y="1403420"/>
                              <a:pt x="60215" y="1160176"/>
                              <a:pt x="0" y="1009186"/>
                            </a:cubicBezTo>
                            <a:cubicBezTo>
                              <a:pt x="-60215" y="858197"/>
                              <a:pt x="36923" y="602241"/>
                              <a:pt x="0" y="481540"/>
                            </a:cubicBezTo>
                            <a:cubicBezTo>
                              <a:pt x="-36923" y="360839"/>
                              <a:pt x="35041" y="134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911748-FF5F-4A64-4AC4-11A1D06DE844}"/>
                  </a:ext>
                </a:extLst>
              </p:cNvPr>
              <p:cNvSpPr txBox="1"/>
              <p:nvPr/>
            </p:nvSpPr>
            <p:spPr>
              <a:xfrm>
                <a:off x="9519138" y="5336727"/>
                <a:ext cx="1043354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𝟗𝟑𝟕𝟓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911748-FF5F-4A64-4AC4-11A1D06DE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138" y="5336727"/>
                <a:ext cx="1043354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607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FB2DB96-B454-E01F-5184-49EBCBB7348D}"/>
              </a:ext>
            </a:extLst>
          </p:cNvPr>
          <p:cNvGrpSpPr/>
          <p:nvPr/>
        </p:nvGrpSpPr>
        <p:grpSpPr>
          <a:xfrm>
            <a:off x="3405591" y="537789"/>
            <a:ext cx="5099408" cy="4180540"/>
            <a:chOff x="4879770" y="421898"/>
            <a:chExt cx="5099408" cy="418054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B2C76C-CF32-C18B-F168-D1CE23A740B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9651316-D8C1-9905-0B8B-010B7108961F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102340-A429-A931-98E6-0020070C8F0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33E308-B8FD-194A-4E01-0E500E49F3A0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EB97B-970F-547E-49C9-8BC6EE0F2C06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D5E3A0-06DC-FB81-338E-52DA61E7E00D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57" name="Picture 5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EB5B2F3B-0F47-AEEA-A742-81DDB2EB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8" name="Graphic 57" descr="Bowl outline">
                <a:extLst>
                  <a:ext uri="{FF2B5EF4-FFF2-40B4-BE49-F238E27FC236}">
                    <a16:creationId xmlns:a16="http://schemas.microsoft.com/office/drawing/2014/main" id="{6A348D0A-00EA-E2CB-604E-5B6E6BAB1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B6BBB09-DC0E-34FF-A9F7-79482AF8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020C1BC-895F-B552-9640-5633562FA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2127ECB-777C-D9D9-594E-B8F386934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4C4ECF0-AF16-C071-1C13-5A36C0609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CCED901-68CB-ED9B-DD4D-59D913C48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D316287-0C91-C2FD-5462-87EF8A497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3C0212A-4344-5A80-F288-2E59844F6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105B0C-361C-3FA8-54B3-6FA0CEA04CBA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52" name="Picture 5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DAEAF14-129A-E096-7DC1-6CCE72470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5" name="Graphic 54" descr="Bowl outline">
                <a:extLst>
                  <a:ext uri="{FF2B5EF4-FFF2-40B4-BE49-F238E27FC236}">
                    <a16:creationId xmlns:a16="http://schemas.microsoft.com/office/drawing/2014/main" id="{543C4A8B-DD2F-D2DE-A25E-7987F6CC5E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6" name="Picture 5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F9545F-4AB6-B53F-C90D-6B0A41598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D790F4-0E0A-D40E-C75D-D443058F4B5B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38" name="Picture 3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6C7E6C9-8B68-D767-FD14-C0D5FE4C8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08DA55D8-AC9F-155F-1F7A-4405BD711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Graphic 39" descr="Bowl outline">
                <a:extLst>
                  <a:ext uri="{FF2B5EF4-FFF2-40B4-BE49-F238E27FC236}">
                    <a16:creationId xmlns:a16="http://schemas.microsoft.com/office/drawing/2014/main" id="{DE2716C3-3A82-7994-0A98-E1A2369872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1" name="Picture 4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5104CCC-05A2-94E7-AF03-68DD8C817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ADD13E-4B2E-B5F3-289E-C97F1718E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3" name="Picture 4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24518AF-33EB-486F-4A76-439E1AFC3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Picture 4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6F12D9E-8BE4-1468-295A-2F75A4202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45" name="Picture 4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50FE5FF-6F54-F5B8-802D-E26D10D4C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8" name="Picture 4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D87D9DD-CD4C-5E98-B73D-8F409DE85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0" name="Picture 4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6A1439-E8D4-D252-5BE5-E0254968D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1" name="Picture 5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1F0AA60-F0B6-9338-3281-B4570B70C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4CD40B-9267-EBF2-5B8C-E46BDFBDBDB9}"/>
                  </a:ext>
                </a:extLst>
              </p:cNvPr>
              <p:cNvSpPr txBox="1"/>
              <p:nvPr/>
            </p:nvSpPr>
            <p:spPr>
              <a:xfrm>
                <a:off x="6282847" y="4465688"/>
                <a:ext cx="4196191" cy="415498"/>
              </a:xfrm>
              <a:custGeom>
                <a:avLst/>
                <a:gdLst>
                  <a:gd name="connsiteX0" fmla="*/ 0 w 4196191"/>
                  <a:gd name="connsiteY0" fmla="*/ 0 h 415498"/>
                  <a:gd name="connsiteX1" fmla="*/ 557494 w 4196191"/>
                  <a:gd name="connsiteY1" fmla="*/ 0 h 415498"/>
                  <a:gd name="connsiteX2" fmla="*/ 1031064 w 4196191"/>
                  <a:gd name="connsiteY2" fmla="*/ 0 h 415498"/>
                  <a:gd name="connsiteX3" fmla="*/ 1714444 w 4196191"/>
                  <a:gd name="connsiteY3" fmla="*/ 0 h 415498"/>
                  <a:gd name="connsiteX4" fmla="*/ 2271938 w 4196191"/>
                  <a:gd name="connsiteY4" fmla="*/ 0 h 415498"/>
                  <a:gd name="connsiteX5" fmla="*/ 2829432 w 4196191"/>
                  <a:gd name="connsiteY5" fmla="*/ 0 h 415498"/>
                  <a:gd name="connsiteX6" fmla="*/ 3512811 w 4196191"/>
                  <a:gd name="connsiteY6" fmla="*/ 0 h 415498"/>
                  <a:gd name="connsiteX7" fmla="*/ 4196191 w 4196191"/>
                  <a:gd name="connsiteY7" fmla="*/ 0 h 415498"/>
                  <a:gd name="connsiteX8" fmla="*/ 4196191 w 4196191"/>
                  <a:gd name="connsiteY8" fmla="*/ 415498 h 415498"/>
                  <a:gd name="connsiteX9" fmla="*/ 3680659 w 4196191"/>
                  <a:gd name="connsiteY9" fmla="*/ 415498 h 415498"/>
                  <a:gd name="connsiteX10" fmla="*/ 3081203 w 4196191"/>
                  <a:gd name="connsiteY10" fmla="*/ 415498 h 415498"/>
                  <a:gd name="connsiteX11" fmla="*/ 2481747 w 4196191"/>
                  <a:gd name="connsiteY11" fmla="*/ 415498 h 415498"/>
                  <a:gd name="connsiteX12" fmla="*/ 1924253 w 4196191"/>
                  <a:gd name="connsiteY12" fmla="*/ 415498 h 415498"/>
                  <a:gd name="connsiteX13" fmla="*/ 1240874 w 4196191"/>
                  <a:gd name="connsiteY13" fmla="*/ 415498 h 415498"/>
                  <a:gd name="connsiteX14" fmla="*/ 557494 w 4196191"/>
                  <a:gd name="connsiteY14" fmla="*/ 415498 h 415498"/>
                  <a:gd name="connsiteX15" fmla="*/ 0 w 4196191"/>
                  <a:gd name="connsiteY15" fmla="*/ 415498 h 415498"/>
                  <a:gd name="connsiteX16" fmla="*/ 0 w 4196191"/>
                  <a:gd name="connsiteY16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96191" h="415498" extrusionOk="0">
                    <a:moveTo>
                      <a:pt x="0" y="0"/>
                    </a:moveTo>
                    <a:cubicBezTo>
                      <a:pt x="181112" y="-6297"/>
                      <a:pt x="321500" y="609"/>
                      <a:pt x="557494" y="0"/>
                    </a:cubicBezTo>
                    <a:cubicBezTo>
                      <a:pt x="793488" y="-609"/>
                      <a:pt x="917734" y="31158"/>
                      <a:pt x="1031064" y="0"/>
                    </a:cubicBezTo>
                    <a:cubicBezTo>
                      <a:pt x="1144394" y="-31158"/>
                      <a:pt x="1446164" y="10587"/>
                      <a:pt x="1714444" y="0"/>
                    </a:cubicBezTo>
                    <a:cubicBezTo>
                      <a:pt x="1982724" y="-10587"/>
                      <a:pt x="2009059" y="52827"/>
                      <a:pt x="2271938" y="0"/>
                    </a:cubicBezTo>
                    <a:cubicBezTo>
                      <a:pt x="2534817" y="-52827"/>
                      <a:pt x="2704590" y="2016"/>
                      <a:pt x="2829432" y="0"/>
                    </a:cubicBezTo>
                    <a:cubicBezTo>
                      <a:pt x="2954274" y="-2016"/>
                      <a:pt x="3228819" y="41560"/>
                      <a:pt x="3512811" y="0"/>
                    </a:cubicBezTo>
                    <a:cubicBezTo>
                      <a:pt x="3796803" y="-41560"/>
                      <a:pt x="4025597" y="31599"/>
                      <a:pt x="4196191" y="0"/>
                    </a:cubicBezTo>
                    <a:cubicBezTo>
                      <a:pt x="4213060" y="157873"/>
                      <a:pt x="4150554" y="225898"/>
                      <a:pt x="4196191" y="415498"/>
                    </a:cubicBezTo>
                    <a:cubicBezTo>
                      <a:pt x="4066397" y="469995"/>
                      <a:pt x="3853218" y="367068"/>
                      <a:pt x="3680659" y="415498"/>
                    </a:cubicBezTo>
                    <a:cubicBezTo>
                      <a:pt x="3508100" y="463928"/>
                      <a:pt x="3329895" y="404302"/>
                      <a:pt x="3081203" y="415498"/>
                    </a:cubicBezTo>
                    <a:cubicBezTo>
                      <a:pt x="2832511" y="426694"/>
                      <a:pt x="2712186" y="368043"/>
                      <a:pt x="2481747" y="415498"/>
                    </a:cubicBezTo>
                    <a:cubicBezTo>
                      <a:pt x="2251308" y="462953"/>
                      <a:pt x="2118222" y="402528"/>
                      <a:pt x="1924253" y="415498"/>
                    </a:cubicBezTo>
                    <a:cubicBezTo>
                      <a:pt x="1730284" y="428468"/>
                      <a:pt x="1402906" y="405156"/>
                      <a:pt x="1240874" y="415498"/>
                    </a:cubicBezTo>
                    <a:cubicBezTo>
                      <a:pt x="1078842" y="425840"/>
                      <a:pt x="826040" y="410969"/>
                      <a:pt x="557494" y="415498"/>
                    </a:cubicBezTo>
                    <a:cubicBezTo>
                      <a:pt x="288948" y="420027"/>
                      <a:pt x="218768" y="382024"/>
                      <a:pt x="0" y="415498"/>
                    </a:cubicBezTo>
                    <a:cubicBezTo>
                      <a:pt x="-39508" y="316078"/>
                      <a:pt x="29589" y="99493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𝒓𝒊𝒈𝒉𝒕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𝒍𝒆𝒂𝒇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4CD40B-9267-EBF2-5B8C-E46BDFBDB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847" y="4465688"/>
                <a:ext cx="4196191" cy="415498"/>
              </a:xfrm>
              <a:prstGeom prst="rect">
                <a:avLst/>
              </a:prstGeom>
              <a:blipFill>
                <a:blip r:embed="rId16"/>
                <a:stretch>
                  <a:fillRect b="-1470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96191"/>
                          <a:gd name="connsiteY0" fmla="*/ 0 h 415498"/>
                          <a:gd name="connsiteX1" fmla="*/ 557494 w 4196191"/>
                          <a:gd name="connsiteY1" fmla="*/ 0 h 415498"/>
                          <a:gd name="connsiteX2" fmla="*/ 1031064 w 4196191"/>
                          <a:gd name="connsiteY2" fmla="*/ 0 h 415498"/>
                          <a:gd name="connsiteX3" fmla="*/ 1714444 w 4196191"/>
                          <a:gd name="connsiteY3" fmla="*/ 0 h 415498"/>
                          <a:gd name="connsiteX4" fmla="*/ 2271938 w 4196191"/>
                          <a:gd name="connsiteY4" fmla="*/ 0 h 415498"/>
                          <a:gd name="connsiteX5" fmla="*/ 2829432 w 4196191"/>
                          <a:gd name="connsiteY5" fmla="*/ 0 h 415498"/>
                          <a:gd name="connsiteX6" fmla="*/ 3512811 w 4196191"/>
                          <a:gd name="connsiteY6" fmla="*/ 0 h 415498"/>
                          <a:gd name="connsiteX7" fmla="*/ 4196191 w 4196191"/>
                          <a:gd name="connsiteY7" fmla="*/ 0 h 415498"/>
                          <a:gd name="connsiteX8" fmla="*/ 4196191 w 4196191"/>
                          <a:gd name="connsiteY8" fmla="*/ 415498 h 415498"/>
                          <a:gd name="connsiteX9" fmla="*/ 3680659 w 4196191"/>
                          <a:gd name="connsiteY9" fmla="*/ 415498 h 415498"/>
                          <a:gd name="connsiteX10" fmla="*/ 3081203 w 4196191"/>
                          <a:gd name="connsiteY10" fmla="*/ 415498 h 415498"/>
                          <a:gd name="connsiteX11" fmla="*/ 2481747 w 4196191"/>
                          <a:gd name="connsiteY11" fmla="*/ 415498 h 415498"/>
                          <a:gd name="connsiteX12" fmla="*/ 1924253 w 4196191"/>
                          <a:gd name="connsiteY12" fmla="*/ 415498 h 415498"/>
                          <a:gd name="connsiteX13" fmla="*/ 1240874 w 4196191"/>
                          <a:gd name="connsiteY13" fmla="*/ 415498 h 415498"/>
                          <a:gd name="connsiteX14" fmla="*/ 557494 w 4196191"/>
                          <a:gd name="connsiteY14" fmla="*/ 415498 h 415498"/>
                          <a:gd name="connsiteX15" fmla="*/ 0 w 4196191"/>
                          <a:gd name="connsiteY15" fmla="*/ 415498 h 415498"/>
                          <a:gd name="connsiteX16" fmla="*/ 0 w 4196191"/>
                          <a:gd name="connsiteY16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4196191" h="415498" extrusionOk="0">
                            <a:moveTo>
                              <a:pt x="0" y="0"/>
                            </a:moveTo>
                            <a:cubicBezTo>
                              <a:pt x="181112" y="-6297"/>
                              <a:pt x="321500" y="609"/>
                              <a:pt x="557494" y="0"/>
                            </a:cubicBezTo>
                            <a:cubicBezTo>
                              <a:pt x="793488" y="-609"/>
                              <a:pt x="917734" y="31158"/>
                              <a:pt x="1031064" y="0"/>
                            </a:cubicBezTo>
                            <a:cubicBezTo>
                              <a:pt x="1144394" y="-31158"/>
                              <a:pt x="1446164" y="10587"/>
                              <a:pt x="1714444" y="0"/>
                            </a:cubicBezTo>
                            <a:cubicBezTo>
                              <a:pt x="1982724" y="-10587"/>
                              <a:pt x="2009059" y="52827"/>
                              <a:pt x="2271938" y="0"/>
                            </a:cubicBezTo>
                            <a:cubicBezTo>
                              <a:pt x="2534817" y="-52827"/>
                              <a:pt x="2704590" y="2016"/>
                              <a:pt x="2829432" y="0"/>
                            </a:cubicBezTo>
                            <a:cubicBezTo>
                              <a:pt x="2954274" y="-2016"/>
                              <a:pt x="3228819" y="41560"/>
                              <a:pt x="3512811" y="0"/>
                            </a:cubicBezTo>
                            <a:cubicBezTo>
                              <a:pt x="3796803" y="-41560"/>
                              <a:pt x="4025597" y="31599"/>
                              <a:pt x="4196191" y="0"/>
                            </a:cubicBezTo>
                            <a:cubicBezTo>
                              <a:pt x="4213060" y="157873"/>
                              <a:pt x="4150554" y="225898"/>
                              <a:pt x="4196191" y="415498"/>
                            </a:cubicBezTo>
                            <a:cubicBezTo>
                              <a:pt x="4066397" y="469995"/>
                              <a:pt x="3853218" y="367068"/>
                              <a:pt x="3680659" y="415498"/>
                            </a:cubicBezTo>
                            <a:cubicBezTo>
                              <a:pt x="3508100" y="463928"/>
                              <a:pt x="3329895" y="404302"/>
                              <a:pt x="3081203" y="415498"/>
                            </a:cubicBezTo>
                            <a:cubicBezTo>
                              <a:pt x="2832511" y="426694"/>
                              <a:pt x="2712186" y="368043"/>
                              <a:pt x="2481747" y="415498"/>
                            </a:cubicBezTo>
                            <a:cubicBezTo>
                              <a:pt x="2251308" y="462953"/>
                              <a:pt x="2118222" y="402528"/>
                              <a:pt x="1924253" y="415498"/>
                            </a:cubicBezTo>
                            <a:cubicBezTo>
                              <a:pt x="1730284" y="428468"/>
                              <a:pt x="1402906" y="405156"/>
                              <a:pt x="1240874" y="415498"/>
                            </a:cubicBezTo>
                            <a:cubicBezTo>
                              <a:pt x="1078842" y="425840"/>
                              <a:pt x="826040" y="410969"/>
                              <a:pt x="557494" y="415498"/>
                            </a:cubicBezTo>
                            <a:cubicBezTo>
                              <a:pt x="288948" y="420027"/>
                              <a:pt x="218768" y="382024"/>
                              <a:pt x="0" y="415498"/>
                            </a:cubicBezTo>
                            <a:cubicBezTo>
                              <a:pt x="-39508" y="316078"/>
                              <a:pt x="29589" y="9949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911748-FF5F-4A64-4AC4-11A1D06DE844}"/>
                  </a:ext>
                </a:extLst>
              </p:cNvPr>
              <p:cNvSpPr txBox="1"/>
              <p:nvPr/>
            </p:nvSpPr>
            <p:spPr>
              <a:xfrm>
                <a:off x="10376936" y="4480896"/>
                <a:ext cx="1089121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𝟗𝟑𝟕𝟓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911748-FF5F-4A64-4AC4-11A1D06DE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6936" y="4480896"/>
                <a:ext cx="108912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383303-FA44-9B3B-B856-3F03FF6A5297}"/>
                  </a:ext>
                </a:extLst>
              </p:cNvPr>
              <p:cNvSpPr txBox="1"/>
              <p:nvPr/>
            </p:nvSpPr>
            <p:spPr>
              <a:xfrm>
                <a:off x="1168400" y="4444429"/>
                <a:ext cx="3841614" cy="415498"/>
              </a:xfrm>
              <a:custGeom>
                <a:avLst/>
                <a:gdLst>
                  <a:gd name="connsiteX0" fmla="*/ 0 w 3841614"/>
                  <a:gd name="connsiteY0" fmla="*/ 0 h 415498"/>
                  <a:gd name="connsiteX1" fmla="*/ 510386 w 3841614"/>
                  <a:gd name="connsiteY1" fmla="*/ 0 h 415498"/>
                  <a:gd name="connsiteX2" fmla="*/ 943939 w 3841614"/>
                  <a:gd name="connsiteY2" fmla="*/ 0 h 415498"/>
                  <a:gd name="connsiteX3" fmla="*/ 1569574 w 3841614"/>
                  <a:gd name="connsiteY3" fmla="*/ 0 h 415498"/>
                  <a:gd name="connsiteX4" fmla="*/ 2079960 w 3841614"/>
                  <a:gd name="connsiteY4" fmla="*/ 0 h 415498"/>
                  <a:gd name="connsiteX5" fmla="*/ 2590345 w 3841614"/>
                  <a:gd name="connsiteY5" fmla="*/ 0 h 415498"/>
                  <a:gd name="connsiteX6" fmla="*/ 3215980 w 3841614"/>
                  <a:gd name="connsiteY6" fmla="*/ 0 h 415498"/>
                  <a:gd name="connsiteX7" fmla="*/ 3841614 w 3841614"/>
                  <a:gd name="connsiteY7" fmla="*/ 0 h 415498"/>
                  <a:gd name="connsiteX8" fmla="*/ 3841614 w 3841614"/>
                  <a:gd name="connsiteY8" fmla="*/ 415498 h 415498"/>
                  <a:gd name="connsiteX9" fmla="*/ 3369644 w 3841614"/>
                  <a:gd name="connsiteY9" fmla="*/ 415498 h 415498"/>
                  <a:gd name="connsiteX10" fmla="*/ 2820842 w 3841614"/>
                  <a:gd name="connsiteY10" fmla="*/ 415498 h 415498"/>
                  <a:gd name="connsiteX11" fmla="*/ 2272040 w 3841614"/>
                  <a:gd name="connsiteY11" fmla="*/ 415498 h 415498"/>
                  <a:gd name="connsiteX12" fmla="*/ 1761654 w 3841614"/>
                  <a:gd name="connsiteY12" fmla="*/ 415498 h 415498"/>
                  <a:gd name="connsiteX13" fmla="*/ 1136020 w 3841614"/>
                  <a:gd name="connsiteY13" fmla="*/ 415498 h 415498"/>
                  <a:gd name="connsiteX14" fmla="*/ 510386 w 3841614"/>
                  <a:gd name="connsiteY14" fmla="*/ 415498 h 415498"/>
                  <a:gd name="connsiteX15" fmla="*/ 0 w 3841614"/>
                  <a:gd name="connsiteY15" fmla="*/ 415498 h 415498"/>
                  <a:gd name="connsiteX16" fmla="*/ 0 w 3841614"/>
                  <a:gd name="connsiteY16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841614" h="415498" extrusionOk="0">
                    <a:moveTo>
                      <a:pt x="0" y="0"/>
                    </a:moveTo>
                    <a:cubicBezTo>
                      <a:pt x="255036" y="-45702"/>
                      <a:pt x="309746" y="24995"/>
                      <a:pt x="510386" y="0"/>
                    </a:cubicBezTo>
                    <a:cubicBezTo>
                      <a:pt x="711026" y="-24995"/>
                      <a:pt x="774363" y="28658"/>
                      <a:pt x="943939" y="0"/>
                    </a:cubicBezTo>
                    <a:cubicBezTo>
                      <a:pt x="1113515" y="-28658"/>
                      <a:pt x="1347974" y="14657"/>
                      <a:pt x="1569574" y="0"/>
                    </a:cubicBezTo>
                    <a:cubicBezTo>
                      <a:pt x="1791174" y="-14657"/>
                      <a:pt x="1884651" y="32953"/>
                      <a:pt x="2079960" y="0"/>
                    </a:cubicBezTo>
                    <a:cubicBezTo>
                      <a:pt x="2275269" y="-32953"/>
                      <a:pt x="2425618" y="32673"/>
                      <a:pt x="2590345" y="0"/>
                    </a:cubicBezTo>
                    <a:cubicBezTo>
                      <a:pt x="2755073" y="-32673"/>
                      <a:pt x="3052882" y="33848"/>
                      <a:pt x="3215980" y="0"/>
                    </a:cubicBezTo>
                    <a:cubicBezTo>
                      <a:pt x="3379078" y="-33848"/>
                      <a:pt x="3589768" y="17415"/>
                      <a:pt x="3841614" y="0"/>
                    </a:cubicBezTo>
                    <a:cubicBezTo>
                      <a:pt x="3858483" y="157873"/>
                      <a:pt x="3795977" y="225898"/>
                      <a:pt x="3841614" y="415498"/>
                    </a:cubicBezTo>
                    <a:cubicBezTo>
                      <a:pt x="3639561" y="417626"/>
                      <a:pt x="3593224" y="385149"/>
                      <a:pt x="3369644" y="415498"/>
                    </a:cubicBezTo>
                    <a:cubicBezTo>
                      <a:pt x="3146064" y="445847"/>
                      <a:pt x="3036256" y="350236"/>
                      <a:pt x="2820842" y="415498"/>
                    </a:cubicBezTo>
                    <a:cubicBezTo>
                      <a:pt x="2605428" y="480760"/>
                      <a:pt x="2433684" y="410975"/>
                      <a:pt x="2272040" y="415498"/>
                    </a:cubicBezTo>
                    <a:cubicBezTo>
                      <a:pt x="2110396" y="420021"/>
                      <a:pt x="1965480" y="362617"/>
                      <a:pt x="1761654" y="415498"/>
                    </a:cubicBezTo>
                    <a:cubicBezTo>
                      <a:pt x="1557828" y="468379"/>
                      <a:pt x="1447937" y="377436"/>
                      <a:pt x="1136020" y="415498"/>
                    </a:cubicBezTo>
                    <a:cubicBezTo>
                      <a:pt x="824103" y="453560"/>
                      <a:pt x="818238" y="368867"/>
                      <a:pt x="510386" y="415498"/>
                    </a:cubicBezTo>
                    <a:cubicBezTo>
                      <a:pt x="202534" y="462129"/>
                      <a:pt x="140668" y="407904"/>
                      <a:pt x="0" y="415498"/>
                    </a:cubicBezTo>
                    <a:cubicBezTo>
                      <a:pt x="-39508" y="316078"/>
                      <a:pt x="29589" y="99493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𝒍𝒆𝒇𝒕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𝒍𝒆𝒂𝒇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383303-FA44-9B3B-B856-3F03FF6A5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400" y="4444429"/>
                <a:ext cx="3841614" cy="415498"/>
              </a:xfrm>
              <a:prstGeom prst="rect">
                <a:avLst/>
              </a:prstGeom>
              <a:blipFill>
                <a:blip r:embed="rId18"/>
                <a:stretch>
                  <a:fillRect b="-1617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841614"/>
                          <a:gd name="connsiteY0" fmla="*/ 0 h 415498"/>
                          <a:gd name="connsiteX1" fmla="*/ 510386 w 3841614"/>
                          <a:gd name="connsiteY1" fmla="*/ 0 h 415498"/>
                          <a:gd name="connsiteX2" fmla="*/ 943939 w 3841614"/>
                          <a:gd name="connsiteY2" fmla="*/ 0 h 415498"/>
                          <a:gd name="connsiteX3" fmla="*/ 1569574 w 3841614"/>
                          <a:gd name="connsiteY3" fmla="*/ 0 h 415498"/>
                          <a:gd name="connsiteX4" fmla="*/ 2079960 w 3841614"/>
                          <a:gd name="connsiteY4" fmla="*/ 0 h 415498"/>
                          <a:gd name="connsiteX5" fmla="*/ 2590345 w 3841614"/>
                          <a:gd name="connsiteY5" fmla="*/ 0 h 415498"/>
                          <a:gd name="connsiteX6" fmla="*/ 3215980 w 3841614"/>
                          <a:gd name="connsiteY6" fmla="*/ 0 h 415498"/>
                          <a:gd name="connsiteX7" fmla="*/ 3841614 w 3841614"/>
                          <a:gd name="connsiteY7" fmla="*/ 0 h 415498"/>
                          <a:gd name="connsiteX8" fmla="*/ 3841614 w 3841614"/>
                          <a:gd name="connsiteY8" fmla="*/ 415498 h 415498"/>
                          <a:gd name="connsiteX9" fmla="*/ 3369644 w 3841614"/>
                          <a:gd name="connsiteY9" fmla="*/ 415498 h 415498"/>
                          <a:gd name="connsiteX10" fmla="*/ 2820842 w 3841614"/>
                          <a:gd name="connsiteY10" fmla="*/ 415498 h 415498"/>
                          <a:gd name="connsiteX11" fmla="*/ 2272040 w 3841614"/>
                          <a:gd name="connsiteY11" fmla="*/ 415498 h 415498"/>
                          <a:gd name="connsiteX12" fmla="*/ 1761654 w 3841614"/>
                          <a:gd name="connsiteY12" fmla="*/ 415498 h 415498"/>
                          <a:gd name="connsiteX13" fmla="*/ 1136020 w 3841614"/>
                          <a:gd name="connsiteY13" fmla="*/ 415498 h 415498"/>
                          <a:gd name="connsiteX14" fmla="*/ 510386 w 3841614"/>
                          <a:gd name="connsiteY14" fmla="*/ 415498 h 415498"/>
                          <a:gd name="connsiteX15" fmla="*/ 0 w 3841614"/>
                          <a:gd name="connsiteY15" fmla="*/ 415498 h 415498"/>
                          <a:gd name="connsiteX16" fmla="*/ 0 w 3841614"/>
                          <a:gd name="connsiteY16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841614" h="415498" extrusionOk="0">
                            <a:moveTo>
                              <a:pt x="0" y="0"/>
                            </a:moveTo>
                            <a:cubicBezTo>
                              <a:pt x="255036" y="-45702"/>
                              <a:pt x="309746" y="24995"/>
                              <a:pt x="510386" y="0"/>
                            </a:cubicBezTo>
                            <a:cubicBezTo>
                              <a:pt x="711026" y="-24995"/>
                              <a:pt x="774363" y="28658"/>
                              <a:pt x="943939" y="0"/>
                            </a:cubicBezTo>
                            <a:cubicBezTo>
                              <a:pt x="1113515" y="-28658"/>
                              <a:pt x="1347974" y="14657"/>
                              <a:pt x="1569574" y="0"/>
                            </a:cubicBezTo>
                            <a:cubicBezTo>
                              <a:pt x="1791174" y="-14657"/>
                              <a:pt x="1884651" y="32953"/>
                              <a:pt x="2079960" y="0"/>
                            </a:cubicBezTo>
                            <a:cubicBezTo>
                              <a:pt x="2275269" y="-32953"/>
                              <a:pt x="2425618" y="32673"/>
                              <a:pt x="2590345" y="0"/>
                            </a:cubicBezTo>
                            <a:cubicBezTo>
                              <a:pt x="2755073" y="-32673"/>
                              <a:pt x="3052882" y="33848"/>
                              <a:pt x="3215980" y="0"/>
                            </a:cubicBezTo>
                            <a:cubicBezTo>
                              <a:pt x="3379078" y="-33848"/>
                              <a:pt x="3589768" y="17415"/>
                              <a:pt x="3841614" y="0"/>
                            </a:cubicBezTo>
                            <a:cubicBezTo>
                              <a:pt x="3858483" y="157873"/>
                              <a:pt x="3795977" y="225898"/>
                              <a:pt x="3841614" y="415498"/>
                            </a:cubicBezTo>
                            <a:cubicBezTo>
                              <a:pt x="3639561" y="417626"/>
                              <a:pt x="3593224" y="385149"/>
                              <a:pt x="3369644" y="415498"/>
                            </a:cubicBezTo>
                            <a:cubicBezTo>
                              <a:pt x="3146064" y="445847"/>
                              <a:pt x="3036256" y="350236"/>
                              <a:pt x="2820842" y="415498"/>
                            </a:cubicBezTo>
                            <a:cubicBezTo>
                              <a:pt x="2605428" y="480760"/>
                              <a:pt x="2433684" y="410975"/>
                              <a:pt x="2272040" y="415498"/>
                            </a:cubicBezTo>
                            <a:cubicBezTo>
                              <a:pt x="2110396" y="420021"/>
                              <a:pt x="1965480" y="362617"/>
                              <a:pt x="1761654" y="415498"/>
                            </a:cubicBezTo>
                            <a:cubicBezTo>
                              <a:pt x="1557828" y="468379"/>
                              <a:pt x="1447937" y="377436"/>
                              <a:pt x="1136020" y="415498"/>
                            </a:cubicBezTo>
                            <a:cubicBezTo>
                              <a:pt x="824103" y="453560"/>
                              <a:pt x="818238" y="368867"/>
                              <a:pt x="510386" y="415498"/>
                            </a:cubicBezTo>
                            <a:cubicBezTo>
                              <a:pt x="202534" y="462129"/>
                              <a:pt x="140668" y="407904"/>
                              <a:pt x="0" y="415498"/>
                            </a:cubicBezTo>
                            <a:cubicBezTo>
                              <a:pt x="-39508" y="316078"/>
                              <a:pt x="29589" y="9949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92CEC3-8996-5235-3B5D-7F2F9569CAB0}"/>
                  </a:ext>
                </a:extLst>
              </p:cNvPr>
              <p:cNvSpPr txBox="1"/>
              <p:nvPr/>
            </p:nvSpPr>
            <p:spPr>
              <a:xfrm>
                <a:off x="5012826" y="4444429"/>
                <a:ext cx="861973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92CEC3-8996-5235-3B5D-7F2F9569C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26" y="4444429"/>
                <a:ext cx="86197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87BECE1-855B-D26F-DE22-B211379DA822}"/>
              </a:ext>
            </a:extLst>
          </p:cNvPr>
          <p:cNvSpPr txBox="1"/>
          <p:nvPr/>
        </p:nvSpPr>
        <p:spPr>
          <a:xfrm>
            <a:off x="2063750" y="5232561"/>
            <a:ext cx="7812957" cy="477054"/>
          </a:xfrm>
          <a:custGeom>
            <a:avLst/>
            <a:gdLst>
              <a:gd name="connsiteX0" fmla="*/ 0 w 7812957"/>
              <a:gd name="connsiteY0" fmla="*/ 0 h 477054"/>
              <a:gd name="connsiteX1" fmla="*/ 479939 w 7812957"/>
              <a:gd name="connsiteY1" fmla="*/ 0 h 477054"/>
              <a:gd name="connsiteX2" fmla="*/ 803618 w 7812957"/>
              <a:gd name="connsiteY2" fmla="*/ 0 h 477054"/>
              <a:gd name="connsiteX3" fmla="*/ 1517946 w 7812957"/>
              <a:gd name="connsiteY3" fmla="*/ 0 h 477054"/>
              <a:gd name="connsiteX4" fmla="*/ 1997885 w 7812957"/>
              <a:gd name="connsiteY4" fmla="*/ 0 h 477054"/>
              <a:gd name="connsiteX5" fmla="*/ 2477824 w 7812957"/>
              <a:gd name="connsiteY5" fmla="*/ 0 h 477054"/>
              <a:gd name="connsiteX6" fmla="*/ 3192151 w 7812957"/>
              <a:gd name="connsiteY6" fmla="*/ 0 h 477054"/>
              <a:gd name="connsiteX7" fmla="*/ 3593960 w 7812957"/>
              <a:gd name="connsiteY7" fmla="*/ 0 h 477054"/>
              <a:gd name="connsiteX8" fmla="*/ 4308288 w 7812957"/>
              <a:gd name="connsiteY8" fmla="*/ 0 h 477054"/>
              <a:gd name="connsiteX9" fmla="*/ 5022615 w 7812957"/>
              <a:gd name="connsiteY9" fmla="*/ 0 h 477054"/>
              <a:gd name="connsiteX10" fmla="*/ 5580684 w 7812957"/>
              <a:gd name="connsiteY10" fmla="*/ 0 h 477054"/>
              <a:gd name="connsiteX11" fmla="*/ 6295011 w 7812957"/>
              <a:gd name="connsiteY11" fmla="*/ 0 h 477054"/>
              <a:gd name="connsiteX12" fmla="*/ 6774950 w 7812957"/>
              <a:gd name="connsiteY12" fmla="*/ 0 h 477054"/>
              <a:gd name="connsiteX13" fmla="*/ 7254889 w 7812957"/>
              <a:gd name="connsiteY13" fmla="*/ 0 h 477054"/>
              <a:gd name="connsiteX14" fmla="*/ 7812957 w 7812957"/>
              <a:gd name="connsiteY14" fmla="*/ 0 h 477054"/>
              <a:gd name="connsiteX15" fmla="*/ 7812957 w 7812957"/>
              <a:gd name="connsiteY15" fmla="*/ 477054 h 477054"/>
              <a:gd name="connsiteX16" fmla="*/ 7254889 w 7812957"/>
              <a:gd name="connsiteY16" fmla="*/ 477054 h 477054"/>
              <a:gd name="connsiteX17" fmla="*/ 6540561 w 7812957"/>
              <a:gd name="connsiteY17" fmla="*/ 477054 h 477054"/>
              <a:gd name="connsiteX18" fmla="*/ 5982493 w 7812957"/>
              <a:gd name="connsiteY18" fmla="*/ 477054 h 477054"/>
              <a:gd name="connsiteX19" fmla="*/ 5658813 w 7812957"/>
              <a:gd name="connsiteY19" fmla="*/ 477054 h 477054"/>
              <a:gd name="connsiteX20" fmla="*/ 5257004 w 7812957"/>
              <a:gd name="connsiteY20" fmla="*/ 477054 h 477054"/>
              <a:gd name="connsiteX21" fmla="*/ 4542676 w 7812957"/>
              <a:gd name="connsiteY21" fmla="*/ 477054 h 477054"/>
              <a:gd name="connsiteX22" fmla="*/ 3984608 w 7812957"/>
              <a:gd name="connsiteY22" fmla="*/ 477054 h 477054"/>
              <a:gd name="connsiteX23" fmla="*/ 3582799 w 7812957"/>
              <a:gd name="connsiteY23" fmla="*/ 477054 h 477054"/>
              <a:gd name="connsiteX24" fmla="*/ 3024730 w 7812957"/>
              <a:gd name="connsiteY24" fmla="*/ 477054 h 477054"/>
              <a:gd name="connsiteX25" fmla="*/ 2701051 w 7812957"/>
              <a:gd name="connsiteY25" fmla="*/ 477054 h 477054"/>
              <a:gd name="connsiteX26" fmla="*/ 2377371 w 7812957"/>
              <a:gd name="connsiteY26" fmla="*/ 477054 h 477054"/>
              <a:gd name="connsiteX27" fmla="*/ 1819303 w 7812957"/>
              <a:gd name="connsiteY27" fmla="*/ 477054 h 477054"/>
              <a:gd name="connsiteX28" fmla="*/ 1417494 w 7812957"/>
              <a:gd name="connsiteY28" fmla="*/ 477054 h 477054"/>
              <a:gd name="connsiteX29" fmla="*/ 781296 w 7812957"/>
              <a:gd name="connsiteY29" fmla="*/ 477054 h 477054"/>
              <a:gd name="connsiteX30" fmla="*/ 0 w 7812957"/>
              <a:gd name="connsiteY30" fmla="*/ 477054 h 477054"/>
              <a:gd name="connsiteX31" fmla="*/ 0 w 7812957"/>
              <a:gd name="connsiteY31" fmla="*/ 0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812957" h="477054" extrusionOk="0">
                <a:moveTo>
                  <a:pt x="0" y="0"/>
                </a:moveTo>
                <a:cubicBezTo>
                  <a:pt x="234537" y="-53243"/>
                  <a:pt x="364416" y="44460"/>
                  <a:pt x="479939" y="0"/>
                </a:cubicBezTo>
                <a:cubicBezTo>
                  <a:pt x="595462" y="-44460"/>
                  <a:pt x="643095" y="23198"/>
                  <a:pt x="803618" y="0"/>
                </a:cubicBezTo>
                <a:cubicBezTo>
                  <a:pt x="964141" y="-23198"/>
                  <a:pt x="1349867" y="45168"/>
                  <a:pt x="1517946" y="0"/>
                </a:cubicBezTo>
                <a:cubicBezTo>
                  <a:pt x="1686025" y="-45168"/>
                  <a:pt x="1789415" y="35167"/>
                  <a:pt x="1997885" y="0"/>
                </a:cubicBezTo>
                <a:cubicBezTo>
                  <a:pt x="2206355" y="-35167"/>
                  <a:pt x="2346083" y="32230"/>
                  <a:pt x="2477824" y="0"/>
                </a:cubicBezTo>
                <a:cubicBezTo>
                  <a:pt x="2609565" y="-32230"/>
                  <a:pt x="2968280" y="71707"/>
                  <a:pt x="3192151" y="0"/>
                </a:cubicBezTo>
                <a:cubicBezTo>
                  <a:pt x="3416022" y="-71707"/>
                  <a:pt x="3507819" y="7463"/>
                  <a:pt x="3593960" y="0"/>
                </a:cubicBezTo>
                <a:cubicBezTo>
                  <a:pt x="3680101" y="-7463"/>
                  <a:pt x="4002829" y="76029"/>
                  <a:pt x="4308288" y="0"/>
                </a:cubicBezTo>
                <a:cubicBezTo>
                  <a:pt x="4613747" y="-76029"/>
                  <a:pt x="4843121" y="70632"/>
                  <a:pt x="5022615" y="0"/>
                </a:cubicBezTo>
                <a:cubicBezTo>
                  <a:pt x="5202109" y="-70632"/>
                  <a:pt x="5332257" y="52767"/>
                  <a:pt x="5580684" y="0"/>
                </a:cubicBezTo>
                <a:cubicBezTo>
                  <a:pt x="5829111" y="-52767"/>
                  <a:pt x="6145236" y="32324"/>
                  <a:pt x="6295011" y="0"/>
                </a:cubicBezTo>
                <a:cubicBezTo>
                  <a:pt x="6444786" y="-32324"/>
                  <a:pt x="6658886" y="21395"/>
                  <a:pt x="6774950" y="0"/>
                </a:cubicBezTo>
                <a:cubicBezTo>
                  <a:pt x="6891014" y="-21395"/>
                  <a:pt x="7030733" y="42040"/>
                  <a:pt x="7254889" y="0"/>
                </a:cubicBezTo>
                <a:cubicBezTo>
                  <a:pt x="7479045" y="-42040"/>
                  <a:pt x="7562265" y="56673"/>
                  <a:pt x="7812957" y="0"/>
                </a:cubicBezTo>
                <a:cubicBezTo>
                  <a:pt x="7861830" y="101781"/>
                  <a:pt x="7803723" y="254871"/>
                  <a:pt x="7812957" y="477054"/>
                </a:cubicBezTo>
                <a:cubicBezTo>
                  <a:pt x="7680076" y="490611"/>
                  <a:pt x="7401924" y="424373"/>
                  <a:pt x="7254889" y="477054"/>
                </a:cubicBezTo>
                <a:cubicBezTo>
                  <a:pt x="7107854" y="529735"/>
                  <a:pt x="6705948" y="469871"/>
                  <a:pt x="6540561" y="477054"/>
                </a:cubicBezTo>
                <a:cubicBezTo>
                  <a:pt x="6375174" y="484237"/>
                  <a:pt x="6217389" y="476428"/>
                  <a:pt x="5982493" y="477054"/>
                </a:cubicBezTo>
                <a:cubicBezTo>
                  <a:pt x="5747597" y="477680"/>
                  <a:pt x="5771847" y="443637"/>
                  <a:pt x="5658813" y="477054"/>
                </a:cubicBezTo>
                <a:cubicBezTo>
                  <a:pt x="5545779" y="510471"/>
                  <a:pt x="5449897" y="472606"/>
                  <a:pt x="5257004" y="477054"/>
                </a:cubicBezTo>
                <a:cubicBezTo>
                  <a:pt x="5064111" y="481502"/>
                  <a:pt x="4759576" y="428870"/>
                  <a:pt x="4542676" y="477054"/>
                </a:cubicBezTo>
                <a:cubicBezTo>
                  <a:pt x="4325776" y="525238"/>
                  <a:pt x="4246680" y="431697"/>
                  <a:pt x="3984608" y="477054"/>
                </a:cubicBezTo>
                <a:cubicBezTo>
                  <a:pt x="3722536" y="522411"/>
                  <a:pt x="3745534" y="462574"/>
                  <a:pt x="3582799" y="477054"/>
                </a:cubicBezTo>
                <a:cubicBezTo>
                  <a:pt x="3420064" y="491534"/>
                  <a:pt x="3203063" y="452558"/>
                  <a:pt x="3024730" y="477054"/>
                </a:cubicBezTo>
                <a:cubicBezTo>
                  <a:pt x="2846397" y="501550"/>
                  <a:pt x="2789508" y="447024"/>
                  <a:pt x="2701051" y="477054"/>
                </a:cubicBezTo>
                <a:cubicBezTo>
                  <a:pt x="2612594" y="507084"/>
                  <a:pt x="2499752" y="470810"/>
                  <a:pt x="2377371" y="477054"/>
                </a:cubicBezTo>
                <a:cubicBezTo>
                  <a:pt x="2254990" y="483298"/>
                  <a:pt x="2020835" y="467924"/>
                  <a:pt x="1819303" y="477054"/>
                </a:cubicBezTo>
                <a:cubicBezTo>
                  <a:pt x="1617771" y="486184"/>
                  <a:pt x="1541004" y="447359"/>
                  <a:pt x="1417494" y="477054"/>
                </a:cubicBezTo>
                <a:cubicBezTo>
                  <a:pt x="1293984" y="506749"/>
                  <a:pt x="1081743" y="463193"/>
                  <a:pt x="781296" y="477054"/>
                </a:cubicBezTo>
                <a:cubicBezTo>
                  <a:pt x="480849" y="490915"/>
                  <a:pt x="248698" y="407986"/>
                  <a:pt x="0" y="477054"/>
                </a:cubicBezTo>
                <a:cubicBezTo>
                  <a:pt x="-1884" y="259971"/>
                  <a:pt x="21327" y="18830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2500" dirty="0"/>
              <a:t>Let us now calculate the </a:t>
            </a:r>
            <a:r>
              <a:rPr lang="en-US" sz="2500" b="1" dirty="0"/>
              <a:t>total </a:t>
            </a:r>
            <a:r>
              <a:rPr lang="en-US" sz="2500" b="1" dirty="0" err="1"/>
              <a:t>gini</a:t>
            </a:r>
            <a:r>
              <a:rPr lang="en-US" sz="2500" b="1" dirty="0"/>
              <a:t> impurity </a:t>
            </a:r>
            <a:r>
              <a:rPr lang="en-US" sz="2500" dirty="0"/>
              <a:t>of both leaves</a:t>
            </a:r>
            <a:endParaRPr lang="en-PH" sz="25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4F4404F-1533-3861-E3A5-2BAE7F43A2E7}"/>
                  </a:ext>
                </a:extLst>
              </p14:cNvPr>
              <p14:cNvContentPartPr/>
              <p14:nvPr/>
            </p14:nvContentPartPr>
            <p14:xfrm>
              <a:off x="2837530" y="3128740"/>
              <a:ext cx="6162120" cy="13237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4F4404F-1533-3861-E3A5-2BAE7F43A2E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01890" y="3092740"/>
                <a:ext cx="6233760" cy="1395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005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FB2DB96-B454-E01F-5184-49EBCBB7348D}"/>
              </a:ext>
            </a:extLst>
          </p:cNvPr>
          <p:cNvGrpSpPr/>
          <p:nvPr/>
        </p:nvGrpSpPr>
        <p:grpSpPr>
          <a:xfrm>
            <a:off x="3405591" y="537789"/>
            <a:ext cx="5099408" cy="4180540"/>
            <a:chOff x="4879770" y="421898"/>
            <a:chExt cx="5099408" cy="418054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B2C76C-CF32-C18B-F168-D1CE23A740B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9651316-D8C1-9905-0B8B-010B7108961F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102340-A429-A931-98E6-0020070C8F0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33E308-B8FD-194A-4E01-0E500E49F3A0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EB97B-970F-547E-49C9-8BC6EE0F2C06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D5E3A0-06DC-FB81-338E-52DA61E7E00D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57" name="Picture 5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EB5B2F3B-0F47-AEEA-A742-81DDB2EB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8" name="Graphic 57" descr="Bowl outline">
                <a:extLst>
                  <a:ext uri="{FF2B5EF4-FFF2-40B4-BE49-F238E27FC236}">
                    <a16:creationId xmlns:a16="http://schemas.microsoft.com/office/drawing/2014/main" id="{6A348D0A-00EA-E2CB-604E-5B6E6BAB1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B6BBB09-DC0E-34FF-A9F7-79482AF8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020C1BC-895F-B552-9640-5633562FA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2127ECB-777C-D9D9-594E-B8F386934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4C4ECF0-AF16-C071-1C13-5A36C0609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CCED901-68CB-ED9B-DD4D-59D913C48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D316287-0C91-C2FD-5462-87EF8A497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3C0212A-4344-5A80-F288-2E59844F6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105B0C-361C-3FA8-54B3-6FA0CEA04CBA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52" name="Picture 5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DAEAF14-129A-E096-7DC1-6CCE72470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5" name="Graphic 54" descr="Bowl outline">
                <a:extLst>
                  <a:ext uri="{FF2B5EF4-FFF2-40B4-BE49-F238E27FC236}">
                    <a16:creationId xmlns:a16="http://schemas.microsoft.com/office/drawing/2014/main" id="{543C4A8B-DD2F-D2DE-A25E-7987F6CC5E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6" name="Picture 5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F9545F-4AB6-B53F-C90D-6B0A41598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D790F4-0E0A-D40E-C75D-D443058F4B5B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38" name="Picture 3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6C7E6C9-8B68-D767-FD14-C0D5FE4C8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08DA55D8-AC9F-155F-1F7A-4405BD711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Graphic 39" descr="Bowl outline">
                <a:extLst>
                  <a:ext uri="{FF2B5EF4-FFF2-40B4-BE49-F238E27FC236}">
                    <a16:creationId xmlns:a16="http://schemas.microsoft.com/office/drawing/2014/main" id="{DE2716C3-3A82-7994-0A98-E1A2369872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1" name="Picture 4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5104CCC-05A2-94E7-AF03-68DD8C817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ADD13E-4B2E-B5F3-289E-C97F1718E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3" name="Picture 4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24518AF-33EB-486F-4A76-439E1AFC3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Picture 4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6F12D9E-8BE4-1468-295A-2F75A4202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45" name="Picture 4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50FE5FF-6F54-F5B8-802D-E26D10D4C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8" name="Picture 4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D87D9DD-CD4C-5E98-B73D-8F409DE85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0" name="Picture 4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6A1439-E8D4-D252-5BE5-E0254968D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1" name="Picture 5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1F0AA60-F0B6-9338-3281-B4570B70C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4CD40B-9267-EBF2-5B8C-E46BDFBDBDB9}"/>
                  </a:ext>
                </a:extLst>
              </p:cNvPr>
              <p:cNvSpPr txBox="1"/>
              <p:nvPr/>
            </p:nvSpPr>
            <p:spPr>
              <a:xfrm>
                <a:off x="6282847" y="4465688"/>
                <a:ext cx="4196191" cy="415498"/>
              </a:xfrm>
              <a:custGeom>
                <a:avLst/>
                <a:gdLst>
                  <a:gd name="connsiteX0" fmla="*/ 0 w 4196191"/>
                  <a:gd name="connsiteY0" fmla="*/ 0 h 415498"/>
                  <a:gd name="connsiteX1" fmla="*/ 557494 w 4196191"/>
                  <a:gd name="connsiteY1" fmla="*/ 0 h 415498"/>
                  <a:gd name="connsiteX2" fmla="*/ 1031064 w 4196191"/>
                  <a:gd name="connsiteY2" fmla="*/ 0 h 415498"/>
                  <a:gd name="connsiteX3" fmla="*/ 1714444 w 4196191"/>
                  <a:gd name="connsiteY3" fmla="*/ 0 h 415498"/>
                  <a:gd name="connsiteX4" fmla="*/ 2271938 w 4196191"/>
                  <a:gd name="connsiteY4" fmla="*/ 0 h 415498"/>
                  <a:gd name="connsiteX5" fmla="*/ 2829432 w 4196191"/>
                  <a:gd name="connsiteY5" fmla="*/ 0 h 415498"/>
                  <a:gd name="connsiteX6" fmla="*/ 3512811 w 4196191"/>
                  <a:gd name="connsiteY6" fmla="*/ 0 h 415498"/>
                  <a:gd name="connsiteX7" fmla="*/ 4196191 w 4196191"/>
                  <a:gd name="connsiteY7" fmla="*/ 0 h 415498"/>
                  <a:gd name="connsiteX8" fmla="*/ 4196191 w 4196191"/>
                  <a:gd name="connsiteY8" fmla="*/ 415498 h 415498"/>
                  <a:gd name="connsiteX9" fmla="*/ 3680659 w 4196191"/>
                  <a:gd name="connsiteY9" fmla="*/ 415498 h 415498"/>
                  <a:gd name="connsiteX10" fmla="*/ 3081203 w 4196191"/>
                  <a:gd name="connsiteY10" fmla="*/ 415498 h 415498"/>
                  <a:gd name="connsiteX11" fmla="*/ 2481747 w 4196191"/>
                  <a:gd name="connsiteY11" fmla="*/ 415498 h 415498"/>
                  <a:gd name="connsiteX12" fmla="*/ 1924253 w 4196191"/>
                  <a:gd name="connsiteY12" fmla="*/ 415498 h 415498"/>
                  <a:gd name="connsiteX13" fmla="*/ 1240874 w 4196191"/>
                  <a:gd name="connsiteY13" fmla="*/ 415498 h 415498"/>
                  <a:gd name="connsiteX14" fmla="*/ 557494 w 4196191"/>
                  <a:gd name="connsiteY14" fmla="*/ 415498 h 415498"/>
                  <a:gd name="connsiteX15" fmla="*/ 0 w 4196191"/>
                  <a:gd name="connsiteY15" fmla="*/ 415498 h 415498"/>
                  <a:gd name="connsiteX16" fmla="*/ 0 w 4196191"/>
                  <a:gd name="connsiteY16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96191" h="415498" extrusionOk="0">
                    <a:moveTo>
                      <a:pt x="0" y="0"/>
                    </a:moveTo>
                    <a:cubicBezTo>
                      <a:pt x="181112" y="-6297"/>
                      <a:pt x="321500" y="609"/>
                      <a:pt x="557494" y="0"/>
                    </a:cubicBezTo>
                    <a:cubicBezTo>
                      <a:pt x="793488" y="-609"/>
                      <a:pt x="917734" y="31158"/>
                      <a:pt x="1031064" y="0"/>
                    </a:cubicBezTo>
                    <a:cubicBezTo>
                      <a:pt x="1144394" y="-31158"/>
                      <a:pt x="1446164" y="10587"/>
                      <a:pt x="1714444" y="0"/>
                    </a:cubicBezTo>
                    <a:cubicBezTo>
                      <a:pt x="1982724" y="-10587"/>
                      <a:pt x="2009059" y="52827"/>
                      <a:pt x="2271938" y="0"/>
                    </a:cubicBezTo>
                    <a:cubicBezTo>
                      <a:pt x="2534817" y="-52827"/>
                      <a:pt x="2704590" y="2016"/>
                      <a:pt x="2829432" y="0"/>
                    </a:cubicBezTo>
                    <a:cubicBezTo>
                      <a:pt x="2954274" y="-2016"/>
                      <a:pt x="3228819" y="41560"/>
                      <a:pt x="3512811" y="0"/>
                    </a:cubicBezTo>
                    <a:cubicBezTo>
                      <a:pt x="3796803" y="-41560"/>
                      <a:pt x="4025597" y="31599"/>
                      <a:pt x="4196191" y="0"/>
                    </a:cubicBezTo>
                    <a:cubicBezTo>
                      <a:pt x="4213060" y="157873"/>
                      <a:pt x="4150554" y="225898"/>
                      <a:pt x="4196191" y="415498"/>
                    </a:cubicBezTo>
                    <a:cubicBezTo>
                      <a:pt x="4066397" y="469995"/>
                      <a:pt x="3853218" y="367068"/>
                      <a:pt x="3680659" y="415498"/>
                    </a:cubicBezTo>
                    <a:cubicBezTo>
                      <a:pt x="3508100" y="463928"/>
                      <a:pt x="3329895" y="404302"/>
                      <a:pt x="3081203" y="415498"/>
                    </a:cubicBezTo>
                    <a:cubicBezTo>
                      <a:pt x="2832511" y="426694"/>
                      <a:pt x="2712186" y="368043"/>
                      <a:pt x="2481747" y="415498"/>
                    </a:cubicBezTo>
                    <a:cubicBezTo>
                      <a:pt x="2251308" y="462953"/>
                      <a:pt x="2118222" y="402528"/>
                      <a:pt x="1924253" y="415498"/>
                    </a:cubicBezTo>
                    <a:cubicBezTo>
                      <a:pt x="1730284" y="428468"/>
                      <a:pt x="1402906" y="405156"/>
                      <a:pt x="1240874" y="415498"/>
                    </a:cubicBezTo>
                    <a:cubicBezTo>
                      <a:pt x="1078842" y="425840"/>
                      <a:pt x="826040" y="410969"/>
                      <a:pt x="557494" y="415498"/>
                    </a:cubicBezTo>
                    <a:cubicBezTo>
                      <a:pt x="288948" y="420027"/>
                      <a:pt x="218768" y="382024"/>
                      <a:pt x="0" y="415498"/>
                    </a:cubicBezTo>
                    <a:cubicBezTo>
                      <a:pt x="-39508" y="316078"/>
                      <a:pt x="29589" y="99493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𝒓𝒊𝒈𝒉𝒕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𝒍𝒆𝒂𝒇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4CD40B-9267-EBF2-5B8C-E46BDFBDB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847" y="4465688"/>
                <a:ext cx="4196191" cy="415498"/>
              </a:xfrm>
              <a:prstGeom prst="rect">
                <a:avLst/>
              </a:prstGeom>
              <a:blipFill>
                <a:blip r:embed="rId16"/>
                <a:stretch>
                  <a:fillRect b="-1470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96191"/>
                          <a:gd name="connsiteY0" fmla="*/ 0 h 415498"/>
                          <a:gd name="connsiteX1" fmla="*/ 557494 w 4196191"/>
                          <a:gd name="connsiteY1" fmla="*/ 0 h 415498"/>
                          <a:gd name="connsiteX2" fmla="*/ 1031064 w 4196191"/>
                          <a:gd name="connsiteY2" fmla="*/ 0 h 415498"/>
                          <a:gd name="connsiteX3" fmla="*/ 1714444 w 4196191"/>
                          <a:gd name="connsiteY3" fmla="*/ 0 h 415498"/>
                          <a:gd name="connsiteX4" fmla="*/ 2271938 w 4196191"/>
                          <a:gd name="connsiteY4" fmla="*/ 0 h 415498"/>
                          <a:gd name="connsiteX5" fmla="*/ 2829432 w 4196191"/>
                          <a:gd name="connsiteY5" fmla="*/ 0 h 415498"/>
                          <a:gd name="connsiteX6" fmla="*/ 3512811 w 4196191"/>
                          <a:gd name="connsiteY6" fmla="*/ 0 h 415498"/>
                          <a:gd name="connsiteX7" fmla="*/ 4196191 w 4196191"/>
                          <a:gd name="connsiteY7" fmla="*/ 0 h 415498"/>
                          <a:gd name="connsiteX8" fmla="*/ 4196191 w 4196191"/>
                          <a:gd name="connsiteY8" fmla="*/ 415498 h 415498"/>
                          <a:gd name="connsiteX9" fmla="*/ 3680659 w 4196191"/>
                          <a:gd name="connsiteY9" fmla="*/ 415498 h 415498"/>
                          <a:gd name="connsiteX10" fmla="*/ 3081203 w 4196191"/>
                          <a:gd name="connsiteY10" fmla="*/ 415498 h 415498"/>
                          <a:gd name="connsiteX11" fmla="*/ 2481747 w 4196191"/>
                          <a:gd name="connsiteY11" fmla="*/ 415498 h 415498"/>
                          <a:gd name="connsiteX12" fmla="*/ 1924253 w 4196191"/>
                          <a:gd name="connsiteY12" fmla="*/ 415498 h 415498"/>
                          <a:gd name="connsiteX13" fmla="*/ 1240874 w 4196191"/>
                          <a:gd name="connsiteY13" fmla="*/ 415498 h 415498"/>
                          <a:gd name="connsiteX14" fmla="*/ 557494 w 4196191"/>
                          <a:gd name="connsiteY14" fmla="*/ 415498 h 415498"/>
                          <a:gd name="connsiteX15" fmla="*/ 0 w 4196191"/>
                          <a:gd name="connsiteY15" fmla="*/ 415498 h 415498"/>
                          <a:gd name="connsiteX16" fmla="*/ 0 w 4196191"/>
                          <a:gd name="connsiteY16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4196191" h="415498" extrusionOk="0">
                            <a:moveTo>
                              <a:pt x="0" y="0"/>
                            </a:moveTo>
                            <a:cubicBezTo>
                              <a:pt x="181112" y="-6297"/>
                              <a:pt x="321500" y="609"/>
                              <a:pt x="557494" y="0"/>
                            </a:cubicBezTo>
                            <a:cubicBezTo>
                              <a:pt x="793488" y="-609"/>
                              <a:pt x="917734" y="31158"/>
                              <a:pt x="1031064" y="0"/>
                            </a:cubicBezTo>
                            <a:cubicBezTo>
                              <a:pt x="1144394" y="-31158"/>
                              <a:pt x="1446164" y="10587"/>
                              <a:pt x="1714444" y="0"/>
                            </a:cubicBezTo>
                            <a:cubicBezTo>
                              <a:pt x="1982724" y="-10587"/>
                              <a:pt x="2009059" y="52827"/>
                              <a:pt x="2271938" y="0"/>
                            </a:cubicBezTo>
                            <a:cubicBezTo>
                              <a:pt x="2534817" y="-52827"/>
                              <a:pt x="2704590" y="2016"/>
                              <a:pt x="2829432" y="0"/>
                            </a:cubicBezTo>
                            <a:cubicBezTo>
                              <a:pt x="2954274" y="-2016"/>
                              <a:pt x="3228819" y="41560"/>
                              <a:pt x="3512811" y="0"/>
                            </a:cubicBezTo>
                            <a:cubicBezTo>
                              <a:pt x="3796803" y="-41560"/>
                              <a:pt x="4025597" y="31599"/>
                              <a:pt x="4196191" y="0"/>
                            </a:cubicBezTo>
                            <a:cubicBezTo>
                              <a:pt x="4213060" y="157873"/>
                              <a:pt x="4150554" y="225898"/>
                              <a:pt x="4196191" y="415498"/>
                            </a:cubicBezTo>
                            <a:cubicBezTo>
                              <a:pt x="4066397" y="469995"/>
                              <a:pt x="3853218" y="367068"/>
                              <a:pt x="3680659" y="415498"/>
                            </a:cubicBezTo>
                            <a:cubicBezTo>
                              <a:pt x="3508100" y="463928"/>
                              <a:pt x="3329895" y="404302"/>
                              <a:pt x="3081203" y="415498"/>
                            </a:cubicBezTo>
                            <a:cubicBezTo>
                              <a:pt x="2832511" y="426694"/>
                              <a:pt x="2712186" y="368043"/>
                              <a:pt x="2481747" y="415498"/>
                            </a:cubicBezTo>
                            <a:cubicBezTo>
                              <a:pt x="2251308" y="462953"/>
                              <a:pt x="2118222" y="402528"/>
                              <a:pt x="1924253" y="415498"/>
                            </a:cubicBezTo>
                            <a:cubicBezTo>
                              <a:pt x="1730284" y="428468"/>
                              <a:pt x="1402906" y="405156"/>
                              <a:pt x="1240874" y="415498"/>
                            </a:cubicBezTo>
                            <a:cubicBezTo>
                              <a:pt x="1078842" y="425840"/>
                              <a:pt x="826040" y="410969"/>
                              <a:pt x="557494" y="415498"/>
                            </a:cubicBezTo>
                            <a:cubicBezTo>
                              <a:pt x="288948" y="420027"/>
                              <a:pt x="218768" y="382024"/>
                              <a:pt x="0" y="415498"/>
                            </a:cubicBezTo>
                            <a:cubicBezTo>
                              <a:pt x="-39508" y="316078"/>
                              <a:pt x="29589" y="9949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911748-FF5F-4A64-4AC4-11A1D06DE844}"/>
                  </a:ext>
                </a:extLst>
              </p:cNvPr>
              <p:cNvSpPr txBox="1"/>
              <p:nvPr/>
            </p:nvSpPr>
            <p:spPr>
              <a:xfrm>
                <a:off x="10376936" y="4480896"/>
                <a:ext cx="1089121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𝟗𝟑𝟕𝟓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911748-FF5F-4A64-4AC4-11A1D06DE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6936" y="4480896"/>
                <a:ext cx="108912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3E20EB-4753-E90F-3653-9DE84BFD5EBD}"/>
                  </a:ext>
                </a:extLst>
              </p:cNvPr>
              <p:cNvSpPr txBox="1"/>
              <p:nvPr/>
            </p:nvSpPr>
            <p:spPr>
              <a:xfrm>
                <a:off x="1043328" y="5087650"/>
                <a:ext cx="10479038" cy="115871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0479038"/>
                          <a:gd name="connsiteY0" fmla="*/ 0 h 1158715"/>
                          <a:gd name="connsiteX1" fmla="*/ 477378 w 10479038"/>
                          <a:gd name="connsiteY1" fmla="*/ 0 h 1158715"/>
                          <a:gd name="connsiteX2" fmla="*/ 745176 w 10479038"/>
                          <a:gd name="connsiteY2" fmla="*/ 0 h 1158715"/>
                          <a:gd name="connsiteX3" fmla="*/ 1536926 w 10479038"/>
                          <a:gd name="connsiteY3" fmla="*/ 0 h 1158715"/>
                          <a:gd name="connsiteX4" fmla="*/ 2014304 w 10479038"/>
                          <a:gd name="connsiteY4" fmla="*/ 0 h 1158715"/>
                          <a:gd name="connsiteX5" fmla="*/ 2491682 w 10479038"/>
                          <a:gd name="connsiteY5" fmla="*/ 0 h 1158715"/>
                          <a:gd name="connsiteX6" fmla="*/ 3283432 w 10479038"/>
                          <a:gd name="connsiteY6" fmla="*/ 0 h 1158715"/>
                          <a:gd name="connsiteX7" fmla="*/ 3656020 w 10479038"/>
                          <a:gd name="connsiteY7" fmla="*/ 0 h 1158715"/>
                          <a:gd name="connsiteX8" fmla="*/ 4447769 w 10479038"/>
                          <a:gd name="connsiteY8" fmla="*/ 0 h 1158715"/>
                          <a:gd name="connsiteX9" fmla="*/ 5239519 w 10479038"/>
                          <a:gd name="connsiteY9" fmla="*/ 0 h 1158715"/>
                          <a:gd name="connsiteX10" fmla="*/ 5821688 w 10479038"/>
                          <a:gd name="connsiteY10" fmla="*/ 0 h 1158715"/>
                          <a:gd name="connsiteX11" fmla="*/ 6613437 w 10479038"/>
                          <a:gd name="connsiteY11" fmla="*/ 0 h 1158715"/>
                          <a:gd name="connsiteX12" fmla="*/ 7090816 w 10479038"/>
                          <a:gd name="connsiteY12" fmla="*/ 0 h 1158715"/>
                          <a:gd name="connsiteX13" fmla="*/ 7568194 w 10479038"/>
                          <a:gd name="connsiteY13" fmla="*/ 0 h 1158715"/>
                          <a:gd name="connsiteX14" fmla="*/ 8255153 w 10479038"/>
                          <a:gd name="connsiteY14" fmla="*/ 0 h 1158715"/>
                          <a:gd name="connsiteX15" fmla="*/ 8732532 w 10479038"/>
                          <a:gd name="connsiteY15" fmla="*/ 0 h 1158715"/>
                          <a:gd name="connsiteX16" fmla="*/ 9524281 w 10479038"/>
                          <a:gd name="connsiteY16" fmla="*/ 0 h 1158715"/>
                          <a:gd name="connsiteX17" fmla="*/ 10479038 w 10479038"/>
                          <a:gd name="connsiteY17" fmla="*/ 0 h 1158715"/>
                          <a:gd name="connsiteX18" fmla="*/ 10479038 w 10479038"/>
                          <a:gd name="connsiteY18" fmla="*/ 579358 h 1158715"/>
                          <a:gd name="connsiteX19" fmla="*/ 10479038 w 10479038"/>
                          <a:gd name="connsiteY19" fmla="*/ 1158715 h 1158715"/>
                          <a:gd name="connsiteX20" fmla="*/ 10211240 w 10479038"/>
                          <a:gd name="connsiteY20" fmla="*/ 1158715 h 1158715"/>
                          <a:gd name="connsiteX21" fmla="*/ 9419491 w 10479038"/>
                          <a:gd name="connsiteY21" fmla="*/ 1158715 h 1158715"/>
                          <a:gd name="connsiteX22" fmla="*/ 8837322 w 10479038"/>
                          <a:gd name="connsiteY22" fmla="*/ 1158715 h 1158715"/>
                          <a:gd name="connsiteX23" fmla="*/ 8464734 w 10479038"/>
                          <a:gd name="connsiteY23" fmla="*/ 1158715 h 1158715"/>
                          <a:gd name="connsiteX24" fmla="*/ 7882565 w 10479038"/>
                          <a:gd name="connsiteY24" fmla="*/ 1158715 h 1158715"/>
                          <a:gd name="connsiteX25" fmla="*/ 7614768 w 10479038"/>
                          <a:gd name="connsiteY25" fmla="*/ 1158715 h 1158715"/>
                          <a:gd name="connsiteX26" fmla="*/ 7346970 w 10479038"/>
                          <a:gd name="connsiteY26" fmla="*/ 1158715 h 1158715"/>
                          <a:gd name="connsiteX27" fmla="*/ 6764801 w 10479038"/>
                          <a:gd name="connsiteY27" fmla="*/ 1158715 h 1158715"/>
                          <a:gd name="connsiteX28" fmla="*/ 6392213 w 10479038"/>
                          <a:gd name="connsiteY28" fmla="*/ 1158715 h 1158715"/>
                          <a:gd name="connsiteX29" fmla="*/ 5705254 w 10479038"/>
                          <a:gd name="connsiteY29" fmla="*/ 1158715 h 1158715"/>
                          <a:gd name="connsiteX30" fmla="*/ 5332666 w 10479038"/>
                          <a:gd name="connsiteY30" fmla="*/ 1158715 h 1158715"/>
                          <a:gd name="connsiteX31" fmla="*/ 4645707 w 10479038"/>
                          <a:gd name="connsiteY31" fmla="*/ 1158715 h 1158715"/>
                          <a:gd name="connsiteX32" fmla="*/ 4377909 w 10479038"/>
                          <a:gd name="connsiteY32" fmla="*/ 1158715 h 1158715"/>
                          <a:gd name="connsiteX33" fmla="*/ 3690950 w 10479038"/>
                          <a:gd name="connsiteY33" fmla="*/ 1158715 h 1158715"/>
                          <a:gd name="connsiteX34" fmla="*/ 3318362 w 10479038"/>
                          <a:gd name="connsiteY34" fmla="*/ 1158715 h 1158715"/>
                          <a:gd name="connsiteX35" fmla="*/ 3050564 w 10479038"/>
                          <a:gd name="connsiteY35" fmla="*/ 1158715 h 1158715"/>
                          <a:gd name="connsiteX36" fmla="*/ 2677976 w 10479038"/>
                          <a:gd name="connsiteY36" fmla="*/ 1158715 h 1158715"/>
                          <a:gd name="connsiteX37" fmla="*/ 1991017 w 10479038"/>
                          <a:gd name="connsiteY37" fmla="*/ 1158715 h 1158715"/>
                          <a:gd name="connsiteX38" fmla="*/ 1618429 w 10479038"/>
                          <a:gd name="connsiteY38" fmla="*/ 1158715 h 1158715"/>
                          <a:gd name="connsiteX39" fmla="*/ 1350632 w 10479038"/>
                          <a:gd name="connsiteY39" fmla="*/ 1158715 h 1158715"/>
                          <a:gd name="connsiteX40" fmla="*/ 978044 w 10479038"/>
                          <a:gd name="connsiteY40" fmla="*/ 1158715 h 1158715"/>
                          <a:gd name="connsiteX41" fmla="*/ 500665 w 10479038"/>
                          <a:gd name="connsiteY41" fmla="*/ 1158715 h 1158715"/>
                          <a:gd name="connsiteX42" fmla="*/ 0 w 10479038"/>
                          <a:gd name="connsiteY42" fmla="*/ 1158715 h 1158715"/>
                          <a:gd name="connsiteX43" fmla="*/ 0 w 10479038"/>
                          <a:gd name="connsiteY43" fmla="*/ 602532 h 1158715"/>
                          <a:gd name="connsiteX44" fmla="*/ 0 w 10479038"/>
                          <a:gd name="connsiteY44" fmla="*/ 0 h 11587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</a:cxnLst>
                        <a:rect l="l" t="t" r="r" b="b"/>
                        <a:pathLst>
                          <a:path w="10479038" h="1158715" extrusionOk="0">
                            <a:moveTo>
                              <a:pt x="0" y="0"/>
                            </a:moveTo>
                            <a:cubicBezTo>
                              <a:pt x="160268" y="-9667"/>
                              <a:pt x="261981" y="10858"/>
                              <a:pt x="477378" y="0"/>
                            </a:cubicBezTo>
                            <a:cubicBezTo>
                              <a:pt x="692775" y="-10858"/>
                              <a:pt x="632944" y="28272"/>
                              <a:pt x="745176" y="0"/>
                            </a:cubicBezTo>
                            <a:cubicBezTo>
                              <a:pt x="857408" y="-28272"/>
                              <a:pt x="1238907" y="63101"/>
                              <a:pt x="1536926" y="0"/>
                            </a:cubicBezTo>
                            <a:cubicBezTo>
                              <a:pt x="1834945" y="-63101"/>
                              <a:pt x="1877470" y="34736"/>
                              <a:pt x="2014304" y="0"/>
                            </a:cubicBezTo>
                            <a:cubicBezTo>
                              <a:pt x="2151138" y="-34736"/>
                              <a:pt x="2368627" y="24383"/>
                              <a:pt x="2491682" y="0"/>
                            </a:cubicBezTo>
                            <a:cubicBezTo>
                              <a:pt x="2614737" y="-24383"/>
                              <a:pt x="3090257" y="12061"/>
                              <a:pt x="3283432" y="0"/>
                            </a:cubicBezTo>
                            <a:cubicBezTo>
                              <a:pt x="3476607" y="-12061"/>
                              <a:pt x="3572791" y="43089"/>
                              <a:pt x="3656020" y="0"/>
                            </a:cubicBezTo>
                            <a:cubicBezTo>
                              <a:pt x="3739249" y="-43089"/>
                              <a:pt x="4270811" y="34358"/>
                              <a:pt x="4447769" y="0"/>
                            </a:cubicBezTo>
                            <a:cubicBezTo>
                              <a:pt x="4624727" y="-34358"/>
                              <a:pt x="4970201" y="56563"/>
                              <a:pt x="5239519" y="0"/>
                            </a:cubicBezTo>
                            <a:cubicBezTo>
                              <a:pt x="5508837" y="-56563"/>
                              <a:pt x="5597705" y="44851"/>
                              <a:pt x="5821688" y="0"/>
                            </a:cubicBezTo>
                            <a:cubicBezTo>
                              <a:pt x="6045671" y="-44851"/>
                              <a:pt x="6219971" y="93966"/>
                              <a:pt x="6613437" y="0"/>
                            </a:cubicBezTo>
                            <a:cubicBezTo>
                              <a:pt x="7006903" y="-93966"/>
                              <a:pt x="6900464" y="49116"/>
                              <a:pt x="7090816" y="0"/>
                            </a:cubicBezTo>
                            <a:cubicBezTo>
                              <a:pt x="7281168" y="-49116"/>
                              <a:pt x="7455871" y="18726"/>
                              <a:pt x="7568194" y="0"/>
                            </a:cubicBezTo>
                            <a:cubicBezTo>
                              <a:pt x="7680517" y="-18726"/>
                              <a:pt x="8110311" y="44924"/>
                              <a:pt x="8255153" y="0"/>
                            </a:cubicBezTo>
                            <a:cubicBezTo>
                              <a:pt x="8399995" y="-44924"/>
                              <a:pt x="8527457" y="39108"/>
                              <a:pt x="8732532" y="0"/>
                            </a:cubicBezTo>
                            <a:cubicBezTo>
                              <a:pt x="8937607" y="-39108"/>
                              <a:pt x="9339944" y="12610"/>
                              <a:pt x="9524281" y="0"/>
                            </a:cubicBezTo>
                            <a:cubicBezTo>
                              <a:pt x="9708618" y="-12610"/>
                              <a:pt x="10179916" y="8336"/>
                              <a:pt x="10479038" y="0"/>
                            </a:cubicBezTo>
                            <a:cubicBezTo>
                              <a:pt x="10500523" y="278195"/>
                              <a:pt x="10431172" y="303084"/>
                              <a:pt x="10479038" y="579358"/>
                            </a:cubicBezTo>
                            <a:cubicBezTo>
                              <a:pt x="10526904" y="855632"/>
                              <a:pt x="10461242" y="895930"/>
                              <a:pt x="10479038" y="1158715"/>
                            </a:cubicBezTo>
                            <a:cubicBezTo>
                              <a:pt x="10375566" y="1175467"/>
                              <a:pt x="10303796" y="1154972"/>
                              <a:pt x="10211240" y="1158715"/>
                            </a:cubicBezTo>
                            <a:cubicBezTo>
                              <a:pt x="10118684" y="1162458"/>
                              <a:pt x="9706193" y="1064466"/>
                              <a:pt x="9419491" y="1158715"/>
                            </a:cubicBezTo>
                            <a:cubicBezTo>
                              <a:pt x="9132789" y="1252964"/>
                              <a:pt x="8980026" y="1131350"/>
                              <a:pt x="8837322" y="1158715"/>
                            </a:cubicBezTo>
                            <a:cubicBezTo>
                              <a:pt x="8694618" y="1186080"/>
                              <a:pt x="8563833" y="1146353"/>
                              <a:pt x="8464734" y="1158715"/>
                            </a:cubicBezTo>
                            <a:cubicBezTo>
                              <a:pt x="8365635" y="1171077"/>
                              <a:pt x="8143730" y="1136934"/>
                              <a:pt x="7882565" y="1158715"/>
                            </a:cubicBezTo>
                            <a:cubicBezTo>
                              <a:pt x="7621400" y="1180496"/>
                              <a:pt x="7723167" y="1138002"/>
                              <a:pt x="7614768" y="1158715"/>
                            </a:cubicBezTo>
                            <a:cubicBezTo>
                              <a:pt x="7506369" y="1179428"/>
                              <a:pt x="7410421" y="1129670"/>
                              <a:pt x="7346970" y="1158715"/>
                            </a:cubicBezTo>
                            <a:cubicBezTo>
                              <a:pt x="7283519" y="1187760"/>
                              <a:pt x="7012502" y="1095840"/>
                              <a:pt x="6764801" y="1158715"/>
                            </a:cubicBezTo>
                            <a:cubicBezTo>
                              <a:pt x="6517100" y="1221590"/>
                              <a:pt x="6554991" y="1139512"/>
                              <a:pt x="6392213" y="1158715"/>
                            </a:cubicBezTo>
                            <a:cubicBezTo>
                              <a:pt x="6229435" y="1177918"/>
                              <a:pt x="5957154" y="1126089"/>
                              <a:pt x="5705254" y="1158715"/>
                            </a:cubicBezTo>
                            <a:cubicBezTo>
                              <a:pt x="5453354" y="1191341"/>
                              <a:pt x="5435278" y="1118987"/>
                              <a:pt x="5332666" y="1158715"/>
                            </a:cubicBezTo>
                            <a:cubicBezTo>
                              <a:pt x="5230054" y="1198443"/>
                              <a:pt x="4981897" y="1158141"/>
                              <a:pt x="4645707" y="1158715"/>
                            </a:cubicBezTo>
                            <a:cubicBezTo>
                              <a:pt x="4309517" y="1159289"/>
                              <a:pt x="4511328" y="1155044"/>
                              <a:pt x="4377909" y="1158715"/>
                            </a:cubicBezTo>
                            <a:cubicBezTo>
                              <a:pt x="4244490" y="1162386"/>
                              <a:pt x="3896540" y="1095108"/>
                              <a:pt x="3690950" y="1158715"/>
                            </a:cubicBezTo>
                            <a:cubicBezTo>
                              <a:pt x="3485360" y="1222322"/>
                              <a:pt x="3422968" y="1132044"/>
                              <a:pt x="3318362" y="1158715"/>
                            </a:cubicBezTo>
                            <a:cubicBezTo>
                              <a:pt x="3213756" y="1185386"/>
                              <a:pt x="3111094" y="1128233"/>
                              <a:pt x="3050564" y="1158715"/>
                            </a:cubicBezTo>
                            <a:cubicBezTo>
                              <a:pt x="2990034" y="1189197"/>
                              <a:pt x="2848302" y="1130121"/>
                              <a:pt x="2677976" y="1158715"/>
                            </a:cubicBezTo>
                            <a:cubicBezTo>
                              <a:pt x="2507650" y="1187309"/>
                              <a:pt x="2190716" y="1120005"/>
                              <a:pt x="1991017" y="1158715"/>
                            </a:cubicBezTo>
                            <a:cubicBezTo>
                              <a:pt x="1791318" y="1197425"/>
                              <a:pt x="1723439" y="1134484"/>
                              <a:pt x="1618429" y="1158715"/>
                            </a:cubicBezTo>
                            <a:cubicBezTo>
                              <a:pt x="1513419" y="1182946"/>
                              <a:pt x="1470606" y="1142842"/>
                              <a:pt x="1350632" y="1158715"/>
                            </a:cubicBezTo>
                            <a:cubicBezTo>
                              <a:pt x="1230658" y="1174588"/>
                              <a:pt x="1100494" y="1131680"/>
                              <a:pt x="978044" y="1158715"/>
                            </a:cubicBezTo>
                            <a:cubicBezTo>
                              <a:pt x="855594" y="1185750"/>
                              <a:pt x="697196" y="1124851"/>
                              <a:pt x="500665" y="1158715"/>
                            </a:cubicBezTo>
                            <a:cubicBezTo>
                              <a:pt x="304134" y="1192579"/>
                              <a:pt x="123593" y="1128941"/>
                              <a:pt x="0" y="1158715"/>
                            </a:cubicBezTo>
                            <a:cubicBezTo>
                              <a:pt x="-59880" y="916864"/>
                              <a:pt x="2176" y="793984"/>
                              <a:pt x="0" y="602532"/>
                            </a:cubicBezTo>
                            <a:cubicBezTo>
                              <a:pt x="-2176" y="411080"/>
                              <a:pt x="36028" y="27319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17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00" b="1" i="1" smtClean="0">
                          <a:latin typeface="Cambria Math" panose="02040503050406030204" pitchFamily="18" charset="0"/>
                        </a:rPr>
                        <m:t>𝑻𝒐𝒕𝒂𝒍</m:t>
                      </m:r>
                      <m:r>
                        <a:rPr lang="en-US" sz="17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US" sz="17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1" i="1" smtClean="0">
                          <a:latin typeface="Cambria Math" panose="02040503050406030204" pitchFamily="18" charset="0"/>
                        </a:rPr>
                        <m:t>𝑰𝒎𝒑𝒖𝒓𝒊𝒕𝒚</m:t>
                      </m:r>
                      <m:r>
                        <a:rPr lang="en-GB" sz="17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17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lang="en-US" sz="17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17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1" i="1" smtClean="0">
                              <a:latin typeface="Cambria Math" panose="02040503050406030204" pitchFamily="18" charset="0"/>
                            </a:rPr>
                            <m:t>𝒕𝒓𝒖𝒆</m:t>
                          </m:r>
                        </m:num>
                        <m:den>
                          <m:r>
                            <a:rPr lang="en-US" sz="1700" b="1" i="1" smtClean="0"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  <m:r>
                            <a:rPr lang="en-US" sz="17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1" i="1" smtClean="0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lang="en-US" sz="17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17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1" i="1" smtClean="0">
                              <a:latin typeface="Cambria Math" panose="02040503050406030204" pitchFamily="18" charset="0"/>
                            </a:rPr>
                            <m:t>𝒇𝒓𝒖𝒊𝒕𝒔</m:t>
                          </m:r>
                        </m:den>
                      </m:f>
                      <m:r>
                        <a:rPr lang="en-US" sz="1700" b="1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1700" b="1" i="1" smtClean="0">
                          <a:latin typeface="Cambria Math" panose="02040503050406030204" pitchFamily="18" charset="0"/>
                        </a:rPr>
                        <m:t>𝒈𝒊𝒏𝒊</m:t>
                      </m:r>
                      <m:r>
                        <a:rPr lang="en-US" sz="17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1" i="1" smtClean="0">
                          <a:latin typeface="Cambria Math" panose="02040503050406030204" pitchFamily="18" charset="0"/>
                        </a:rPr>
                        <m:t>𝒍𝒆𝒇𝒕</m:t>
                      </m:r>
                      <m:r>
                        <a:rPr lang="en-US" sz="17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17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700" b="1" i="1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lang="en-US" sz="17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1" i="1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17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1" i="1" smtClean="0">
                              <a:latin typeface="Cambria Math" panose="02040503050406030204" pitchFamily="18" charset="0"/>
                            </a:rPr>
                            <m:t>𝒇𝒂𝒍𝒔𝒆</m:t>
                          </m:r>
                        </m:num>
                        <m:den>
                          <m:r>
                            <a:rPr lang="en-US" sz="1700" b="1" i="1">
                              <a:latin typeface="Cambria Math" panose="02040503050406030204" pitchFamily="18" charset="0"/>
                            </a:rPr>
                            <m:t>𝒕𝒐𝒕𝒂𝒍</m:t>
                          </m:r>
                          <m:r>
                            <a:rPr lang="en-US" sz="17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1" i="1">
                              <a:latin typeface="Cambria Math" panose="02040503050406030204" pitchFamily="18" charset="0"/>
                            </a:rPr>
                            <m:t>𝒏𝒖𝒎𝒃𝒆𝒓</m:t>
                          </m:r>
                          <m:r>
                            <a:rPr lang="en-US" sz="17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1" i="1"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1700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700" b="1" i="1">
                              <a:latin typeface="Cambria Math" panose="02040503050406030204" pitchFamily="18" charset="0"/>
                            </a:rPr>
                            <m:t>𝒇𝒓𝒖𝒊𝒕𝒔</m:t>
                          </m:r>
                        </m:den>
                      </m:f>
                      <m:r>
                        <a:rPr lang="en-US" sz="1700" b="1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1700" b="1" i="1" smtClean="0">
                          <a:latin typeface="Cambria Math" panose="02040503050406030204" pitchFamily="18" charset="0"/>
                        </a:rPr>
                        <m:t>𝒈𝒊𝒏𝒊</m:t>
                      </m:r>
                      <m:r>
                        <a:rPr lang="en-US" sz="17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1" i="1" smtClean="0">
                          <a:latin typeface="Cambria Math" panose="02040503050406030204" pitchFamily="18" charset="0"/>
                        </a:rPr>
                        <m:t>𝒓𝒊𝒈𝒉𝒕</m:t>
                      </m:r>
                    </m:oMath>
                  </m:oMathPara>
                </a14:m>
                <a:endParaRPr lang="en-GB" sz="1700" b="1" dirty="0"/>
              </a:p>
              <a:p>
                <a:endParaRPr lang="en-PH" sz="17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3E20EB-4753-E90F-3653-9DE84BFD5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328" y="5087650"/>
                <a:ext cx="10479038" cy="115871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10479038"/>
                          <a:gd name="connsiteY0" fmla="*/ 0 h 1158715"/>
                          <a:gd name="connsiteX1" fmla="*/ 477378 w 10479038"/>
                          <a:gd name="connsiteY1" fmla="*/ 0 h 1158715"/>
                          <a:gd name="connsiteX2" fmla="*/ 745176 w 10479038"/>
                          <a:gd name="connsiteY2" fmla="*/ 0 h 1158715"/>
                          <a:gd name="connsiteX3" fmla="*/ 1536926 w 10479038"/>
                          <a:gd name="connsiteY3" fmla="*/ 0 h 1158715"/>
                          <a:gd name="connsiteX4" fmla="*/ 2014304 w 10479038"/>
                          <a:gd name="connsiteY4" fmla="*/ 0 h 1158715"/>
                          <a:gd name="connsiteX5" fmla="*/ 2491682 w 10479038"/>
                          <a:gd name="connsiteY5" fmla="*/ 0 h 1158715"/>
                          <a:gd name="connsiteX6" fmla="*/ 3283432 w 10479038"/>
                          <a:gd name="connsiteY6" fmla="*/ 0 h 1158715"/>
                          <a:gd name="connsiteX7" fmla="*/ 3656020 w 10479038"/>
                          <a:gd name="connsiteY7" fmla="*/ 0 h 1158715"/>
                          <a:gd name="connsiteX8" fmla="*/ 4447769 w 10479038"/>
                          <a:gd name="connsiteY8" fmla="*/ 0 h 1158715"/>
                          <a:gd name="connsiteX9" fmla="*/ 5239519 w 10479038"/>
                          <a:gd name="connsiteY9" fmla="*/ 0 h 1158715"/>
                          <a:gd name="connsiteX10" fmla="*/ 5821688 w 10479038"/>
                          <a:gd name="connsiteY10" fmla="*/ 0 h 1158715"/>
                          <a:gd name="connsiteX11" fmla="*/ 6613437 w 10479038"/>
                          <a:gd name="connsiteY11" fmla="*/ 0 h 1158715"/>
                          <a:gd name="connsiteX12" fmla="*/ 7090816 w 10479038"/>
                          <a:gd name="connsiteY12" fmla="*/ 0 h 1158715"/>
                          <a:gd name="connsiteX13" fmla="*/ 7568194 w 10479038"/>
                          <a:gd name="connsiteY13" fmla="*/ 0 h 1158715"/>
                          <a:gd name="connsiteX14" fmla="*/ 8255153 w 10479038"/>
                          <a:gd name="connsiteY14" fmla="*/ 0 h 1158715"/>
                          <a:gd name="connsiteX15" fmla="*/ 8732532 w 10479038"/>
                          <a:gd name="connsiteY15" fmla="*/ 0 h 1158715"/>
                          <a:gd name="connsiteX16" fmla="*/ 9524281 w 10479038"/>
                          <a:gd name="connsiteY16" fmla="*/ 0 h 1158715"/>
                          <a:gd name="connsiteX17" fmla="*/ 10479038 w 10479038"/>
                          <a:gd name="connsiteY17" fmla="*/ 0 h 1158715"/>
                          <a:gd name="connsiteX18" fmla="*/ 10479038 w 10479038"/>
                          <a:gd name="connsiteY18" fmla="*/ 579358 h 1158715"/>
                          <a:gd name="connsiteX19" fmla="*/ 10479038 w 10479038"/>
                          <a:gd name="connsiteY19" fmla="*/ 1158715 h 1158715"/>
                          <a:gd name="connsiteX20" fmla="*/ 10211240 w 10479038"/>
                          <a:gd name="connsiteY20" fmla="*/ 1158715 h 1158715"/>
                          <a:gd name="connsiteX21" fmla="*/ 9419491 w 10479038"/>
                          <a:gd name="connsiteY21" fmla="*/ 1158715 h 1158715"/>
                          <a:gd name="connsiteX22" fmla="*/ 8837322 w 10479038"/>
                          <a:gd name="connsiteY22" fmla="*/ 1158715 h 1158715"/>
                          <a:gd name="connsiteX23" fmla="*/ 8464734 w 10479038"/>
                          <a:gd name="connsiteY23" fmla="*/ 1158715 h 1158715"/>
                          <a:gd name="connsiteX24" fmla="*/ 7882565 w 10479038"/>
                          <a:gd name="connsiteY24" fmla="*/ 1158715 h 1158715"/>
                          <a:gd name="connsiteX25" fmla="*/ 7614768 w 10479038"/>
                          <a:gd name="connsiteY25" fmla="*/ 1158715 h 1158715"/>
                          <a:gd name="connsiteX26" fmla="*/ 7346970 w 10479038"/>
                          <a:gd name="connsiteY26" fmla="*/ 1158715 h 1158715"/>
                          <a:gd name="connsiteX27" fmla="*/ 6764801 w 10479038"/>
                          <a:gd name="connsiteY27" fmla="*/ 1158715 h 1158715"/>
                          <a:gd name="connsiteX28" fmla="*/ 6392213 w 10479038"/>
                          <a:gd name="connsiteY28" fmla="*/ 1158715 h 1158715"/>
                          <a:gd name="connsiteX29" fmla="*/ 5705254 w 10479038"/>
                          <a:gd name="connsiteY29" fmla="*/ 1158715 h 1158715"/>
                          <a:gd name="connsiteX30" fmla="*/ 5332666 w 10479038"/>
                          <a:gd name="connsiteY30" fmla="*/ 1158715 h 1158715"/>
                          <a:gd name="connsiteX31" fmla="*/ 4645707 w 10479038"/>
                          <a:gd name="connsiteY31" fmla="*/ 1158715 h 1158715"/>
                          <a:gd name="connsiteX32" fmla="*/ 4377909 w 10479038"/>
                          <a:gd name="connsiteY32" fmla="*/ 1158715 h 1158715"/>
                          <a:gd name="connsiteX33" fmla="*/ 3690950 w 10479038"/>
                          <a:gd name="connsiteY33" fmla="*/ 1158715 h 1158715"/>
                          <a:gd name="connsiteX34" fmla="*/ 3318362 w 10479038"/>
                          <a:gd name="connsiteY34" fmla="*/ 1158715 h 1158715"/>
                          <a:gd name="connsiteX35" fmla="*/ 3050564 w 10479038"/>
                          <a:gd name="connsiteY35" fmla="*/ 1158715 h 1158715"/>
                          <a:gd name="connsiteX36" fmla="*/ 2677976 w 10479038"/>
                          <a:gd name="connsiteY36" fmla="*/ 1158715 h 1158715"/>
                          <a:gd name="connsiteX37" fmla="*/ 1991017 w 10479038"/>
                          <a:gd name="connsiteY37" fmla="*/ 1158715 h 1158715"/>
                          <a:gd name="connsiteX38" fmla="*/ 1618429 w 10479038"/>
                          <a:gd name="connsiteY38" fmla="*/ 1158715 h 1158715"/>
                          <a:gd name="connsiteX39" fmla="*/ 1350632 w 10479038"/>
                          <a:gd name="connsiteY39" fmla="*/ 1158715 h 1158715"/>
                          <a:gd name="connsiteX40" fmla="*/ 978044 w 10479038"/>
                          <a:gd name="connsiteY40" fmla="*/ 1158715 h 1158715"/>
                          <a:gd name="connsiteX41" fmla="*/ 500665 w 10479038"/>
                          <a:gd name="connsiteY41" fmla="*/ 1158715 h 1158715"/>
                          <a:gd name="connsiteX42" fmla="*/ 0 w 10479038"/>
                          <a:gd name="connsiteY42" fmla="*/ 1158715 h 1158715"/>
                          <a:gd name="connsiteX43" fmla="*/ 0 w 10479038"/>
                          <a:gd name="connsiteY43" fmla="*/ 602532 h 1158715"/>
                          <a:gd name="connsiteX44" fmla="*/ 0 w 10479038"/>
                          <a:gd name="connsiteY44" fmla="*/ 0 h 115871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  <a:cxn ang="0">
                            <a:pos x="connsiteX34" y="connsiteY34"/>
                          </a:cxn>
                          <a:cxn ang="0">
                            <a:pos x="connsiteX35" y="connsiteY35"/>
                          </a:cxn>
                          <a:cxn ang="0">
                            <a:pos x="connsiteX36" y="connsiteY36"/>
                          </a:cxn>
                          <a:cxn ang="0">
                            <a:pos x="connsiteX37" y="connsiteY37"/>
                          </a:cxn>
                          <a:cxn ang="0">
                            <a:pos x="connsiteX38" y="connsiteY38"/>
                          </a:cxn>
                          <a:cxn ang="0">
                            <a:pos x="connsiteX39" y="connsiteY39"/>
                          </a:cxn>
                          <a:cxn ang="0">
                            <a:pos x="connsiteX40" y="connsiteY40"/>
                          </a:cxn>
                          <a:cxn ang="0">
                            <a:pos x="connsiteX41" y="connsiteY41"/>
                          </a:cxn>
                          <a:cxn ang="0">
                            <a:pos x="connsiteX42" y="connsiteY42"/>
                          </a:cxn>
                          <a:cxn ang="0">
                            <a:pos x="connsiteX43" y="connsiteY43"/>
                          </a:cxn>
                          <a:cxn ang="0">
                            <a:pos x="connsiteX44" y="connsiteY44"/>
                          </a:cxn>
                        </a:cxnLst>
                        <a:rect l="l" t="t" r="r" b="b"/>
                        <a:pathLst>
                          <a:path w="10479038" h="1158715" extrusionOk="0">
                            <a:moveTo>
                              <a:pt x="0" y="0"/>
                            </a:moveTo>
                            <a:cubicBezTo>
                              <a:pt x="160268" y="-9667"/>
                              <a:pt x="261981" y="10858"/>
                              <a:pt x="477378" y="0"/>
                            </a:cubicBezTo>
                            <a:cubicBezTo>
                              <a:pt x="692775" y="-10858"/>
                              <a:pt x="632944" y="28272"/>
                              <a:pt x="745176" y="0"/>
                            </a:cubicBezTo>
                            <a:cubicBezTo>
                              <a:pt x="857408" y="-28272"/>
                              <a:pt x="1238907" y="63101"/>
                              <a:pt x="1536926" y="0"/>
                            </a:cubicBezTo>
                            <a:cubicBezTo>
                              <a:pt x="1834945" y="-63101"/>
                              <a:pt x="1877470" y="34736"/>
                              <a:pt x="2014304" y="0"/>
                            </a:cubicBezTo>
                            <a:cubicBezTo>
                              <a:pt x="2151138" y="-34736"/>
                              <a:pt x="2368627" y="24383"/>
                              <a:pt x="2491682" y="0"/>
                            </a:cubicBezTo>
                            <a:cubicBezTo>
                              <a:pt x="2614737" y="-24383"/>
                              <a:pt x="3090257" y="12061"/>
                              <a:pt x="3283432" y="0"/>
                            </a:cubicBezTo>
                            <a:cubicBezTo>
                              <a:pt x="3476607" y="-12061"/>
                              <a:pt x="3572791" y="43089"/>
                              <a:pt x="3656020" y="0"/>
                            </a:cubicBezTo>
                            <a:cubicBezTo>
                              <a:pt x="3739249" y="-43089"/>
                              <a:pt x="4270811" y="34358"/>
                              <a:pt x="4447769" y="0"/>
                            </a:cubicBezTo>
                            <a:cubicBezTo>
                              <a:pt x="4624727" y="-34358"/>
                              <a:pt x="4970201" y="56563"/>
                              <a:pt x="5239519" y="0"/>
                            </a:cubicBezTo>
                            <a:cubicBezTo>
                              <a:pt x="5508837" y="-56563"/>
                              <a:pt x="5597705" y="44851"/>
                              <a:pt x="5821688" y="0"/>
                            </a:cubicBezTo>
                            <a:cubicBezTo>
                              <a:pt x="6045671" y="-44851"/>
                              <a:pt x="6219971" y="93966"/>
                              <a:pt x="6613437" y="0"/>
                            </a:cubicBezTo>
                            <a:cubicBezTo>
                              <a:pt x="7006903" y="-93966"/>
                              <a:pt x="6900464" y="49116"/>
                              <a:pt x="7090816" y="0"/>
                            </a:cubicBezTo>
                            <a:cubicBezTo>
                              <a:pt x="7281168" y="-49116"/>
                              <a:pt x="7455871" y="18726"/>
                              <a:pt x="7568194" y="0"/>
                            </a:cubicBezTo>
                            <a:cubicBezTo>
                              <a:pt x="7680517" y="-18726"/>
                              <a:pt x="8110311" y="44924"/>
                              <a:pt x="8255153" y="0"/>
                            </a:cubicBezTo>
                            <a:cubicBezTo>
                              <a:pt x="8399995" y="-44924"/>
                              <a:pt x="8527457" y="39108"/>
                              <a:pt x="8732532" y="0"/>
                            </a:cubicBezTo>
                            <a:cubicBezTo>
                              <a:pt x="8937607" y="-39108"/>
                              <a:pt x="9339944" y="12610"/>
                              <a:pt x="9524281" y="0"/>
                            </a:cubicBezTo>
                            <a:cubicBezTo>
                              <a:pt x="9708618" y="-12610"/>
                              <a:pt x="10179916" y="8336"/>
                              <a:pt x="10479038" y="0"/>
                            </a:cubicBezTo>
                            <a:cubicBezTo>
                              <a:pt x="10500523" y="278195"/>
                              <a:pt x="10431172" y="303084"/>
                              <a:pt x="10479038" y="579358"/>
                            </a:cubicBezTo>
                            <a:cubicBezTo>
                              <a:pt x="10526904" y="855632"/>
                              <a:pt x="10461242" y="895930"/>
                              <a:pt x="10479038" y="1158715"/>
                            </a:cubicBezTo>
                            <a:cubicBezTo>
                              <a:pt x="10375566" y="1175467"/>
                              <a:pt x="10303796" y="1154972"/>
                              <a:pt x="10211240" y="1158715"/>
                            </a:cubicBezTo>
                            <a:cubicBezTo>
                              <a:pt x="10118684" y="1162458"/>
                              <a:pt x="9706193" y="1064466"/>
                              <a:pt x="9419491" y="1158715"/>
                            </a:cubicBezTo>
                            <a:cubicBezTo>
                              <a:pt x="9132789" y="1252964"/>
                              <a:pt x="8980026" y="1131350"/>
                              <a:pt x="8837322" y="1158715"/>
                            </a:cubicBezTo>
                            <a:cubicBezTo>
                              <a:pt x="8694618" y="1186080"/>
                              <a:pt x="8563833" y="1146353"/>
                              <a:pt x="8464734" y="1158715"/>
                            </a:cubicBezTo>
                            <a:cubicBezTo>
                              <a:pt x="8365635" y="1171077"/>
                              <a:pt x="8143730" y="1136934"/>
                              <a:pt x="7882565" y="1158715"/>
                            </a:cubicBezTo>
                            <a:cubicBezTo>
                              <a:pt x="7621400" y="1180496"/>
                              <a:pt x="7723167" y="1138002"/>
                              <a:pt x="7614768" y="1158715"/>
                            </a:cubicBezTo>
                            <a:cubicBezTo>
                              <a:pt x="7506369" y="1179428"/>
                              <a:pt x="7410421" y="1129670"/>
                              <a:pt x="7346970" y="1158715"/>
                            </a:cubicBezTo>
                            <a:cubicBezTo>
                              <a:pt x="7283519" y="1187760"/>
                              <a:pt x="7012502" y="1095840"/>
                              <a:pt x="6764801" y="1158715"/>
                            </a:cubicBezTo>
                            <a:cubicBezTo>
                              <a:pt x="6517100" y="1221590"/>
                              <a:pt x="6554991" y="1139512"/>
                              <a:pt x="6392213" y="1158715"/>
                            </a:cubicBezTo>
                            <a:cubicBezTo>
                              <a:pt x="6229435" y="1177918"/>
                              <a:pt x="5957154" y="1126089"/>
                              <a:pt x="5705254" y="1158715"/>
                            </a:cubicBezTo>
                            <a:cubicBezTo>
                              <a:pt x="5453354" y="1191341"/>
                              <a:pt x="5435278" y="1118987"/>
                              <a:pt x="5332666" y="1158715"/>
                            </a:cubicBezTo>
                            <a:cubicBezTo>
                              <a:pt x="5230054" y="1198443"/>
                              <a:pt x="4981897" y="1158141"/>
                              <a:pt x="4645707" y="1158715"/>
                            </a:cubicBezTo>
                            <a:cubicBezTo>
                              <a:pt x="4309517" y="1159289"/>
                              <a:pt x="4511328" y="1155044"/>
                              <a:pt x="4377909" y="1158715"/>
                            </a:cubicBezTo>
                            <a:cubicBezTo>
                              <a:pt x="4244490" y="1162386"/>
                              <a:pt x="3896540" y="1095108"/>
                              <a:pt x="3690950" y="1158715"/>
                            </a:cubicBezTo>
                            <a:cubicBezTo>
                              <a:pt x="3485360" y="1222322"/>
                              <a:pt x="3422968" y="1132044"/>
                              <a:pt x="3318362" y="1158715"/>
                            </a:cubicBezTo>
                            <a:cubicBezTo>
                              <a:pt x="3213756" y="1185386"/>
                              <a:pt x="3111094" y="1128233"/>
                              <a:pt x="3050564" y="1158715"/>
                            </a:cubicBezTo>
                            <a:cubicBezTo>
                              <a:pt x="2990034" y="1189197"/>
                              <a:pt x="2848302" y="1130121"/>
                              <a:pt x="2677976" y="1158715"/>
                            </a:cubicBezTo>
                            <a:cubicBezTo>
                              <a:pt x="2507650" y="1187309"/>
                              <a:pt x="2190716" y="1120005"/>
                              <a:pt x="1991017" y="1158715"/>
                            </a:cubicBezTo>
                            <a:cubicBezTo>
                              <a:pt x="1791318" y="1197425"/>
                              <a:pt x="1723439" y="1134484"/>
                              <a:pt x="1618429" y="1158715"/>
                            </a:cubicBezTo>
                            <a:cubicBezTo>
                              <a:pt x="1513419" y="1182946"/>
                              <a:pt x="1470606" y="1142842"/>
                              <a:pt x="1350632" y="1158715"/>
                            </a:cubicBezTo>
                            <a:cubicBezTo>
                              <a:pt x="1230658" y="1174588"/>
                              <a:pt x="1100494" y="1131680"/>
                              <a:pt x="978044" y="1158715"/>
                            </a:cubicBezTo>
                            <a:cubicBezTo>
                              <a:pt x="855594" y="1185750"/>
                              <a:pt x="697196" y="1124851"/>
                              <a:pt x="500665" y="1158715"/>
                            </a:cubicBezTo>
                            <a:cubicBezTo>
                              <a:pt x="304134" y="1192579"/>
                              <a:pt x="123593" y="1128941"/>
                              <a:pt x="0" y="1158715"/>
                            </a:cubicBezTo>
                            <a:cubicBezTo>
                              <a:pt x="-59880" y="916864"/>
                              <a:pt x="2176" y="793984"/>
                              <a:pt x="0" y="602532"/>
                            </a:cubicBezTo>
                            <a:cubicBezTo>
                              <a:pt x="-2176" y="411080"/>
                              <a:pt x="36028" y="273198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383303-FA44-9B3B-B856-3F03FF6A5297}"/>
                  </a:ext>
                </a:extLst>
              </p:cNvPr>
              <p:cNvSpPr txBox="1"/>
              <p:nvPr/>
            </p:nvSpPr>
            <p:spPr>
              <a:xfrm>
                <a:off x="1168400" y="4444429"/>
                <a:ext cx="3841614" cy="415498"/>
              </a:xfrm>
              <a:custGeom>
                <a:avLst/>
                <a:gdLst>
                  <a:gd name="connsiteX0" fmla="*/ 0 w 3841614"/>
                  <a:gd name="connsiteY0" fmla="*/ 0 h 415498"/>
                  <a:gd name="connsiteX1" fmla="*/ 510386 w 3841614"/>
                  <a:gd name="connsiteY1" fmla="*/ 0 h 415498"/>
                  <a:gd name="connsiteX2" fmla="*/ 943939 w 3841614"/>
                  <a:gd name="connsiteY2" fmla="*/ 0 h 415498"/>
                  <a:gd name="connsiteX3" fmla="*/ 1569574 w 3841614"/>
                  <a:gd name="connsiteY3" fmla="*/ 0 h 415498"/>
                  <a:gd name="connsiteX4" fmla="*/ 2079960 w 3841614"/>
                  <a:gd name="connsiteY4" fmla="*/ 0 h 415498"/>
                  <a:gd name="connsiteX5" fmla="*/ 2590345 w 3841614"/>
                  <a:gd name="connsiteY5" fmla="*/ 0 h 415498"/>
                  <a:gd name="connsiteX6" fmla="*/ 3215980 w 3841614"/>
                  <a:gd name="connsiteY6" fmla="*/ 0 h 415498"/>
                  <a:gd name="connsiteX7" fmla="*/ 3841614 w 3841614"/>
                  <a:gd name="connsiteY7" fmla="*/ 0 h 415498"/>
                  <a:gd name="connsiteX8" fmla="*/ 3841614 w 3841614"/>
                  <a:gd name="connsiteY8" fmla="*/ 415498 h 415498"/>
                  <a:gd name="connsiteX9" fmla="*/ 3369644 w 3841614"/>
                  <a:gd name="connsiteY9" fmla="*/ 415498 h 415498"/>
                  <a:gd name="connsiteX10" fmla="*/ 2820842 w 3841614"/>
                  <a:gd name="connsiteY10" fmla="*/ 415498 h 415498"/>
                  <a:gd name="connsiteX11" fmla="*/ 2272040 w 3841614"/>
                  <a:gd name="connsiteY11" fmla="*/ 415498 h 415498"/>
                  <a:gd name="connsiteX12" fmla="*/ 1761654 w 3841614"/>
                  <a:gd name="connsiteY12" fmla="*/ 415498 h 415498"/>
                  <a:gd name="connsiteX13" fmla="*/ 1136020 w 3841614"/>
                  <a:gd name="connsiteY13" fmla="*/ 415498 h 415498"/>
                  <a:gd name="connsiteX14" fmla="*/ 510386 w 3841614"/>
                  <a:gd name="connsiteY14" fmla="*/ 415498 h 415498"/>
                  <a:gd name="connsiteX15" fmla="*/ 0 w 3841614"/>
                  <a:gd name="connsiteY15" fmla="*/ 415498 h 415498"/>
                  <a:gd name="connsiteX16" fmla="*/ 0 w 3841614"/>
                  <a:gd name="connsiteY16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841614" h="415498" extrusionOk="0">
                    <a:moveTo>
                      <a:pt x="0" y="0"/>
                    </a:moveTo>
                    <a:cubicBezTo>
                      <a:pt x="255036" y="-45702"/>
                      <a:pt x="309746" y="24995"/>
                      <a:pt x="510386" y="0"/>
                    </a:cubicBezTo>
                    <a:cubicBezTo>
                      <a:pt x="711026" y="-24995"/>
                      <a:pt x="774363" y="28658"/>
                      <a:pt x="943939" y="0"/>
                    </a:cubicBezTo>
                    <a:cubicBezTo>
                      <a:pt x="1113515" y="-28658"/>
                      <a:pt x="1347974" y="14657"/>
                      <a:pt x="1569574" y="0"/>
                    </a:cubicBezTo>
                    <a:cubicBezTo>
                      <a:pt x="1791174" y="-14657"/>
                      <a:pt x="1884651" y="32953"/>
                      <a:pt x="2079960" y="0"/>
                    </a:cubicBezTo>
                    <a:cubicBezTo>
                      <a:pt x="2275269" y="-32953"/>
                      <a:pt x="2425618" y="32673"/>
                      <a:pt x="2590345" y="0"/>
                    </a:cubicBezTo>
                    <a:cubicBezTo>
                      <a:pt x="2755073" y="-32673"/>
                      <a:pt x="3052882" y="33848"/>
                      <a:pt x="3215980" y="0"/>
                    </a:cubicBezTo>
                    <a:cubicBezTo>
                      <a:pt x="3379078" y="-33848"/>
                      <a:pt x="3589768" y="17415"/>
                      <a:pt x="3841614" y="0"/>
                    </a:cubicBezTo>
                    <a:cubicBezTo>
                      <a:pt x="3858483" y="157873"/>
                      <a:pt x="3795977" y="225898"/>
                      <a:pt x="3841614" y="415498"/>
                    </a:cubicBezTo>
                    <a:cubicBezTo>
                      <a:pt x="3639561" y="417626"/>
                      <a:pt x="3593224" y="385149"/>
                      <a:pt x="3369644" y="415498"/>
                    </a:cubicBezTo>
                    <a:cubicBezTo>
                      <a:pt x="3146064" y="445847"/>
                      <a:pt x="3036256" y="350236"/>
                      <a:pt x="2820842" y="415498"/>
                    </a:cubicBezTo>
                    <a:cubicBezTo>
                      <a:pt x="2605428" y="480760"/>
                      <a:pt x="2433684" y="410975"/>
                      <a:pt x="2272040" y="415498"/>
                    </a:cubicBezTo>
                    <a:cubicBezTo>
                      <a:pt x="2110396" y="420021"/>
                      <a:pt x="1965480" y="362617"/>
                      <a:pt x="1761654" y="415498"/>
                    </a:cubicBezTo>
                    <a:cubicBezTo>
                      <a:pt x="1557828" y="468379"/>
                      <a:pt x="1447937" y="377436"/>
                      <a:pt x="1136020" y="415498"/>
                    </a:cubicBezTo>
                    <a:cubicBezTo>
                      <a:pt x="824103" y="453560"/>
                      <a:pt x="818238" y="368867"/>
                      <a:pt x="510386" y="415498"/>
                    </a:cubicBezTo>
                    <a:cubicBezTo>
                      <a:pt x="202534" y="462129"/>
                      <a:pt x="140668" y="407904"/>
                      <a:pt x="0" y="415498"/>
                    </a:cubicBezTo>
                    <a:cubicBezTo>
                      <a:pt x="-39508" y="316078"/>
                      <a:pt x="29589" y="99493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𝒍𝒆𝒇𝒕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𝒍𝒆𝒂𝒇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383303-FA44-9B3B-B856-3F03FF6A5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400" y="4444429"/>
                <a:ext cx="3841614" cy="415498"/>
              </a:xfrm>
              <a:prstGeom prst="rect">
                <a:avLst/>
              </a:prstGeom>
              <a:blipFill>
                <a:blip r:embed="rId19"/>
                <a:stretch>
                  <a:fillRect b="-1617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841614"/>
                          <a:gd name="connsiteY0" fmla="*/ 0 h 415498"/>
                          <a:gd name="connsiteX1" fmla="*/ 510386 w 3841614"/>
                          <a:gd name="connsiteY1" fmla="*/ 0 h 415498"/>
                          <a:gd name="connsiteX2" fmla="*/ 943939 w 3841614"/>
                          <a:gd name="connsiteY2" fmla="*/ 0 h 415498"/>
                          <a:gd name="connsiteX3" fmla="*/ 1569574 w 3841614"/>
                          <a:gd name="connsiteY3" fmla="*/ 0 h 415498"/>
                          <a:gd name="connsiteX4" fmla="*/ 2079960 w 3841614"/>
                          <a:gd name="connsiteY4" fmla="*/ 0 h 415498"/>
                          <a:gd name="connsiteX5" fmla="*/ 2590345 w 3841614"/>
                          <a:gd name="connsiteY5" fmla="*/ 0 h 415498"/>
                          <a:gd name="connsiteX6" fmla="*/ 3215980 w 3841614"/>
                          <a:gd name="connsiteY6" fmla="*/ 0 h 415498"/>
                          <a:gd name="connsiteX7" fmla="*/ 3841614 w 3841614"/>
                          <a:gd name="connsiteY7" fmla="*/ 0 h 415498"/>
                          <a:gd name="connsiteX8" fmla="*/ 3841614 w 3841614"/>
                          <a:gd name="connsiteY8" fmla="*/ 415498 h 415498"/>
                          <a:gd name="connsiteX9" fmla="*/ 3369644 w 3841614"/>
                          <a:gd name="connsiteY9" fmla="*/ 415498 h 415498"/>
                          <a:gd name="connsiteX10" fmla="*/ 2820842 w 3841614"/>
                          <a:gd name="connsiteY10" fmla="*/ 415498 h 415498"/>
                          <a:gd name="connsiteX11" fmla="*/ 2272040 w 3841614"/>
                          <a:gd name="connsiteY11" fmla="*/ 415498 h 415498"/>
                          <a:gd name="connsiteX12" fmla="*/ 1761654 w 3841614"/>
                          <a:gd name="connsiteY12" fmla="*/ 415498 h 415498"/>
                          <a:gd name="connsiteX13" fmla="*/ 1136020 w 3841614"/>
                          <a:gd name="connsiteY13" fmla="*/ 415498 h 415498"/>
                          <a:gd name="connsiteX14" fmla="*/ 510386 w 3841614"/>
                          <a:gd name="connsiteY14" fmla="*/ 415498 h 415498"/>
                          <a:gd name="connsiteX15" fmla="*/ 0 w 3841614"/>
                          <a:gd name="connsiteY15" fmla="*/ 415498 h 415498"/>
                          <a:gd name="connsiteX16" fmla="*/ 0 w 3841614"/>
                          <a:gd name="connsiteY16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841614" h="415498" extrusionOk="0">
                            <a:moveTo>
                              <a:pt x="0" y="0"/>
                            </a:moveTo>
                            <a:cubicBezTo>
                              <a:pt x="255036" y="-45702"/>
                              <a:pt x="309746" y="24995"/>
                              <a:pt x="510386" y="0"/>
                            </a:cubicBezTo>
                            <a:cubicBezTo>
                              <a:pt x="711026" y="-24995"/>
                              <a:pt x="774363" y="28658"/>
                              <a:pt x="943939" y="0"/>
                            </a:cubicBezTo>
                            <a:cubicBezTo>
                              <a:pt x="1113515" y="-28658"/>
                              <a:pt x="1347974" y="14657"/>
                              <a:pt x="1569574" y="0"/>
                            </a:cubicBezTo>
                            <a:cubicBezTo>
                              <a:pt x="1791174" y="-14657"/>
                              <a:pt x="1884651" y="32953"/>
                              <a:pt x="2079960" y="0"/>
                            </a:cubicBezTo>
                            <a:cubicBezTo>
                              <a:pt x="2275269" y="-32953"/>
                              <a:pt x="2425618" y="32673"/>
                              <a:pt x="2590345" y="0"/>
                            </a:cubicBezTo>
                            <a:cubicBezTo>
                              <a:pt x="2755073" y="-32673"/>
                              <a:pt x="3052882" y="33848"/>
                              <a:pt x="3215980" y="0"/>
                            </a:cubicBezTo>
                            <a:cubicBezTo>
                              <a:pt x="3379078" y="-33848"/>
                              <a:pt x="3589768" y="17415"/>
                              <a:pt x="3841614" y="0"/>
                            </a:cubicBezTo>
                            <a:cubicBezTo>
                              <a:pt x="3858483" y="157873"/>
                              <a:pt x="3795977" y="225898"/>
                              <a:pt x="3841614" y="415498"/>
                            </a:cubicBezTo>
                            <a:cubicBezTo>
                              <a:pt x="3639561" y="417626"/>
                              <a:pt x="3593224" y="385149"/>
                              <a:pt x="3369644" y="415498"/>
                            </a:cubicBezTo>
                            <a:cubicBezTo>
                              <a:pt x="3146064" y="445847"/>
                              <a:pt x="3036256" y="350236"/>
                              <a:pt x="2820842" y="415498"/>
                            </a:cubicBezTo>
                            <a:cubicBezTo>
                              <a:pt x="2605428" y="480760"/>
                              <a:pt x="2433684" y="410975"/>
                              <a:pt x="2272040" y="415498"/>
                            </a:cubicBezTo>
                            <a:cubicBezTo>
                              <a:pt x="2110396" y="420021"/>
                              <a:pt x="1965480" y="362617"/>
                              <a:pt x="1761654" y="415498"/>
                            </a:cubicBezTo>
                            <a:cubicBezTo>
                              <a:pt x="1557828" y="468379"/>
                              <a:pt x="1447937" y="377436"/>
                              <a:pt x="1136020" y="415498"/>
                            </a:cubicBezTo>
                            <a:cubicBezTo>
                              <a:pt x="824103" y="453560"/>
                              <a:pt x="818238" y="368867"/>
                              <a:pt x="510386" y="415498"/>
                            </a:cubicBezTo>
                            <a:cubicBezTo>
                              <a:pt x="202534" y="462129"/>
                              <a:pt x="140668" y="407904"/>
                              <a:pt x="0" y="415498"/>
                            </a:cubicBezTo>
                            <a:cubicBezTo>
                              <a:pt x="-39508" y="316078"/>
                              <a:pt x="29589" y="9949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92CEC3-8996-5235-3B5D-7F2F9569CAB0}"/>
                  </a:ext>
                </a:extLst>
              </p:cNvPr>
              <p:cNvSpPr txBox="1"/>
              <p:nvPr/>
            </p:nvSpPr>
            <p:spPr>
              <a:xfrm>
                <a:off x="5012826" y="4444429"/>
                <a:ext cx="861973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92CEC3-8996-5235-3B5D-7F2F9569C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26" y="4444429"/>
                <a:ext cx="861973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3884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FB2DB96-B454-E01F-5184-49EBCBB7348D}"/>
              </a:ext>
            </a:extLst>
          </p:cNvPr>
          <p:cNvGrpSpPr/>
          <p:nvPr/>
        </p:nvGrpSpPr>
        <p:grpSpPr>
          <a:xfrm>
            <a:off x="3405591" y="537789"/>
            <a:ext cx="5099408" cy="4180540"/>
            <a:chOff x="4879770" y="421898"/>
            <a:chExt cx="5099408" cy="418054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B2C76C-CF32-C18B-F168-D1CE23A740B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9651316-D8C1-9905-0B8B-010B7108961F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102340-A429-A931-98E6-0020070C8F0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33E308-B8FD-194A-4E01-0E500E49F3A0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EB97B-970F-547E-49C9-8BC6EE0F2C06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D5E3A0-06DC-FB81-338E-52DA61E7E00D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57" name="Picture 5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EB5B2F3B-0F47-AEEA-A742-81DDB2EB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8" name="Graphic 57" descr="Bowl outline">
                <a:extLst>
                  <a:ext uri="{FF2B5EF4-FFF2-40B4-BE49-F238E27FC236}">
                    <a16:creationId xmlns:a16="http://schemas.microsoft.com/office/drawing/2014/main" id="{6A348D0A-00EA-E2CB-604E-5B6E6BAB1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B6BBB09-DC0E-34FF-A9F7-79482AF8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020C1BC-895F-B552-9640-5633562FA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2127ECB-777C-D9D9-594E-B8F386934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4C4ECF0-AF16-C071-1C13-5A36C0609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CCED901-68CB-ED9B-DD4D-59D913C48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D316287-0C91-C2FD-5462-87EF8A497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3C0212A-4344-5A80-F288-2E59844F6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105B0C-361C-3FA8-54B3-6FA0CEA04CBA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52" name="Picture 5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DAEAF14-129A-E096-7DC1-6CCE72470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5" name="Graphic 54" descr="Bowl outline">
                <a:extLst>
                  <a:ext uri="{FF2B5EF4-FFF2-40B4-BE49-F238E27FC236}">
                    <a16:creationId xmlns:a16="http://schemas.microsoft.com/office/drawing/2014/main" id="{543C4A8B-DD2F-D2DE-A25E-7987F6CC5E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6" name="Picture 5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F9545F-4AB6-B53F-C90D-6B0A41598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D790F4-0E0A-D40E-C75D-D443058F4B5B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38" name="Picture 3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6C7E6C9-8B68-D767-FD14-C0D5FE4C8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08DA55D8-AC9F-155F-1F7A-4405BD711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Graphic 39" descr="Bowl outline">
                <a:extLst>
                  <a:ext uri="{FF2B5EF4-FFF2-40B4-BE49-F238E27FC236}">
                    <a16:creationId xmlns:a16="http://schemas.microsoft.com/office/drawing/2014/main" id="{DE2716C3-3A82-7994-0A98-E1A2369872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1" name="Picture 4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5104CCC-05A2-94E7-AF03-68DD8C817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ADD13E-4B2E-B5F3-289E-C97F1718E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3" name="Picture 4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24518AF-33EB-486F-4A76-439E1AFC3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Picture 4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6F12D9E-8BE4-1468-295A-2F75A4202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45" name="Picture 4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50FE5FF-6F54-F5B8-802D-E26D10D4C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8" name="Picture 4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D87D9DD-CD4C-5E98-B73D-8F409DE85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0" name="Picture 4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6A1439-E8D4-D252-5BE5-E0254968D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1" name="Picture 5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1F0AA60-F0B6-9338-3281-B4570B70C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4CD40B-9267-EBF2-5B8C-E46BDFBDBDB9}"/>
                  </a:ext>
                </a:extLst>
              </p:cNvPr>
              <p:cNvSpPr txBox="1"/>
              <p:nvPr/>
            </p:nvSpPr>
            <p:spPr>
              <a:xfrm>
                <a:off x="6282847" y="4465688"/>
                <a:ext cx="4196191" cy="415498"/>
              </a:xfrm>
              <a:custGeom>
                <a:avLst/>
                <a:gdLst>
                  <a:gd name="connsiteX0" fmla="*/ 0 w 4196191"/>
                  <a:gd name="connsiteY0" fmla="*/ 0 h 415498"/>
                  <a:gd name="connsiteX1" fmla="*/ 557494 w 4196191"/>
                  <a:gd name="connsiteY1" fmla="*/ 0 h 415498"/>
                  <a:gd name="connsiteX2" fmla="*/ 1031064 w 4196191"/>
                  <a:gd name="connsiteY2" fmla="*/ 0 h 415498"/>
                  <a:gd name="connsiteX3" fmla="*/ 1714444 w 4196191"/>
                  <a:gd name="connsiteY3" fmla="*/ 0 h 415498"/>
                  <a:gd name="connsiteX4" fmla="*/ 2271938 w 4196191"/>
                  <a:gd name="connsiteY4" fmla="*/ 0 h 415498"/>
                  <a:gd name="connsiteX5" fmla="*/ 2829432 w 4196191"/>
                  <a:gd name="connsiteY5" fmla="*/ 0 h 415498"/>
                  <a:gd name="connsiteX6" fmla="*/ 3512811 w 4196191"/>
                  <a:gd name="connsiteY6" fmla="*/ 0 h 415498"/>
                  <a:gd name="connsiteX7" fmla="*/ 4196191 w 4196191"/>
                  <a:gd name="connsiteY7" fmla="*/ 0 h 415498"/>
                  <a:gd name="connsiteX8" fmla="*/ 4196191 w 4196191"/>
                  <a:gd name="connsiteY8" fmla="*/ 415498 h 415498"/>
                  <a:gd name="connsiteX9" fmla="*/ 3680659 w 4196191"/>
                  <a:gd name="connsiteY9" fmla="*/ 415498 h 415498"/>
                  <a:gd name="connsiteX10" fmla="*/ 3081203 w 4196191"/>
                  <a:gd name="connsiteY10" fmla="*/ 415498 h 415498"/>
                  <a:gd name="connsiteX11" fmla="*/ 2481747 w 4196191"/>
                  <a:gd name="connsiteY11" fmla="*/ 415498 h 415498"/>
                  <a:gd name="connsiteX12" fmla="*/ 1924253 w 4196191"/>
                  <a:gd name="connsiteY12" fmla="*/ 415498 h 415498"/>
                  <a:gd name="connsiteX13" fmla="*/ 1240874 w 4196191"/>
                  <a:gd name="connsiteY13" fmla="*/ 415498 h 415498"/>
                  <a:gd name="connsiteX14" fmla="*/ 557494 w 4196191"/>
                  <a:gd name="connsiteY14" fmla="*/ 415498 h 415498"/>
                  <a:gd name="connsiteX15" fmla="*/ 0 w 4196191"/>
                  <a:gd name="connsiteY15" fmla="*/ 415498 h 415498"/>
                  <a:gd name="connsiteX16" fmla="*/ 0 w 4196191"/>
                  <a:gd name="connsiteY16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196191" h="415498" extrusionOk="0">
                    <a:moveTo>
                      <a:pt x="0" y="0"/>
                    </a:moveTo>
                    <a:cubicBezTo>
                      <a:pt x="181112" y="-6297"/>
                      <a:pt x="321500" y="609"/>
                      <a:pt x="557494" y="0"/>
                    </a:cubicBezTo>
                    <a:cubicBezTo>
                      <a:pt x="793488" y="-609"/>
                      <a:pt x="917734" y="31158"/>
                      <a:pt x="1031064" y="0"/>
                    </a:cubicBezTo>
                    <a:cubicBezTo>
                      <a:pt x="1144394" y="-31158"/>
                      <a:pt x="1446164" y="10587"/>
                      <a:pt x="1714444" y="0"/>
                    </a:cubicBezTo>
                    <a:cubicBezTo>
                      <a:pt x="1982724" y="-10587"/>
                      <a:pt x="2009059" y="52827"/>
                      <a:pt x="2271938" y="0"/>
                    </a:cubicBezTo>
                    <a:cubicBezTo>
                      <a:pt x="2534817" y="-52827"/>
                      <a:pt x="2704590" y="2016"/>
                      <a:pt x="2829432" y="0"/>
                    </a:cubicBezTo>
                    <a:cubicBezTo>
                      <a:pt x="2954274" y="-2016"/>
                      <a:pt x="3228819" y="41560"/>
                      <a:pt x="3512811" y="0"/>
                    </a:cubicBezTo>
                    <a:cubicBezTo>
                      <a:pt x="3796803" y="-41560"/>
                      <a:pt x="4025597" y="31599"/>
                      <a:pt x="4196191" y="0"/>
                    </a:cubicBezTo>
                    <a:cubicBezTo>
                      <a:pt x="4213060" y="157873"/>
                      <a:pt x="4150554" y="225898"/>
                      <a:pt x="4196191" y="415498"/>
                    </a:cubicBezTo>
                    <a:cubicBezTo>
                      <a:pt x="4066397" y="469995"/>
                      <a:pt x="3853218" y="367068"/>
                      <a:pt x="3680659" y="415498"/>
                    </a:cubicBezTo>
                    <a:cubicBezTo>
                      <a:pt x="3508100" y="463928"/>
                      <a:pt x="3329895" y="404302"/>
                      <a:pt x="3081203" y="415498"/>
                    </a:cubicBezTo>
                    <a:cubicBezTo>
                      <a:pt x="2832511" y="426694"/>
                      <a:pt x="2712186" y="368043"/>
                      <a:pt x="2481747" y="415498"/>
                    </a:cubicBezTo>
                    <a:cubicBezTo>
                      <a:pt x="2251308" y="462953"/>
                      <a:pt x="2118222" y="402528"/>
                      <a:pt x="1924253" y="415498"/>
                    </a:cubicBezTo>
                    <a:cubicBezTo>
                      <a:pt x="1730284" y="428468"/>
                      <a:pt x="1402906" y="405156"/>
                      <a:pt x="1240874" y="415498"/>
                    </a:cubicBezTo>
                    <a:cubicBezTo>
                      <a:pt x="1078842" y="425840"/>
                      <a:pt x="826040" y="410969"/>
                      <a:pt x="557494" y="415498"/>
                    </a:cubicBezTo>
                    <a:cubicBezTo>
                      <a:pt x="288948" y="420027"/>
                      <a:pt x="218768" y="382024"/>
                      <a:pt x="0" y="415498"/>
                    </a:cubicBezTo>
                    <a:cubicBezTo>
                      <a:pt x="-39508" y="316078"/>
                      <a:pt x="29589" y="99493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𝒓𝒊𝒈𝒉𝒕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𝒍𝒆𝒂𝒇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4CD40B-9267-EBF2-5B8C-E46BDFBDB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847" y="4465688"/>
                <a:ext cx="4196191" cy="415498"/>
              </a:xfrm>
              <a:prstGeom prst="rect">
                <a:avLst/>
              </a:prstGeom>
              <a:blipFill>
                <a:blip r:embed="rId16"/>
                <a:stretch>
                  <a:fillRect b="-1470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4196191"/>
                          <a:gd name="connsiteY0" fmla="*/ 0 h 415498"/>
                          <a:gd name="connsiteX1" fmla="*/ 557494 w 4196191"/>
                          <a:gd name="connsiteY1" fmla="*/ 0 h 415498"/>
                          <a:gd name="connsiteX2" fmla="*/ 1031064 w 4196191"/>
                          <a:gd name="connsiteY2" fmla="*/ 0 h 415498"/>
                          <a:gd name="connsiteX3" fmla="*/ 1714444 w 4196191"/>
                          <a:gd name="connsiteY3" fmla="*/ 0 h 415498"/>
                          <a:gd name="connsiteX4" fmla="*/ 2271938 w 4196191"/>
                          <a:gd name="connsiteY4" fmla="*/ 0 h 415498"/>
                          <a:gd name="connsiteX5" fmla="*/ 2829432 w 4196191"/>
                          <a:gd name="connsiteY5" fmla="*/ 0 h 415498"/>
                          <a:gd name="connsiteX6" fmla="*/ 3512811 w 4196191"/>
                          <a:gd name="connsiteY6" fmla="*/ 0 h 415498"/>
                          <a:gd name="connsiteX7" fmla="*/ 4196191 w 4196191"/>
                          <a:gd name="connsiteY7" fmla="*/ 0 h 415498"/>
                          <a:gd name="connsiteX8" fmla="*/ 4196191 w 4196191"/>
                          <a:gd name="connsiteY8" fmla="*/ 415498 h 415498"/>
                          <a:gd name="connsiteX9" fmla="*/ 3680659 w 4196191"/>
                          <a:gd name="connsiteY9" fmla="*/ 415498 h 415498"/>
                          <a:gd name="connsiteX10" fmla="*/ 3081203 w 4196191"/>
                          <a:gd name="connsiteY10" fmla="*/ 415498 h 415498"/>
                          <a:gd name="connsiteX11" fmla="*/ 2481747 w 4196191"/>
                          <a:gd name="connsiteY11" fmla="*/ 415498 h 415498"/>
                          <a:gd name="connsiteX12" fmla="*/ 1924253 w 4196191"/>
                          <a:gd name="connsiteY12" fmla="*/ 415498 h 415498"/>
                          <a:gd name="connsiteX13" fmla="*/ 1240874 w 4196191"/>
                          <a:gd name="connsiteY13" fmla="*/ 415498 h 415498"/>
                          <a:gd name="connsiteX14" fmla="*/ 557494 w 4196191"/>
                          <a:gd name="connsiteY14" fmla="*/ 415498 h 415498"/>
                          <a:gd name="connsiteX15" fmla="*/ 0 w 4196191"/>
                          <a:gd name="connsiteY15" fmla="*/ 415498 h 415498"/>
                          <a:gd name="connsiteX16" fmla="*/ 0 w 4196191"/>
                          <a:gd name="connsiteY16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4196191" h="415498" extrusionOk="0">
                            <a:moveTo>
                              <a:pt x="0" y="0"/>
                            </a:moveTo>
                            <a:cubicBezTo>
                              <a:pt x="181112" y="-6297"/>
                              <a:pt x="321500" y="609"/>
                              <a:pt x="557494" y="0"/>
                            </a:cubicBezTo>
                            <a:cubicBezTo>
                              <a:pt x="793488" y="-609"/>
                              <a:pt x="917734" y="31158"/>
                              <a:pt x="1031064" y="0"/>
                            </a:cubicBezTo>
                            <a:cubicBezTo>
                              <a:pt x="1144394" y="-31158"/>
                              <a:pt x="1446164" y="10587"/>
                              <a:pt x="1714444" y="0"/>
                            </a:cubicBezTo>
                            <a:cubicBezTo>
                              <a:pt x="1982724" y="-10587"/>
                              <a:pt x="2009059" y="52827"/>
                              <a:pt x="2271938" y="0"/>
                            </a:cubicBezTo>
                            <a:cubicBezTo>
                              <a:pt x="2534817" y="-52827"/>
                              <a:pt x="2704590" y="2016"/>
                              <a:pt x="2829432" y="0"/>
                            </a:cubicBezTo>
                            <a:cubicBezTo>
                              <a:pt x="2954274" y="-2016"/>
                              <a:pt x="3228819" y="41560"/>
                              <a:pt x="3512811" y="0"/>
                            </a:cubicBezTo>
                            <a:cubicBezTo>
                              <a:pt x="3796803" y="-41560"/>
                              <a:pt x="4025597" y="31599"/>
                              <a:pt x="4196191" y="0"/>
                            </a:cubicBezTo>
                            <a:cubicBezTo>
                              <a:pt x="4213060" y="157873"/>
                              <a:pt x="4150554" y="225898"/>
                              <a:pt x="4196191" y="415498"/>
                            </a:cubicBezTo>
                            <a:cubicBezTo>
                              <a:pt x="4066397" y="469995"/>
                              <a:pt x="3853218" y="367068"/>
                              <a:pt x="3680659" y="415498"/>
                            </a:cubicBezTo>
                            <a:cubicBezTo>
                              <a:pt x="3508100" y="463928"/>
                              <a:pt x="3329895" y="404302"/>
                              <a:pt x="3081203" y="415498"/>
                            </a:cubicBezTo>
                            <a:cubicBezTo>
                              <a:pt x="2832511" y="426694"/>
                              <a:pt x="2712186" y="368043"/>
                              <a:pt x="2481747" y="415498"/>
                            </a:cubicBezTo>
                            <a:cubicBezTo>
                              <a:pt x="2251308" y="462953"/>
                              <a:pt x="2118222" y="402528"/>
                              <a:pt x="1924253" y="415498"/>
                            </a:cubicBezTo>
                            <a:cubicBezTo>
                              <a:pt x="1730284" y="428468"/>
                              <a:pt x="1402906" y="405156"/>
                              <a:pt x="1240874" y="415498"/>
                            </a:cubicBezTo>
                            <a:cubicBezTo>
                              <a:pt x="1078842" y="425840"/>
                              <a:pt x="826040" y="410969"/>
                              <a:pt x="557494" y="415498"/>
                            </a:cubicBezTo>
                            <a:cubicBezTo>
                              <a:pt x="288948" y="420027"/>
                              <a:pt x="218768" y="382024"/>
                              <a:pt x="0" y="415498"/>
                            </a:cubicBezTo>
                            <a:cubicBezTo>
                              <a:pt x="-39508" y="316078"/>
                              <a:pt x="29589" y="9949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911748-FF5F-4A64-4AC4-11A1D06DE844}"/>
                  </a:ext>
                </a:extLst>
              </p:cNvPr>
              <p:cNvSpPr txBox="1"/>
              <p:nvPr/>
            </p:nvSpPr>
            <p:spPr>
              <a:xfrm>
                <a:off x="10376936" y="4480896"/>
                <a:ext cx="1089121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𝟗𝟑𝟕𝟓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911748-FF5F-4A64-4AC4-11A1D06DE8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6936" y="4480896"/>
                <a:ext cx="1089121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3E20EB-4753-E90F-3653-9DE84BFD5EBD}"/>
                  </a:ext>
                </a:extLst>
              </p:cNvPr>
              <p:cNvSpPr txBox="1"/>
              <p:nvPr/>
            </p:nvSpPr>
            <p:spPr>
              <a:xfrm>
                <a:off x="1583055" y="5041825"/>
                <a:ext cx="7384715" cy="1351204"/>
              </a:xfrm>
              <a:custGeom>
                <a:avLst/>
                <a:gdLst>
                  <a:gd name="connsiteX0" fmla="*/ 0 w 7384715"/>
                  <a:gd name="connsiteY0" fmla="*/ 0 h 1351204"/>
                  <a:gd name="connsiteX1" fmla="*/ 494208 w 7384715"/>
                  <a:gd name="connsiteY1" fmla="*/ 0 h 1351204"/>
                  <a:gd name="connsiteX2" fmla="*/ 840721 w 7384715"/>
                  <a:gd name="connsiteY2" fmla="*/ 0 h 1351204"/>
                  <a:gd name="connsiteX3" fmla="*/ 1556471 w 7384715"/>
                  <a:gd name="connsiteY3" fmla="*/ 0 h 1351204"/>
                  <a:gd name="connsiteX4" fmla="*/ 2050679 w 7384715"/>
                  <a:gd name="connsiteY4" fmla="*/ 0 h 1351204"/>
                  <a:gd name="connsiteX5" fmla="*/ 2544886 w 7384715"/>
                  <a:gd name="connsiteY5" fmla="*/ 0 h 1351204"/>
                  <a:gd name="connsiteX6" fmla="*/ 3260636 w 7384715"/>
                  <a:gd name="connsiteY6" fmla="*/ 0 h 1351204"/>
                  <a:gd name="connsiteX7" fmla="*/ 3680996 w 7384715"/>
                  <a:gd name="connsiteY7" fmla="*/ 0 h 1351204"/>
                  <a:gd name="connsiteX8" fmla="*/ 4396746 w 7384715"/>
                  <a:gd name="connsiteY8" fmla="*/ 0 h 1351204"/>
                  <a:gd name="connsiteX9" fmla="*/ 5112495 w 7384715"/>
                  <a:gd name="connsiteY9" fmla="*/ 0 h 1351204"/>
                  <a:gd name="connsiteX10" fmla="*/ 5680550 w 7384715"/>
                  <a:gd name="connsiteY10" fmla="*/ 0 h 1351204"/>
                  <a:gd name="connsiteX11" fmla="*/ 6396299 w 7384715"/>
                  <a:gd name="connsiteY11" fmla="*/ 0 h 1351204"/>
                  <a:gd name="connsiteX12" fmla="*/ 6890507 w 7384715"/>
                  <a:gd name="connsiteY12" fmla="*/ 0 h 1351204"/>
                  <a:gd name="connsiteX13" fmla="*/ 7384715 w 7384715"/>
                  <a:gd name="connsiteY13" fmla="*/ 0 h 1351204"/>
                  <a:gd name="connsiteX14" fmla="*/ 7384715 w 7384715"/>
                  <a:gd name="connsiteY14" fmla="*/ 463913 h 1351204"/>
                  <a:gd name="connsiteX15" fmla="*/ 7384715 w 7384715"/>
                  <a:gd name="connsiteY15" fmla="*/ 914315 h 1351204"/>
                  <a:gd name="connsiteX16" fmla="*/ 7384715 w 7384715"/>
                  <a:gd name="connsiteY16" fmla="*/ 1351204 h 1351204"/>
                  <a:gd name="connsiteX17" fmla="*/ 6742813 w 7384715"/>
                  <a:gd name="connsiteY17" fmla="*/ 1351204 h 1351204"/>
                  <a:gd name="connsiteX18" fmla="*/ 6174758 w 7384715"/>
                  <a:gd name="connsiteY18" fmla="*/ 1351204 h 1351204"/>
                  <a:gd name="connsiteX19" fmla="*/ 5828244 w 7384715"/>
                  <a:gd name="connsiteY19" fmla="*/ 1351204 h 1351204"/>
                  <a:gd name="connsiteX20" fmla="*/ 5407884 w 7384715"/>
                  <a:gd name="connsiteY20" fmla="*/ 1351204 h 1351204"/>
                  <a:gd name="connsiteX21" fmla="*/ 4692134 w 7384715"/>
                  <a:gd name="connsiteY21" fmla="*/ 1351204 h 1351204"/>
                  <a:gd name="connsiteX22" fmla="*/ 4124079 w 7384715"/>
                  <a:gd name="connsiteY22" fmla="*/ 1351204 h 1351204"/>
                  <a:gd name="connsiteX23" fmla="*/ 3703719 w 7384715"/>
                  <a:gd name="connsiteY23" fmla="*/ 1351204 h 1351204"/>
                  <a:gd name="connsiteX24" fmla="*/ 3135664 w 7384715"/>
                  <a:gd name="connsiteY24" fmla="*/ 1351204 h 1351204"/>
                  <a:gd name="connsiteX25" fmla="*/ 2789150 w 7384715"/>
                  <a:gd name="connsiteY25" fmla="*/ 1351204 h 1351204"/>
                  <a:gd name="connsiteX26" fmla="*/ 2442636 w 7384715"/>
                  <a:gd name="connsiteY26" fmla="*/ 1351204 h 1351204"/>
                  <a:gd name="connsiteX27" fmla="*/ 1874582 w 7384715"/>
                  <a:gd name="connsiteY27" fmla="*/ 1351204 h 1351204"/>
                  <a:gd name="connsiteX28" fmla="*/ 1454221 w 7384715"/>
                  <a:gd name="connsiteY28" fmla="*/ 1351204 h 1351204"/>
                  <a:gd name="connsiteX29" fmla="*/ 812319 w 7384715"/>
                  <a:gd name="connsiteY29" fmla="*/ 1351204 h 1351204"/>
                  <a:gd name="connsiteX30" fmla="*/ 0 w 7384715"/>
                  <a:gd name="connsiteY30" fmla="*/ 1351204 h 1351204"/>
                  <a:gd name="connsiteX31" fmla="*/ 0 w 7384715"/>
                  <a:gd name="connsiteY31" fmla="*/ 887291 h 1351204"/>
                  <a:gd name="connsiteX32" fmla="*/ 0 w 7384715"/>
                  <a:gd name="connsiteY32" fmla="*/ 423377 h 1351204"/>
                  <a:gd name="connsiteX33" fmla="*/ 0 w 7384715"/>
                  <a:gd name="connsiteY33" fmla="*/ 0 h 13512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384715" h="1351204" extrusionOk="0">
                    <a:moveTo>
                      <a:pt x="0" y="0"/>
                    </a:moveTo>
                    <a:cubicBezTo>
                      <a:pt x="210976" y="-18601"/>
                      <a:pt x="298105" y="48066"/>
                      <a:pt x="494208" y="0"/>
                    </a:cubicBezTo>
                    <a:cubicBezTo>
                      <a:pt x="690311" y="-48066"/>
                      <a:pt x="759637" y="12984"/>
                      <a:pt x="840721" y="0"/>
                    </a:cubicBezTo>
                    <a:cubicBezTo>
                      <a:pt x="921805" y="-12984"/>
                      <a:pt x="1347068" y="72281"/>
                      <a:pt x="1556471" y="0"/>
                    </a:cubicBezTo>
                    <a:cubicBezTo>
                      <a:pt x="1765874" y="-72281"/>
                      <a:pt x="1852074" y="14920"/>
                      <a:pt x="2050679" y="0"/>
                    </a:cubicBezTo>
                    <a:cubicBezTo>
                      <a:pt x="2249284" y="-14920"/>
                      <a:pt x="2439070" y="2303"/>
                      <a:pt x="2544886" y="0"/>
                    </a:cubicBezTo>
                    <a:cubicBezTo>
                      <a:pt x="2650702" y="-2303"/>
                      <a:pt x="3097381" y="80431"/>
                      <a:pt x="3260636" y="0"/>
                    </a:cubicBezTo>
                    <a:cubicBezTo>
                      <a:pt x="3423891" y="-80431"/>
                      <a:pt x="3487559" y="21728"/>
                      <a:pt x="3680996" y="0"/>
                    </a:cubicBezTo>
                    <a:cubicBezTo>
                      <a:pt x="3874433" y="-21728"/>
                      <a:pt x="4245966" y="1971"/>
                      <a:pt x="4396746" y="0"/>
                    </a:cubicBezTo>
                    <a:cubicBezTo>
                      <a:pt x="4547526" y="-1971"/>
                      <a:pt x="4890527" y="63713"/>
                      <a:pt x="5112495" y="0"/>
                    </a:cubicBezTo>
                    <a:cubicBezTo>
                      <a:pt x="5334463" y="-63713"/>
                      <a:pt x="5564233" y="25995"/>
                      <a:pt x="5680550" y="0"/>
                    </a:cubicBezTo>
                    <a:cubicBezTo>
                      <a:pt x="5796868" y="-25995"/>
                      <a:pt x="6072130" y="4474"/>
                      <a:pt x="6396299" y="0"/>
                    </a:cubicBezTo>
                    <a:cubicBezTo>
                      <a:pt x="6720468" y="-4474"/>
                      <a:pt x="6770809" y="46614"/>
                      <a:pt x="6890507" y="0"/>
                    </a:cubicBezTo>
                    <a:cubicBezTo>
                      <a:pt x="7010205" y="-46614"/>
                      <a:pt x="7212410" y="19035"/>
                      <a:pt x="7384715" y="0"/>
                    </a:cubicBezTo>
                    <a:cubicBezTo>
                      <a:pt x="7423953" y="169389"/>
                      <a:pt x="7363974" y="342646"/>
                      <a:pt x="7384715" y="463913"/>
                    </a:cubicBezTo>
                    <a:cubicBezTo>
                      <a:pt x="7405456" y="585180"/>
                      <a:pt x="7336328" y="801571"/>
                      <a:pt x="7384715" y="914315"/>
                    </a:cubicBezTo>
                    <a:cubicBezTo>
                      <a:pt x="7433102" y="1027059"/>
                      <a:pt x="7342593" y="1199846"/>
                      <a:pt x="7384715" y="1351204"/>
                    </a:cubicBezTo>
                    <a:cubicBezTo>
                      <a:pt x="7154713" y="1382322"/>
                      <a:pt x="6872118" y="1325301"/>
                      <a:pt x="6742813" y="1351204"/>
                    </a:cubicBezTo>
                    <a:cubicBezTo>
                      <a:pt x="6613508" y="1377107"/>
                      <a:pt x="6319676" y="1323733"/>
                      <a:pt x="6174758" y="1351204"/>
                    </a:cubicBezTo>
                    <a:cubicBezTo>
                      <a:pt x="6029840" y="1378675"/>
                      <a:pt x="5910314" y="1350736"/>
                      <a:pt x="5828244" y="1351204"/>
                    </a:cubicBezTo>
                    <a:cubicBezTo>
                      <a:pt x="5746174" y="1351672"/>
                      <a:pt x="5512433" y="1304848"/>
                      <a:pt x="5407884" y="1351204"/>
                    </a:cubicBezTo>
                    <a:cubicBezTo>
                      <a:pt x="5303335" y="1397560"/>
                      <a:pt x="4997943" y="1338056"/>
                      <a:pt x="4692134" y="1351204"/>
                    </a:cubicBezTo>
                    <a:cubicBezTo>
                      <a:pt x="4386325" y="1364352"/>
                      <a:pt x="4346220" y="1294032"/>
                      <a:pt x="4124079" y="1351204"/>
                    </a:cubicBezTo>
                    <a:cubicBezTo>
                      <a:pt x="3901939" y="1408376"/>
                      <a:pt x="3825659" y="1308494"/>
                      <a:pt x="3703719" y="1351204"/>
                    </a:cubicBezTo>
                    <a:cubicBezTo>
                      <a:pt x="3581779" y="1393914"/>
                      <a:pt x="3341133" y="1317314"/>
                      <a:pt x="3135664" y="1351204"/>
                    </a:cubicBezTo>
                    <a:cubicBezTo>
                      <a:pt x="2930196" y="1385094"/>
                      <a:pt x="2948081" y="1331056"/>
                      <a:pt x="2789150" y="1351204"/>
                    </a:cubicBezTo>
                    <a:cubicBezTo>
                      <a:pt x="2630219" y="1371352"/>
                      <a:pt x="2611033" y="1345254"/>
                      <a:pt x="2442636" y="1351204"/>
                    </a:cubicBezTo>
                    <a:cubicBezTo>
                      <a:pt x="2274239" y="1357154"/>
                      <a:pt x="2091919" y="1326643"/>
                      <a:pt x="1874582" y="1351204"/>
                    </a:cubicBezTo>
                    <a:cubicBezTo>
                      <a:pt x="1657245" y="1375765"/>
                      <a:pt x="1563037" y="1342096"/>
                      <a:pt x="1454221" y="1351204"/>
                    </a:cubicBezTo>
                    <a:cubicBezTo>
                      <a:pt x="1345405" y="1360312"/>
                      <a:pt x="1101367" y="1308400"/>
                      <a:pt x="812319" y="1351204"/>
                    </a:cubicBezTo>
                    <a:cubicBezTo>
                      <a:pt x="523271" y="1394008"/>
                      <a:pt x="261234" y="1261962"/>
                      <a:pt x="0" y="1351204"/>
                    </a:cubicBezTo>
                    <a:cubicBezTo>
                      <a:pt x="-29144" y="1128849"/>
                      <a:pt x="32233" y="1051368"/>
                      <a:pt x="0" y="887291"/>
                    </a:cubicBezTo>
                    <a:cubicBezTo>
                      <a:pt x="-32233" y="723214"/>
                      <a:pt x="12802" y="573764"/>
                      <a:pt x="0" y="423377"/>
                    </a:cubicBezTo>
                    <a:cubicBezTo>
                      <a:pt x="-12802" y="272990"/>
                      <a:pt x="18011" y="118930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2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𝑻𝒐𝒕𝒂𝒍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𝑰𝒎𝒑𝒖𝒓𝒊𝒕𝒚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1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sz="21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sz="21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𝟗𝟑𝟕𝟓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GB" sz="2100" b="1" dirty="0"/>
              </a:p>
              <a:p>
                <a:endParaRPr lang="en-PH" sz="2100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3E20EB-4753-E90F-3653-9DE84BFD5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055" y="5041825"/>
                <a:ext cx="7384715" cy="135120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7384715"/>
                          <a:gd name="connsiteY0" fmla="*/ 0 h 1351204"/>
                          <a:gd name="connsiteX1" fmla="*/ 494208 w 7384715"/>
                          <a:gd name="connsiteY1" fmla="*/ 0 h 1351204"/>
                          <a:gd name="connsiteX2" fmla="*/ 840721 w 7384715"/>
                          <a:gd name="connsiteY2" fmla="*/ 0 h 1351204"/>
                          <a:gd name="connsiteX3" fmla="*/ 1556471 w 7384715"/>
                          <a:gd name="connsiteY3" fmla="*/ 0 h 1351204"/>
                          <a:gd name="connsiteX4" fmla="*/ 2050679 w 7384715"/>
                          <a:gd name="connsiteY4" fmla="*/ 0 h 1351204"/>
                          <a:gd name="connsiteX5" fmla="*/ 2544886 w 7384715"/>
                          <a:gd name="connsiteY5" fmla="*/ 0 h 1351204"/>
                          <a:gd name="connsiteX6" fmla="*/ 3260636 w 7384715"/>
                          <a:gd name="connsiteY6" fmla="*/ 0 h 1351204"/>
                          <a:gd name="connsiteX7" fmla="*/ 3680996 w 7384715"/>
                          <a:gd name="connsiteY7" fmla="*/ 0 h 1351204"/>
                          <a:gd name="connsiteX8" fmla="*/ 4396746 w 7384715"/>
                          <a:gd name="connsiteY8" fmla="*/ 0 h 1351204"/>
                          <a:gd name="connsiteX9" fmla="*/ 5112495 w 7384715"/>
                          <a:gd name="connsiteY9" fmla="*/ 0 h 1351204"/>
                          <a:gd name="connsiteX10" fmla="*/ 5680550 w 7384715"/>
                          <a:gd name="connsiteY10" fmla="*/ 0 h 1351204"/>
                          <a:gd name="connsiteX11" fmla="*/ 6396299 w 7384715"/>
                          <a:gd name="connsiteY11" fmla="*/ 0 h 1351204"/>
                          <a:gd name="connsiteX12" fmla="*/ 6890507 w 7384715"/>
                          <a:gd name="connsiteY12" fmla="*/ 0 h 1351204"/>
                          <a:gd name="connsiteX13" fmla="*/ 7384715 w 7384715"/>
                          <a:gd name="connsiteY13" fmla="*/ 0 h 1351204"/>
                          <a:gd name="connsiteX14" fmla="*/ 7384715 w 7384715"/>
                          <a:gd name="connsiteY14" fmla="*/ 463913 h 1351204"/>
                          <a:gd name="connsiteX15" fmla="*/ 7384715 w 7384715"/>
                          <a:gd name="connsiteY15" fmla="*/ 914315 h 1351204"/>
                          <a:gd name="connsiteX16" fmla="*/ 7384715 w 7384715"/>
                          <a:gd name="connsiteY16" fmla="*/ 1351204 h 1351204"/>
                          <a:gd name="connsiteX17" fmla="*/ 6742813 w 7384715"/>
                          <a:gd name="connsiteY17" fmla="*/ 1351204 h 1351204"/>
                          <a:gd name="connsiteX18" fmla="*/ 6174758 w 7384715"/>
                          <a:gd name="connsiteY18" fmla="*/ 1351204 h 1351204"/>
                          <a:gd name="connsiteX19" fmla="*/ 5828244 w 7384715"/>
                          <a:gd name="connsiteY19" fmla="*/ 1351204 h 1351204"/>
                          <a:gd name="connsiteX20" fmla="*/ 5407884 w 7384715"/>
                          <a:gd name="connsiteY20" fmla="*/ 1351204 h 1351204"/>
                          <a:gd name="connsiteX21" fmla="*/ 4692134 w 7384715"/>
                          <a:gd name="connsiteY21" fmla="*/ 1351204 h 1351204"/>
                          <a:gd name="connsiteX22" fmla="*/ 4124079 w 7384715"/>
                          <a:gd name="connsiteY22" fmla="*/ 1351204 h 1351204"/>
                          <a:gd name="connsiteX23" fmla="*/ 3703719 w 7384715"/>
                          <a:gd name="connsiteY23" fmla="*/ 1351204 h 1351204"/>
                          <a:gd name="connsiteX24" fmla="*/ 3135664 w 7384715"/>
                          <a:gd name="connsiteY24" fmla="*/ 1351204 h 1351204"/>
                          <a:gd name="connsiteX25" fmla="*/ 2789150 w 7384715"/>
                          <a:gd name="connsiteY25" fmla="*/ 1351204 h 1351204"/>
                          <a:gd name="connsiteX26" fmla="*/ 2442636 w 7384715"/>
                          <a:gd name="connsiteY26" fmla="*/ 1351204 h 1351204"/>
                          <a:gd name="connsiteX27" fmla="*/ 1874582 w 7384715"/>
                          <a:gd name="connsiteY27" fmla="*/ 1351204 h 1351204"/>
                          <a:gd name="connsiteX28" fmla="*/ 1454221 w 7384715"/>
                          <a:gd name="connsiteY28" fmla="*/ 1351204 h 1351204"/>
                          <a:gd name="connsiteX29" fmla="*/ 812319 w 7384715"/>
                          <a:gd name="connsiteY29" fmla="*/ 1351204 h 1351204"/>
                          <a:gd name="connsiteX30" fmla="*/ 0 w 7384715"/>
                          <a:gd name="connsiteY30" fmla="*/ 1351204 h 1351204"/>
                          <a:gd name="connsiteX31" fmla="*/ 0 w 7384715"/>
                          <a:gd name="connsiteY31" fmla="*/ 887291 h 1351204"/>
                          <a:gd name="connsiteX32" fmla="*/ 0 w 7384715"/>
                          <a:gd name="connsiteY32" fmla="*/ 423377 h 1351204"/>
                          <a:gd name="connsiteX33" fmla="*/ 0 w 7384715"/>
                          <a:gd name="connsiteY33" fmla="*/ 0 h 135120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</a:cxnLst>
                        <a:rect l="l" t="t" r="r" b="b"/>
                        <a:pathLst>
                          <a:path w="7384715" h="1351204" extrusionOk="0">
                            <a:moveTo>
                              <a:pt x="0" y="0"/>
                            </a:moveTo>
                            <a:cubicBezTo>
                              <a:pt x="210976" y="-18601"/>
                              <a:pt x="298105" y="48066"/>
                              <a:pt x="494208" y="0"/>
                            </a:cubicBezTo>
                            <a:cubicBezTo>
                              <a:pt x="690311" y="-48066"/>
                              <a:pt x="759637" y="12984"/>
                              <a:pt x="840721" y="0"/>
                            </a:cubicBezTo>
                            <a:cubicBezTo>
                              <a:pt x="921805" y="-12984"/>
                              <a:pt x="1347068" y="72281"/>
                              <a:pt x="1556471" y="0"/>
                            </a:cubicBezTo>
                            <a:cubicBezTo>
                              <a:pt x="1765874" y="-72281"/>
                              <a:pt x="1852074" y="14920"/>
                              <a:pt x="2050679" y="0"/>
                            </a:cubicBezTo>
                            <a:cubicBezTo>
                              <a:pt x="2249284" y="-14920"/>
                              <a:pt x="2439070" y="2303"/>
                              <a:pt x="2544886" y="0"/>
                            </a:cubicBezTo>
                            <a:cubicBezTo>
                              <a:pt x="2650702" y="-2303"/>
                              <a:pt x="3097381" y="80431"/>
                              <a:pt x="3260636" y="0"/>
                            </a:cubicBezTo>
                            <a:cubicBezTo>
                              <a:pt x="3423891" y="-80431"/>
                              <a:pt x="3487559" y="21728"/>
                              <a:pt x="3680996" y="0"/>
                            </a:cubicBezTo>
                            <a:cubicBezTo>
                              <a:pt x="3874433" y="-21728"/>
                              <a:pt x="4245966" y="1971"/>
                              <a:pt x="4396746" y="0"/>
                            </a:cubicBezTo>
                            <a:cubicBezTo>
                              <a:pt x="4547526" y="-1971"/>
                              <a:pt x="4890527" y="63713"/>
                              <a:pt x="5112495" y="0"/>
                            </a:cubicBezTo>
                            <a:cubicBezTo>
                              <a:pt x="5334463" y="-63713"/>
                              <a:pt x="5564233" y="25995"/>
                              <a:pt x="5680550" y="0"/>
                            </a:cubicBezTo>
                            <a:cubicBezTo>
                              <a:pt x="5796868" y="-25995"/>
                              <a:pt x="6072130" y="4474"/>
                              <a:pt x="6396299" y="0"/>
                            </a:cubicBezTo>
                            <a:cubicBezTo>
                              <a:pt x="6720468" y="-4474"/>
                              <a:pt x="6770809" y="46614"/>
                              <a:pt x="6890507" y="0"/>
                            </a:cubicBezTo>
                            <a:cubicBezTo>
                              <a:pt x="7010205" y="-46614"/>
                              <a:pt x="7212410" y="19035"/>
                              <a:pt x="7384715" y="0"/>
                            </a:cubicBezTo>
                            <a:cubicBezTo>
                              <a:pt x="7423953" y="169389"/>
                              <a:pt x="7363974" y="342646"/>
                              <a:pt x="7384715" y="463913"/>
                            </a:cubicBezTo>
                            <a:cubicBezTo>
                              <a:pt x="7405456" y="585180"/>
                              <a:pt x="7336328" y="801571"/>
                              <a:pt x="7384715" y="914315"/>
                            </a:cubicBezTo>
                            <a:cubicBezTo>
                              <a:pt x="7433102" y="1027059"/>
                              <a:pt x="7342593" y="1199846"/>
                              <a:pt x="7384715" y="1351204"/>
                            </a:cubicBezTo>
                            <a:cubicBezTo>
                              <a:pt x="7154713" y="1382322"/>
                              <a:pt x="6872118" y="1325301"/>
                              <a:pt x="6742813" y="1351204"/>
                            </a:cubicBezTo>
                            <a:cubicBezTo>
                              <a:pt x="6613508" y="1377107"/>
                              <a:pt x="6319676" y="1323733"/>
                              <a:pt x="6174758" y="1351204"/>
                            </a:cubicBezTo>
                            <a:cubicBezTo>
                              <a:pt x="6029840" y="1378675"/>
                              <a:pt x="5910314" y="1350736"/>
                              <a:pt x="5828244" y="1351204"/>
                            </a:cubicBezTo>
                            <a:cubicBezTo>
                              <a:pt x="5746174" y="1351672"/>
                              <a:pt x="5512433" y="1304848"/>
                              <a:pt x="5407884" y="1351204"/>
                            </a:cubicBezTo>
                            <a:cubicBezTo>
                              <a:pt x="5303335" y="1397560"/>
                              <a:pt x="4997943" y="1338056"/>
                              <a:pt x="4692134" y="1351204"/>
                            </a:cubicBezTo>
                            <a:cubicBezTo>
                              <a:pt x="4386325" y="1364352"/>
                              <a:pt x="4346220" y="1294032"/>
                              <a:pt x="4124079" y="1351204"/>
                            </a:cubicBezTo>
                            <a:cubicBezTo>
                              <a:pt x="3901939" y="1408376"/>
                              <a:pt x="3825659" y="1308494"/>
                              <a:pt x="3703719" y="1351204"/>
                            </a:cubicBezTo>
                            <a:cubicBezTo>
                              <a:pt x="3581779" y="1393914"/>
                              <a:pt x="3341133" y="1317314"/>
                              <a:pt x="3135664" y="1351204"/>
                            </a:cubicBezTo>
                            <a:cubicBezTo>
                              <a:pt x="2930196" y="1385094"/>
                              <a:pt x="2948081" y="1331056"/>
                              <a:pt x="2789150" y="1351204"/>
                            </a:cubicBezTo>
                            <a:cubicBezTo>
                              <a:pt x="2630219" y="1371352"/>
                              <a:pt x="2611033" y="1345254"/>
                              <a:pt x="2442636" y="1351204"/>
                            </a:cubicBezTo>
                            <a:cubicBezTo>
                              <a:pt x="2274239" y="1357154"/>
                              <a:pt x="2091919" y="1326643"/>
                              <a:pt x="1874582" y="1351204"/>
                            </a:cubicBezTo>
                            <a:cubicBezTo>
                              <a:pt x="1657245" y="1375765"/>
                              <a:pt x="1563037" y="1342096"/>
                              <a:pt x="1454221" y="1351204"/>
                            </a:cubicBezTo>
                            <a:cubicBezTo>
                              <a:pt x="1345405" y="1360312"/>
                              <a:pt x="1101367" y="1308400"/>
                              <a:pt x="812319" y="1351204"/>
                            </a:cubicBezTo>
                            <a:cubicBezTo>
                              <a:pt x="523271" y="1394008"/>
                              <a:pt x="261234" y="1261962"/>
                              <a:pt x="0" y="1351204"/>
                            </a:cubicBezTo>
                            <a:cubicBezTo>
                              <a:pt x="-29144" y="1128849"/>
                              <a:pt x="32233" y="1051368"/>
                              <a:pt x="0" y="887291"/>
                            </a:cubicBezTo>
                            <a:cubicBezTo>
                              <a:pt x="-32233" y="723214"/>
                              <a:pt x="12802" y="573764"/>
                              <a:pt x="0" y="423377"/>
                            </a:cubicBezTo>
                            <a:cubicBezTo>
                              <a:pt x="-12802" y="272990"/>
                              <a:pt x="18011" y="11893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43FB71-A435-DBFA-55D9-535068472B6B}"/>
                  </a:ext>
                </a:extLst>
              </p:cNvPr>
              <p:cNvSpPr txBox="1"/>
              <p:nvPr/>
            </p:nvSpPr>
            <p:spPr>
              <a:xfrm>
                <a:off x="8965000" y="5532761"/>
                <a:ext cx="1089121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𝟓𝟖𝟕𝟓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43FB71-A435-DBFA-55D9-535068472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5000" y="5532761"/>
                <a:ext cx="1089121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383303-FA44-9B3B-B856-3F03FF6A5297}"/>
                  </a:ext>
                </a:extLst>
              </p:cNvPr>
              <p:cNvSpPr txBox="1"/>
              <p:nvPr/>
            </p:nvSpPr>
            <p:spPr>
              <a:xfrm>
                <a:off x="1168400" y="4444429"/>
                <a:ext cx="3841614" cy="415498"/>
              </a:xfrm>
              <a:custGeom>
                <a:avLst/>
                <a:gdLst>
                  <a:gd name="connsiteX0" fmla="*/ 0 w 3841614"/>
                  <a:gd name="connsiteY0" fmla="*/ 0 h 415498"/>
                  <a:gd name="connsiteX1" fmla="*/ 510386 w 3841614"/>
                  <a:gd name="connsiteY1" fmla="*/ 0 h 415498"/>
                  <a:gd name="connsiteX2" fmla="*/ 943939 w 3841614"/>
                  <a:gd name="connsiteY2" fmla="*/ 0 h 415498"/>
                  <a:gd name="connsiteX3" fmla="*/ 1569574 w 3841614"/>
                  <a:gd name="connsiteY3" fmla="*/ 0 h 415498"/>
                  <a:gd name="connsiteX4" fmla="*/ 2079960 w 3841614"/>
                  <a:gd name="connsiteY4" fmla="*/ 0 h 415498"/>
                  <a:gd name="connsiteX5" fmla="*/ 2590345 w 3841614"/>
                  <a:gd name="connsiteY5" fmla="*/ 0 h 415498"/>
                  <a:gd name="connsiteX6" fmla="*/ 3215980 w 3841614"/>
                  <a:gd name="connsiteY6" fmla="*/ 0 h 415498"/>
                  <a:gd name="connsiteX7" fmla="*/ 3841614 w 3841614"/>
                  <a:gd name="connsiteY7" fmla="*/ 0 h 415498"/>
                  <a:gd name="connsiteX8" fmla="*/ 3841614 w 3841614"/>
                  <a:gd name="connsiteY8" fmla="*/ 415498 h 415498"/>
                  <a:gd name="connsiteX9" fmla="*/ 3369644 w 3841614"/>
                  <a:gd name="connsiteY9" fmla="*/ 415498 h 415498"/>
                  <a:gd name="connsiteX10" fmla="*/ 2820842 w 3841614"/>
                  <a:gd name="connsiteY10" fmla="*/ 415498 h 415498"/>
                  <a:gd name="connsiteX11" fmla="*/ 2272040 w 3841614"/>
                  <a:gd name="connsiteY11" fmla="*/ 415498 h 415498"/>
                  <a:gd name="connsiteX12" fmla="*/ 1761654 w 3841614"/>
                  <a:gd name="connsiteY12" fmla="*/ 415498 h 415498"/>
                  <a:gd name="connsiteX13" fmla="*/ 1136020 w 3841614"/>
                  <a:gd name="connsiteY13" fmla="*/ 415498 h 415498"/>
                  <a:gd name="connsiteX14" fmla="*/ 510386 w 3841614"/>
                  <a:gd name="connsiteY14" fmla="*/ 415498 h 415498"/>
                  <a:gd name="connsiteX15" fmla="*/ 0 w 3841614"/>
                  <a:gd name="connsiteY15" fmla="*/ 415498 h 415498"/>
                  <a:gd name="connsiteX16" fmla="*/ 0 w 3841614"/>
                  <a:gd name="connsiteY16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841614" h="415498" extrusionOk="0">
                    <a:moveTo>
                      <a:pt x="0" y="0"/>
                    </a:moveTo>
                    <a:cubicBezTo>
                      <a:pt x="255036" y="-45702"/>
                      <a:pt x="309746" y="24995"/>
                      <a:pt x="510386" y="0"/>
                    </a:cubicBezTo>
                    <a:cubicBezTo>
                      <a:pt x="711026" y="-24995"/>
                      <a:pt x="774363" y="28658"/>
                      <a:pt x="943939" y="0"/>
                    </a:cubicBezTo>
                    <a:cubicBezTo>
                      <a:pt x="1113515" y="-28658"/>
                      <a:pt x="1347974" y="14657"/>
                      <a:pt x="1569574" y="0"/>
                    </a:cubicBezTo>
                    <a:cubicBezTo>
                      <a:pt x="1791174" y="-14657"/>
                      <a:pt x="1884651" y="32953"/>
                      <a:pt x="2079960" y="0"/>
                    </a:cubicBezTo>
                    <a:cubicBezTo>
                      <a:pt x="2275269" y="-32953"/>
                      <a:pt x="2425618" y="32673"/>
                      <a:pt x="2590345" y="0"/>
                    </a:cubicBezTo>
                    <a:cubicBezTo>
                      <a:pt x="2755073" y="-32673"/>
                      <a:pt x="3052882" y="33848"/>
                      <a:pt x="3215980" y="0"/>
                    </a:cubicBezTo>
                    <a:cubicBezTo>
                      <a:pt x="3379078" y="-33848"/>
                      <a:pt x="3589768" y="17415"/>
                      <a:pt x="3841614" y="0"/>
                    </a:cubicBezTo>
                    <a:cubicBezTo>
                      <a:pt x="3858483" y="157873"/>
                      <a:pt x="3795977" y="225898"/>
                      <a:pt x="3841614" y="415498"/>
                    </a:cubicBezTo>
                    <a:cubicBezTo>
                      <a:pt x="3639561" y="417626"/>
                      <a:pt x="3593224" y="385149"/>
                      <a:pt x="3369644" y="415498"/>
                    </a:cubicBezTo>
                    <a:cubicBezTo>
                      <a:pt x="3146064" y="445847"/>
                      <a:pt x="3036256" y="350236"/>
                      <a:pt x="2820842" y="415498"/>
                    </a:cubicBezTo>
                    <a:cubicBezTo>
                      <a:pt x="2605428" y="480760"/>
                      <a:pt x="2433684" y="410975"/>
                      <a:pt x="2272040" y="415498"/>
                    </a:cubicBezTo>
                    <a:cubicBezTo>
                      <a:pt x="2110396" y="420021"/>
                      <a:pt x="1965480" y="362617"/>
                      <a:pt x="1761654" y="415498"/>
                    </a:cubicBezTo>
                    <a:cubicBezTo>
                      <a:pt x="1557828" y="468379"/>
                      <a:pt x="1447937" y="377436"/>
                      <a:pt x="1136020" y="415498"/>
                    </a:cubicBezTo>
                    <a:cubicBezTo>
                      <a:pt x="824103" y="453560"/>
                      <a:pt x="818238" y="368867"/>
                      <a:pt x="510386" y="415498"/>
                    </a:cubicBezTo>
                    <a:cubicBezTo>
                      <a:pt x="202534" y="462129"/>
                      <a:pt x="140668" y="407904"/>
                      <a:pt x="0" y="415498"/>
                    </a:cubicBezTo>
                    <a:cubicBezTo>
                      <a:pt x="-39508" y="316078"/>
                      <a:pt x="29589" y="99493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𝒍𝒆𝒇𝒕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𝒍𝒆𝒂𝒇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383303-FA44-9B3B-B856-3F03FF6A5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400" y="4444429"/>
                <a:ext cx="3841614" cy="415498"/>
              </a:xfrm>
              <a:prstGeom prst="rect">
                <a:avLst/>
              </a:prstGeom>
              <a:blipFill>
                <a:blip r:embed="rId20"/>
                <a:stretch>
                  <a:fillRect b="-1617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3841614"/>
                          <a:gd name="connsiteY0" fmla="*/ 0 h 415498"/>
                          <a:gd name="connsiteX1" fmla="*/ 510386 w 3841614"/>
                          <a:gd name="connsiteY1" fmla="*/ 0 h 415498"/>
                          <a:gd name="connsiteX2" fmla="*/ 943939 w 3841614"/>
                          <a:gd name="connsiteY2" fmla="*/ 0 h 415498"/>
                          <a:gd name="connsiteX3" fmla="*/ 1569574 w 3841614"/>
                          <a:gd name="connsiteY3" fmla="*/ 0 h 415498"/>
                          <a:gd name="connsiteX4" fmla="*/ 2079960 w 3841614"/>
                          <a:gd name="connsiteY4" fmla="*/ 0 h 415498"/>
                          <a:gd name="connsiteX5" fmla="*/ 2590345 w 3841614"/>
                          <a:gd name="connsiteY5" fmla="*/ 0 h 415498"/>
                          <a:gd name="connsiteX6" fmla="*/ 3215980 w 3841614"/>
                          <a:gd name="connsiteY6" fmla="*/ 0 h 415498"/>
                          <a:gd name="connsiteX7" fmla="*/ 3841614 w 3841614"/>
                          <a:gd name="connsiteY7" fmla="*/ 0 h 415498"/>
                          <a:gd name="connsiteX8" fmla="*/ 3841614 w 3841614"/>
                          <a:gd name="connsiteY8" fmla="*/ 415498 h 415498"/>
                          <a:gd name="connsiteX9" fmla="*/ 3369644 w 3841614"/>
                          <a:gd name="connsiteY9" fmla="*/ 415498 h 415498"/>
                          <a:gd name="connsiteX10" fmla="*/ 2820842 w 3841614"/>
                          <a:gd name="connsiteY10" fmla="*/ 415498 h 415498"/>
                          <a:gd name="connsiteX11" fmla="*/ 2272040 w 3841614"/>
                          <a:gd name="connsiteY11" fmla="*/ 415498 h 415498"/>
                          <a:gd name="connsiteX12" fmla="*/ 1761654 w 3841614"/>
                          <a:gd name="connsiteY12" fmla="*/ 415498 h 415498"/>
                          <a:gd name="connsiteX13" fmla="*/ 1136020 w 3841614"/>
                          <a:gd name="connsiteY13" fmla="*/ 415498 h 415498"/>
                          <a:gd name="connsiteX14" fmla="*/ 510386 w 3841614"/>
                          <a:gd name="connsiteY14" fmla="*/ 415498 h 415498"/>
                          <a:gd name="connsiteX15" fmla="*/ 0 w 3841614"/>
                          <a:gd name="connsiteY15" fmla="*/ 415498 h 415498"/>
                          <a:gd name="connsiteX16" fmla="*/ 0 w 3841614"/>
                          <a:gd name="connsiteY16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</a:cxnLst>
                        <a:rect l="l" t="t" r="r" b="b"/>
                        <a:pathLst>
                          <a:path w="3841614" h="415498" extrusionOk="0">
                            <a:moveTo>
                              <a:pt x="0" y="0"/>
                            </a:moveTo>
                            <a:cubicBezTo>
                              <a:pt x="255036" y="-45702"/>
                              <a:pt x="309746" y="24995"/>
                              <a:pt x="510386" y="0"/>
                            </a:cubicBezTo>
                            <a:cubicBezTo>
                              <a:pt x="711026" y="-24995"/>
                              <a:pt x="774363" y="28658"/>
                              <a:pt x="943939" y="0"/>
                            </a:cubicBezTo>
                            <a:cubicBezTo>
                              <a:pt x="1113515" y="-28658"/>
                              <a:pt x="1347974" y="14657"/>
                              <a:pt x="1569574" y="0"/>
                            </a:cubicBezTo>
                            <a:cubicBezTo>
                              <a:pt x="1791174" y="-14657"/>
                              <a:pt x="1884651" y="32953"/>
                              <a:pt x="2079960" y="0"/>
                            </a:cubicBezTo>
                            <a:cubicBezTo>
                              <a:pt x="2275269" y="-32953"/>
                              <a:pt x="2425618" y="32673"/>
                              <a:pt x="2590345" y="0"/>
                            </a:cubicBezTo>
                            <a:cubicBezTo>
                              <a:pt x="2755073" y="-32673"/>
                              <a:pt x="3052882" y="33848"/>
                              <a:pt x="3215980" y="0"/>
                            </a:cubicBezTo>
                            <a:cubicBezTo>
                              <a:pt x="3379078" y="-33848"/>
                              <a:pt x="3589768" y="17415"/>
                              <a:pt x="3841614" y="0"/>
                            </a:cubicBezTo>
                            <a:cubicBezTo>
                              <a:pt x="3858483" y="157873"/>
                              <a:pt x="3795977" y="225898"/>
                              <a:pt x="3841614" y="415498"/>
                            </a:cubicBezTo>
                            <a:cubicBezTo>
                              <a:pt x="3639561" y="417626"/>
                              <a:pt x="3593224" y="385149"/>
                              <a:pt x="3369644" y="415498"/>
                            </a:cubicBezTo>
                            <a:cubicBezTo>
                              <a:pt x="3146064" y="445847"/>
                              <a:pt x="3036256" y="350236"/>
                              <a:pt x="2820842" y="415498"/>
                            </a:cubicBezTo>
                            <a:cubicBezTo>
                              <a:pt x="2605428" y="480760"/>
                              <a:pt x="2433684" y="410975"/>
                              <a:pt x="2272040" y="415498"/>
                            </a:cubicBezTo>
                            <a:cubicBezTo>
                              <a:pt x="2110396" y="420021"/>
                              <a:pt x="1965480" y="362617"/>
                              <a:pt x="1761654" y="415498"/>
                            </a:cubicBezTo>
                            <a:cubicBezTo>
                              <a:pt x="1557828" y="468379"/>
                              <a:pt x="1447937" y="377436"/>
                              <a:pt x="1136020" y="415498"/>
                            </a:cubicBezTo>
                            <a:cubicBezTo>
                              <a:pt x="824103" y="453560"/>
                              <a:pt x="818238" y="368867"/>
                              <a:pt x="510386" y="415498"/>
                            </a:cubicBezTo>
                            <a:cubicBezTo>
                              <a:pt x="202534" y="462129"/>
                              <a:pt x="140668" y="407904"/>
                              <a:pt x="0" y="415498"/>
                            </a:cubicBezTo>
                            <a:cubicBezTo>
                              <a:pt x="-39508" y="316078"/>
                              <a:pt x="29589" y="99493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92CEC3-8996-5235-3B5D-7F2F9569CAB0}"/>
                  </a:ext>
                </a:extLst>
              </p:cNvPr>
              <p:cNvSpPr txBox="1"/>
              <p:nvPr/>
            </p:nvSpPr>
            <p:spPr>
              <a:xfrm>
                <a:off x="5012826" y="4444429"/>
                <a:ext cx="861973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92CEC3-8996-5235-3B5D-7F2F9569C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26" y="4444429"/>
                <a:ext cx="861973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4778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FB2DB96-B454-E01F-5184-49EBCBB7348D}"/>
              </a:ext>
            </a:extLst>
          </p:cNvPr>
          <p:cNvGrpSpPr/>
          <p:nvPr/>
        </p:nvGrpSpPr>
        <p:grpSpPr>
          <a:xfrm>
            <a:off x="3405591" y="537789"/>
            <a:ext cx="5099408" cy="4180540"/>
            <a:chOff x="4879770" y="421898"/>
            <a:chExt cx="5099408" cy="418054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B2C76C-CF32-C18B-F168-D1CE23A740B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9651316-D8C1-9905-0B8B-010B7108961F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102340-A429-A931-98E6-0020070C8F0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33E308-B8FD-194A-4E01-0E500E49F3A0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EB97B-970F-547E-49C9-8BC6EE0F2C06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D5E3A0-06DC-FB81-338E-52DA61E7E00D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57" name="Picture 5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EB5B2F3B-0F47-AEEA-A742-81DDB2EB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8" name="Graphic 57" descr="Bowl outline">
                <a:extLst>
                  <a:ext uri="{FF2B5EF4-FFF2-40B4-BE49-F238E27FC236}">
                    <a16:creationId xmlns:a16="http://schemas.microsoft.com/office/drawing/2014/main" id="{6A348D0A-00EA-E2CB-604E-5B6E6BAB1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B6BBB09-DC0E-34FF-A9F7-79482AF8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020C1BC-895F-B552-9640-5633562FA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2127ECB-777C-D9D9-594E-B8F386934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4C4ECF0-AF16-C071-1C13-5A36C0609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CCED901-68CB-ED9B-DD4D-59D913C48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D316287-0C91-C2FD-5462-87EF8A497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3C0212A-4344-5A80-F288-2E59844F6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105B0C-361C-3FA8-54B3-6FA0CEA04CBA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52" name="Picture 5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DAEAF14-129A-E096-7DC1-6CCE72470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5" name="Graphic 54" descr="Bowl outline">
                <a:extLst>
                  <a:ext uri="{FF2B5EF4-FFF2-40B4-BE49-F238E27FC236}">
                    <a16:creationId xmlns:a16="http://schemas.microsoft.com/office/drawing/2014/main" id="{543C4A8B-DD2F-D2DE-A25E-7987F6CC5E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6" name="Picture 5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F9545F-4AB6-B53F-C90D-6B0A41598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D790F4-0E0A-D40E-C75D-D443058F4B5B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38" name="Picture 3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6C7E6C9-8B68-D767-FD14-C0D5FE4C8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08DA55D8-AC9F-155F-1F7A-4405BD711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Graphic 39" descr="Bowl outline">
                <a:extLst>
                  <a:ext uri="{FF2B5EF4-FFF2-40B4-BE49-F238E27FC236}">
                    <a16:creationId xmlns:a16="http://schemas.microsoft.com/office/drawing/2014/main" id="{DE2716C3-3A82-7994-0A98-E1A2369872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1" name="Picture 4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5104CCC-05A2-94E7-AF03-68DD8C817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ADD13E-4B2E-B5F3-289E-C97F1718E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3" name="Picture 4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24518AF-33EB-486F-4A76-439E1AFC3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Picture 4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6F12D9E-8BE4-1468-295A-2F75A4202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45" name="Picture 4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50FE5FF-6F54-F5B8-802D-E26D10D4C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8" name="Picture 4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D87D9DD-CD4C-5E98-B73D-8F409DE85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0" name="Picture 4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6A1439-E8D4-D252-5BE5-E0254968D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1" name="Picture 5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1F0AA60-F0B6-9338-3281-B4570B70C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73E20EB-4753-E90F-3653-9DE84BFD5EBD}"/>
              </a:ext>
            </a:extLst>
          </p:cNvPr>
          <p:cNvSpPr txBox="1"/>
          <p:nvPr/>
        </p:nvSpPr>
        <p:spPr>
          <a:xfrm>
            <a:off x="1631951" y="5298131"/>
            <a:ext cx="7001242" cy="477054"/>
          </a:xfrm>
          <a:custGeom>
            <a:avLst/>
            <a:gdLst>
              <a:gd name="connsiteX0" fmla="*/ 0 w 7001242"/>
              <a:gd name="connsiteY0" fmla="*/ 0 h 477054"/>
              <a:gd name="connsiteX1" fmla="*/ 513424 w 7001242"/>
              <a:gd name="connsiteY1" fmla="*/ 0 h 477054"/>
              <a:gd name="connsiteX2" fmla="*/ 886824 w 7001242"/>
              <a:gd name="connsiteY2" fmla="*/ 0 h 477054"/>
              <a:gd name="connsiteX3" fmla="*/ 1610286 w 7001242"/>
              <a:gd name="connsiteY3" fmla="*/ 0 h 477054"/>
              <a:gd name="connsiteX4" fmla="*/ 2123710 w 7001242"/>
              <a:gd name="connsiteY4" fmla="*/ 0 h 477054"/>
              <a:gd name="connsiteX5" fmla="*/ 2637134 w 7001242"/>
              <a:gd name="connsiteY5" fmla="*/ 0 h 477054"/>
              <a:gd name="connsiteX6" fmla="*/ 3360596 w 7001242"/>
              <a:gd name="connsiteY6" fmla="*/ 0 h 477054"/>
              <a:gd name="connsiteX7" fmla="*/ 3804008 w 7001242"/>
              <a:gd name="connsiteY7" fmla="*/ 0 h 477054"/>
              <a:gd name="connsiteX8" fmla="*/ 4527470 w 7001242"/>
              <a:gd name="connsiteY8" fmla="*/ 0 h 477054"/>
              <a:gd name="connsiteX9" fmla="*/ 5250932 w 7001242"/>
              <a:gd name="connsiteY9" fmla="*/ 0 h 477054"/>
              <a:gd name="connsiteX10" fmla="*/ 5834368 w 7001242"/>
              <a:gd name="connsiteY10" fmla="*/ 0 h 477054"/>
              <a:gd name="connsiteX11" fmla="*/ 7001242 w 7001242"/>
              <a:gd name="connsiteY11" fmla="*/ 0 h 477054"/>
              <a:gd name="connsiteX12" fmla="*/ 7001242 w 7001242"/>
              <a:gd name="connsiteY12" fmla="*/ 477054 h 477054"/>
              <a:gd name="connsiteX13" fmla="*/ 6627842 w 7001242"/>
              <a:gd name="connsiteY13" fmla="*/ 477054 h 477054"/>
              <a:gd name="connsiteX14" fmla="*/ 5904381 w 7001242"/>
              <a:gd name="connsiteY14" fmla="*/ 477054 h 477054"/>
              <a:gd name="connsiteX15" fmla="*/ 5460969 w 7001242"/>
              <a:gd name="connsiteY15" fmla="*/ 477054 h 477054"/>
              <a:gd name="connsiteX16" fmla="*/ 4877532 w 7001242"/>
              <a:gd name="connsiteY16" fmla="*/ 477054 h 477054"/>
              <a:gd name="connsiteX17" fmla="*/ 4154070 w 7001242"/>
              <a:gd name="connsiteY17" fmla="*/ 477054 h 477054"/>
              <a:gd name="connsiteX18" fmla="*/ 3570633 w 7001242"/>
              <a:gd name="connsiteY18" fmla="*/ 477054 h 477054"/>
              <a:gd name="connsiteX19" fmla="*/ 3197234 w 7001242"/>
              <a:gd name="connsiteY19" fmla="*/ 477054 h 477054"/>
              <a:gd name="connsiteX20" fmla="*/ 2753822 w 7001242"/>
              <a:gd name="connsiteY20" fmla="*/ 477054 h 477054"/>
              <a:gd name="connsiteX21" fmla="*/ 2030360 w 7001242"/>
              <a:gd name="connsiteY21" fmla="*/ 477054 h 477054"/>
              <a:gd name="connsiteX22" fmla="*/ 1446923 w 7001242"/>
              <a:gd name="connsiteY22" fmla="*/ 477054 h 477054"/>
              <a:gd name="connsiteX23" fmla="*/ 1003511 w 7001242"/>
              <a:gd name="connsiteY23" fmla="*/ 477054 h 477054"/>
              <a:gd name="connsiteX24" fmla="*/ 0 w 7001242"/>
              <a:gd name="connsiteY24" fmla="*/ 477054 h 477054"/>
              <a:gd name="connsiteX25" fmla="*/ 0 w 7001242"/>
              <a:gd name="connsiteY25" fmla="*/ 0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001242" h="477054" extrusionOk="0">
                <a:moveTo>
                  <a:pt x="0" y="0"/>
                </a:moveTo>
                <a:cubicBezTo>
                  <a:pt x="222910" y="-38377"/>
                  <a:pt x="382455" y="46566"/>
                  <a:pt x="513424" y="0"/>
                </a:cubicBezTo>
                <a:cubicBezTo>
                  <a:pt x="644393" y="-46566"/>
                  <a:pt x="787634" y="42209"/>
                  <a:pt x="886824" y="0"/>
                </a:cubicBezTo>
                <a:cubicBezTo>
                  <a:pt x="986014" y="-42209"/>
                  <a:pt x="1400696" y="42640"/>
                  <a:pt x="1610286" y="0"/>
                </a:cubicBezTo>
                <a:cubicBezTo>
                  <a:pt x="1819876" y="-42640"/>
                  <a:pt x="2007175" y="31131"/>
                  <a:pt x="2123710" y="0"/>
                </a:cubicBezTo>
                <a:cubicBezTo>
                  <a:pt x="2240245" y="-31131"/>
                  <a:pt x="2396948" y="24990"/>
                  <a:pt x="2637134" y="0"/>
                </a:cubicBezTo>
                <a:cubicBezTo>
                  <a:pt x="2877320" y="-24990"/>
                  <a:pt x="3116895" y="51739"/>
                  <a:pt x="3360596" y="0"/>
                </a:cubicBezTo>
                <a:cubicBezTo>
                  <a:pt x="3604297" y="-51739"/>
                  <a:pt x="3712791" y="25796"/>
                  <a:pt x="3804008" y="0"/>
                </a:cubicBezTo>
                <a:cubicBezTo>
                  <a:pt x="3895225" y="-25796"/>
                  <a:pt x="4221172" y="34407"/>
                  <a:pt x="4527470" y="0"/>
                </a:cubicBezTo>
                <a:cubicBezTo>
                  <a:pt x="4833768" y="-34407"/>
                  <a:pt x="4957730" y="47395"/>
                  <a:pt x="5250932" y="0"/>
                </a:cubicBezTo>
                <a:cubicBezTo>
                  <a:pt x="5544134" y="-47395"/>
                  <a:pt x="5580542" y="5784"/>
                  <a:pt x="5834368" y="0"/>
                </a:cubicBezTo>
                <a:cubicBezTo>
                  <a:pt x="6088194" y="-5784"/>
                  <a:pt x="6721973" y="104350"/>
                  <a:pt x="7001242" y="0"/>
                </a:cubicBezTo>
                <a:cubicBezTo>
                  <a:pt x="7026377" y="171125"/>
                  <a:pt x="6989259" y="370684"/>
                  <a:pt x="7001242" y="477054"/>
                </a:cubicBezTo>
                <a:cubicBezTo>
                  <a:pt x="6848789" y="495997"/>
                  <a:pt x="6712477" y="448426"/>
                  <a:pt x="6627842" y="477054"/>
                </a:cubicBezTo>
                <a:cubicBezTo>
                  <a:pt x="6543207" y="505682"/>
                  <a:pt x="6239709" y="445640"/>
                  <a:pt x="5904381" y="477054"/>
                </a:cubicBezTo>
                <a:cubicBezTo>
                  <a:pt x="5569053" y="508468"/>
                  <a:pt x="5591705" y="469215"/>
                  <a:pt x="5460969" y="477054"/>
                </a:cubicBezTo>
                <a:cubicBezTo>
                  <a:pt x="5330233" y="484893"/>
                  <a:pt x="5073551" y="424326"/>
                  <a:pt x="4877532" y="477054"/>
                </a:cubicBezTo>
                <a:cubicBezTo>
                  <a:pt x="4681513" y="529782"/>
                  <a:pt x="4405691" y="459696"/>
                  <a:pt x="4154070" y="477054"/>
                </a:cubicBezTo>
                <a:cubicBezTo>
                  <a:pt x="3902449" y="494412"/>
                  <a:pt x="3766903" y="465461"/>
                  <a:pt x="3570633" y="477054"/>
                </a:cubicBezTo>
                <a:cubicBezTo>
                  <a:pt x="3374363" y="488647"/>
                  <a:pt x="3356480" y="450365"/>
                  <a:pt x="3197234" y="477054"/>
                </a:cubicBezTo>
                <a:cubicBezTo>
                  <a:pt x="3037988" y="503743"/>
                  <a:pt x="2941550" y="445180"/>
                  <a:pt x="2753822" y="477054"/>
                </a:cubicBezTo>
                <a:cubicBezTo>
                  <a:pt x="2566094" y="508928"/>
                  <a:pt x="2293476" y="455088"/>
                  <a:pt x="2030360" y="477054"/>
                </a:cubicBezTo>
                <a:cubicBezTo>
                  <a:pt x="1767244" y="499020"/>
                  <a:pt x="1577944" y="442444"/>
                  <a:pt x="1446923" y="477054"/>
                </a:cubicBezTo>
                <a:cubicBezTo>
                  <a:pt x="1315902" y="511664"/>
                  <a:pt x="1177366" y="435158"/>
                  <a:pt x="1003511" y="477054"/>
                </a:cubicBezTo>
                <a:cubicBezTo>
                  <a:pt x="829656" y="518950"/>
                  <a:pt x="345943" y="407486"/>
                  <a:pt x="0" y="477054"/>
                </a:cubicBezTo>
                <a:cubicBezTo>
                  <a:pt x="-4567" y="281496"/>
                  <a:pt x="38733" y="117307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2500" dirty="0"/>
              <a:t>The Gini Impurity for </a:t>
            </a:r>
            <a:r>
              <a:rPr lang="en-US" sz="2500" b="1" dirty="0"/>
              <a:t>“Is the color of the fruit red” </a:t>
            </a:r>
            <a:r>
              <a:rPr lang="en-US" sz="2500" dirty="0"/>
              <a:t>is</a:t>
            </a:r>
            <a:endParaRPr lang="en-PH" sz="25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43FB71-A435-DBFA-55D9-535068472B6B}"/>
                  </a:ext>
                </a:extLst>
              </p:cNvPr>
              <p:cNvSpPr txBox="1"/>
              <p:nvPr/>
            </p:nvSpPr>
            <p:spPr>
              <a:xfrm>
                <a:off x="8728442" y="5351992"/>
                <a:ext cx="986447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𝟓𝟖𝟕𝟓</m:t>
                    </m:r>
                  </m:oMath>
                </a14:m>
                <a:r>
                  <a:rPr lang="en-PH" dirty="0"/>
                  <a:t> 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43FB71-A435-DBFA-55D9-535068472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442" y="5351992"/>
                <a:ext cx="98644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2354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CFCB1C-3E87-7D91-4D42-272F3D3066E5}"/>
              </a:ext>
            </a:extLst>
          </p:cNvPr>
          <p:cNvGrpSpPr/>
          <p:nvPr/>
        </p:nvGrpSpPr>
        <p:grpSpPr>
          <a:xfrm>
            <a:off x="3546296" y="587348"/>
            <a:ext cx="5099408" cy="4199240"/>
            <a:chOff x="4879770" y="403198"/>
            <a:chExt cx="5099408" cy="419924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530A256-6F3E-7252-A84D-ADAAE38471AA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ounded Rectangle 46">
              <a:extLst>
                <a:ext uri="{FF2B5EF4-FFF2-40B4-BE49-F238E27FC236}">
                  <a16:creationId xmlns:a16="http://schemas.microsoft.com/office/drawing/2014/main" id="{E6EFA2AA-9D49-A433-11ED-057DD200132D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Round?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3E02F56-14F4-1D9C-99FB-7BAF219BAC33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16C648-3312-DB33-84AC-EB5E8FC6ADAA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AC62D3-2AA3-D1C8-9E65-1EF2F2BC010A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8" name="Picture 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E528EDB-9850-6B6C-2E9C-C69099EA2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739" y="2970663"/>
              <a:ext cx="360000" cy="360000"/>
            </a:xfrm>
            <a:prstGeom prst="rect">
              <a:avLst/>
            </a:prstGeom>
          </p:spPr>
        </p:pic>
        <p:pic>
          <p:nvPicPr>
            <p:cNvPr id="9" name="Graphic 8" descr="Bowl outline">
              <a:extLst>
                <a:ext uri="{FF2B5EF4-FFF2-40B4-BE49-F238E27FC236}">
                  <a16:creationId xmlns:a16="http://schemas.microsoft.com/office/drawing/2014/main" id="{25884242-A089-D706-E6DD-E5994541F9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4879770" y="3575779"/>
              <a:ext cx="1800000" cy="1026659"/>
            </a:xfrm>
            <a:prstGeom prst="rect">
              <a:avLst/>
            </a:prstGeom>
          </p:spPr>
        </p:pic>
        <p:pic>
          <p:nvPicPr>
            <p:cNvPr id="10" name="Picture 9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BD75372E-1A6D-694D-E948-B7482B3FF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163273"/>
              <a:ext cx="360000" cy="360000"/>
            </a:xfrm>
            <a:prstGeom prst="rect">
              <a:avLst/>
            </a:prstGeom>
          </p:spPr>
        </p:pic>
        <p:pic>
          <p:nvPicPr>
            <p:cNvPr id="11" name="Picture 10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41F87198-58A6-E206-9BC6-63FD065E4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581086"/>
              <a:ext cx="360000" cy="360000"/>
            </a:xfrm>
            <a:prstGeom prst="rect">
              <a:avLst/>
            </a:prstGeom>
          </p:spPr>
        </p:pic>
        <p:pic>
          <p:nvPicPr>
            <p:cNvPr id="12" name="Picture 11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E8739502-2E2A-5DB4-FF68-0F0FAFDCF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69" y="3179123"/>
              <a:ext cx="360000" cy="360000"/>
            </a:xfrm>
            <a:prstGeom prst="rect">
              <a:avLst/>
            </a:prstGeom>
          </p:spPr>
        </p:pic>
        <p:pic>
          <p:nvPicPr>
            <p:cNvPr id="14" name="Picture 1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6D30E41E-E593-5E6E-F035-BEC8E424D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1639" y="3608686"/>
              <a:ext cx="360000" cy="304800"/>
            </a:xfrm>
            <a:prstGeom prst="rect">
              <a:avLst/>
            </a:prstGeom>
          </p:spPr>
        </p:pic>
        <p:pic>
          <p:nvPicPr>
            <p:cNvPr id="15" name="Picture 1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654B6862-E4B5-0199-CBDE-1A6E63A29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414" y="3192793"/>
              <a:ext cx="360000" cy="360000"/>
            </a:xfrm>
            <a:prstGeom prst="rect">
              <a:avLst/>
            </a:prstGeom>
          </p:spPr>
        </p:pic>
        <p:pic>
          <p:nvPicPr>
            <p:cNvPr id="17" name="Picture 16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BD3015C-A642-658C-5C3F-A7AC843A2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803" y="3179123"/>
              <a:ext cx="360000" cy="360000"/>
            </a:xfrm>
            <a:prstGeom prst="rect">
              <a:avLst/>
            </a:prstGeom>
          </p:spPr>
        </p:pic>
        <p:pic>
          <p:nvPicPr>
            <p:cNvPr id="18" name="Picture 1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BC085EEC-D621-8206-D4B2-37C671D65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648" y="3641010"/>
              <a:ext cx="360000" cy="360000"/>
            </a:xfrm>
            <a:prstGeom prst="rect">
              <a:avLst/>
            </a:prstGeom>
          </p:spPr>
        </p:pic>
        <p:pic>
          <p:nvPicPr>
            <p:cNvPr id="19" name="Picture 18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52BF63ED-D9A0-5D6B-5976-A4D9B48BC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2781" y="3372793"/>
              <a:ext cx="360000" cy="360000"/>
            </a:xfrm>
            <a:prstGeom prst="rect">
              <a:avLst/>
            </a:prstGeom>
          </p:spPr>
        </p:pic>
        <p:pic>
          <p:nvPicPr>
            <p:cNvPr id="46" name="Graphic 45" descr="Bowl outline">
              <a:extLst>
                <a:ext uri="{FF2B5EF4-FFF2-40B4-BE49-F238E27FC236}">
                  <a16:creationId xmlns:a16="http://schemas.microsoft.com/office/drawing/2014/main" id="{701E1EC9-1D95-2802-DBA2-554EFD2F85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8179178" y="3530887"/>
              <a:ext cx="1800000" cy="1026659"/>
            </a:xfrm>
            <a:prstGeom prst="rect">
              <a:avLst/>
            </a:prstGeom>
          </p:spPr>
        </p:pic>
        <p:pic>
          <p:nvPicPr>
            <p:cNvPr id="49" name="Picture 48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9FF73E3B-B775-5704-F9CA-848C8E257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5222" y="3377379"/>
              <a:ext cx="360000" cy="360000"/>
            </a:xfrm>
            <a:prstGeom prst="rect">
              <a:avLst/>
            </a:prstGeom>
          </p:spPr>
        </p:pic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0E13768-5EB6-38E1-C43D-A0720333D7D8}"/>
                </a:ext>
              </a:extLst>
            </p:cNvPr>
            <p:cNvGrpSpPr/>
            <p:nvPr/>
          </p:nvGrpSpPr>
          <p:grpSpPr>
            <a:xfrm>
              <a:off x="6749592" y="403198"/>
              <a:ext cx="1800000" cy="1791583"/>
              <a:chOff x="7088269" y="2537416"/>
              <a:chExt cx="1800000" cy="1791583"/>
            </a:xfrm>
          </p:grpSpPr>
          <p:pic>
            <p:nvPicPr>
              <p:cNvPr id="54" name="Picture 5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80A2F3B-5220-F774-0509-9B6E28DC44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6" name="Picture 5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3EB383C9-A6CB-18E2-58D6-2559C82978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7" name="Graphic 56" descr="Bowl outline">
                <a:extLst>
                  <a:ext uri="{FF2B5EF4-FFF2-40B4-BE49-F238E27FC236}">
                    <a16:creationId xmlns:a16="http://schemas.microsoft.com/office/drawing/2014/main" id="{43A50CA5-1395-C469-AE40-1CA66DC3DC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8" name="Picture 57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9268F0CB-FE51-7A5B-873A-65E94D9FC0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BD3662E7-E398-BC18-DD13-E15996916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64BD1537-7BE7-863D-268C-1358C07080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34B7414-CFBF-4ADB-07D3-47789A9109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2" name="Picture 6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7EE76DDD-4AF2-40BA-2B97-282CFA3EAF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8503C85-878D-7B33-42C2-98B0470D2F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24AD0B45-514A-D074-6C8F-4C8FF5D391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75F3149D-CC53-43AC-3CB0-B6FDD548B6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5A452BC9-A28E-8FC0-DCBD-9D60379198D0}"/>
              </a:ext>
            </a:extLst>
          </p:cNvPr>
          <p:cNvSpPr txBox="1"/>
          <p:nvPr/>
        </p:nvSpPr>
        <p:spPr>
          <a:xfrm>
            <a:off x="1967447" y="5087401"/>
            <a:ext cx="8369300" cy="477054"/>
          </a:xfrm>
          <a:custGeom>
            <a:avLst/>
            <a:gdLst>
              <a:gd name="connsiteX0" fmla="*/ 0 w 8369300"/>
              <a:gd name="connsiteY0" fmla="*/ 0 h 477054"/>
              <a:gd name="connsiteX1" fmla="*/ 514114 w 8369300"/>
              <a:gd name="connsiteY1" fmla="*/ 0 h 477054"/>
              <a:gd name="connsiteX2" fmla="*/ 860842 w 8369300"/>
              <a:gd name="connsiteY2" fmla="*/ 0 h 477054"/>
              <a:gd name="connsiteX3" fmla="*/ 1626035 w 8369300"/>
              <a:gd name="connsiteY3" fmla="*/ 0 h 477054"/>
              <a:gd name="connsiteX4" fmla="*/ 2140150 w 8369300"/>
              <a:gd name="connsiteY4" fmla="*/ 0 h 477054"/>
              <a:gd name="connsiteX5" fmla="*/ 2654264 w 8369300"/>
              <a:gd name="connsiteY5" fmla="*/ 0 h 477054"/>
              <a:gd name="connsiteX6" fmla="*/ 3419457 w 8369300"/>
              <a:gd name="connsiteY6" fmla="*/ 0 h 477054"/>
              <a:gd name="connsiteX7" fmla="*/ 3849878 w 8369300"/>
              <a:gd name="connsiteY7" fmla="*/ 0 h 477054"/>
              <a:gd name="connsiteX8" fmla="*/ 4615071 w 8369300"/>
              <a:gd name="connsiteY8" fmla="*/ 0 h 477054"/>
              <a:gd name="connsiteX9" fmla="*/ 5380264 w 8369300"/>
              <a:gd name="connsiteY9" fmla="*/ 0 h 477054"/>
              <a:gd name="connsiteX10" fmla="*/ 5978071 w 8369300"/>
              <a:gd name="connsiteY10" fmla="*/ 0 h 477054"/>
              <a:gd name="connsiteX11" fmla="*/ 6743265 w 8369300"/>
              <a:gd name="connsiteY11" fmla="*/ 0 h 477054"/>
              <a:gd name="connsiteX12" fmla="*/ 7257379 w 8369300"/>
              <a:gd name="connsiteY12" fmla="*/ 0 h 477054"/>
              <a:gd name="connsiteX13" fmla="*/ 7771493 w 8369300"/>
              <a:gd name="connsiteY13" fmla="*/ 0 h 477054"/>
              <a:gd name="connsiteX14" fmla="*/ 8369300 w 8369300"/>
              <a:gd name="connsiteY14" fmla="*/ 0 h 477054"/>
              <a:gd name="connsiteX15" fmla="*/ 8369300 w 8369300"/>
              <a:gd name="connsiteY15" fmla="*/ 477054 h 477054"/>
              <a:gd name="connsiteX16" fmla="*/ 7771493 w 8369300"/>
              <a:gd name="connsiteY16" fmla="*/ 477054 h 477054"/>
              <a:gd name="connsiteX17" fmla="*/ 7006300 w 8369300"/>
              <a:gd name="connsiteY17" fmla="*/ 477054 h 477054"/>
              <a:gd name="connsiteX18" fmla="*/ 6408493 w 8369300"/>
              <a:gd name="connsiteY18" fmla="*/ 477054 h 477054"/>
              <a:gd name="connsiteX19" fmla="*/ 6061764 w 8369300"/>
              <a:gd name="connsiteY19" fmla="*/ 477054 h 477054"/>
              <a:gd name="connsiteX20" fmla="*/ 5631343 w 8369300"/>
              <a:gd name="connsiteY20" fmla="*/ 477054 h 477054"/>
              <a:gd name="connsiteX21" fmla="*/ 4866150 w 8369300"/>
              <a:gd name="connsiteY21" fmla="*/ 477054 h 477054"/>
              <a:gd name="connsiteX22" fmla="*/ 4268343 w 8369300"/>
              <a:gd name="connsiteY22" fmla="*/ 477054 h 477054"/>
              <a:gd name="connsiteX23" fmla="*/ 3837922 w 8369300"/>
              <a:gd name="connsiteY23" fmla="*/ 477054 h 477054"/>
              <a:gd name="connsiteX24" fmla="*/ 3240115 w 8369300"/>
              <a:gd name="connsiteY24" fmla="*/ 477054 h 477054"/>
              <a:gd name="connsiteX25" fmla="*/ 2893387 w 8369300"/>
              <a:gd name="connsiteY25" fmla="*/ 477054 h 477054"/>
              <a:gd name="connsiteX26" fmla="*/ 2546658 w 8369300"/>
              <a:gd name="connsiteY26" fmla="*/ 477054 h 477054"/>
              <a:gd name="connsiteX27" fmla="*/ 1948851 w 8369300"/>
              <a:gd name="connsiteY27" fmla="*/ 477054 h 477054"/>
              <a:gd name="connsiteX28" fmla="*/ 1518430 w 8369300"/>
              <a:gd name="connsiteY28" fmla="*/ 477054 h 477054"/>
              <a:gd name="connsiteX29" fmla="*/ 836930 w 8369300"/>
              <a:gd name="connsiteY29" fmla="*/ 477054 h 477054"/>
              <a:gd name="connsiteX30" fmla="*/ 0 w 8369300"/>
              <a:gd name="connsiteY30" fmla="*/ 477054 h 477054"/>
              <a:gd name="connsiteX31" fmla="*/ 0 w 8369300"/>
              <a:gd name="connsiteY31" fmla="*/ 0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369300" h="477054" extrusionOk="0">
                <a:moveTo>
                  <a:pt x="0" y="0"/>
                </a:moveTo>
                <a:cubicBezTo>
                  <a:pt x="242935" y="-51710"/>
                  <a:pt x="367351" y="40802"/>
                  <a:pt x="514114" y="0"/>
                </a:cubicBezTo>
                <a:cubicBezTo>
                  <a:pt x="660877" y="-40802"/>
                  <a:pt x="770064" y="40597"/>
                  <a:pt x="860842" y="0"/>
                </a:cubicBezTo>
                <a:cubicBezTo>
                  <a:pt x="951620" y="-40597"/>
                  <a:pt x="1260093" y="74549"/>
                  <a:pt x="1626035" y="0"/>
                </a:cubicBezTo>
                <a:cubicBezTo>
                  <a:pt x="1991977" y="-74549"/>
                  <a:pt x="1942060" y="16786"/>
                  <a:pt x="2140150" y="0"/>
                </a:cubicBezTo>
                <a:cubicBezTo>
                  <a:pt x="2338241" y="-16786"/>
                  <a:pt x="2429233" y="41581"/>
                  <a:pt x="2654264" y="0"/>
                </a:cubicBezTo>
                <a:cubicBezTo>
                  <a:pt x="2879295" y="-41581"/>
                  <a:pt x="3178493" y="49204"/>
                  <a:pt x="3419457" y="0"/>
                </a:cubicBezTo>
                <a:cubicBezTo>
                  <a:pt x="3660421" y="-49204"/>
                  <a:pt x="3707347" y="11351"/>
                  <a:pt x="3849878" y="0"/>
                </a:cubicBezTo>
                <a:cubicBezTo>
                  <a:pt x="3992409" y="-11351"/>
                  <a:pt x="4244305" y="89851"/>
                  <a:pt x="4615071" y="0"/>
                </a:cubicBezTo>
                <a:cubicBezTo>
                  <a:pt x="4985837" y="-89851"/>
                  <a:pt x="5170716" y="31760"/>
                  <a:pt x="5380264" y="0"/>
                </a:cubicBezTo>
                <a:cubicBezTo>
                  <a:pt x="5589812" y="-31760"/>
                  <a:pt x="5848302" y="6546"/>
                  <a:pt x="5978071" y="0"/>
                </a:cubicBezTo>
                <a:cubicBezTo>
                  <a:pt x="6107840" y="-6546"/>
                  <a:pt x="6420141" y="27825"/>
                  <a:pt x="6743265" y="0"/>
                </a:cubicBezTo>
                <a:cubicBezTo>
                  <a:pt x="7066389" y="-27825"/>
                  <a:pt x="7147235" y="47494"/>
                  <a:pt x="7257379" y="0"/>
                </a:cubicBezTo>
                <a:cubicBezTo>
                  <a:pt x="7367523" y="-47494"/>
                  <a:pt x="7517972" y="46152"/>
                  <a:pt x="7771493" y="0"/>
                </a:cubicBezTo>
                <a:cubicBezTo>
                  <a:pt x="8025014" y="-46152"/>
                  <a:pt x="8142312" y="8107"/>
                  <a:pt x="8369300" y="0"/>
                </a:cubicBezTo>
                <a:cubicBezTo>
                  <a:pt x="8418173" y="101781"/>
                  <a:pt x="8360066" y="254871"/>
                  <a:pt x="8369300" y="477054"/>
                </a:cubicBezTo>
                <a:cubicBezTo>
                  <a:pt x="8181937" y="509519"/>
                  <a:pt x="7939996" y="445716"/>
                  <a:pt x="7771493" y="477054"/>
                </a:cubicBezTo>
                <a:cubicBezTo>
                  <a:pt x="7602990" y="508392"/>
                  <a:pt x="7259073" y="438529"/>
                  <a:pt x="7006300" y="477054"/>
                </a:cubicBezTo>
                <a:cubicBezTo>
                  <a:pt x="6753527" y="515579"/>
                  <a:pt x="6706529" y="452715"/>
                  <a:pt x="6408493" y="477054"/>
                </a:cubicBezTo>
                <a:cubicBezTo>
                  <a:pt x="6110457" y="501393"/>
                  <a:pt x="6228936" y="436634"/>
                  <a:pt x="6061764" y="477054"/>
                </a:cubicBezTo>
                <a:cubicBezTo>
                  <a:pt x="5894592" y="517474"/>
                  <a:pt x="5748554" y="470961"/>
                  <a:pt x="5631343" y="477054"/>
                </a:cubicBezTo>
                <a:cubicBezTo>
                  <a:pt x="5514132" y="483147"/>
                  <a:pt x="5138292" y="389000"/>
                  <a:pt x="4866150" y="477054"/>
                </a:cubicBezTo>
                <a:cubicBezTo>
                  <a:pt x="4594008" y="565108"/>
                  <a:pt x="4465865" y="465985"/>
                  <a:pt x="4268343" y="477054"/>
                </a:cubicBezTo>
                <a:cubicBezTo>
                  <a:pt x="4070821" y="488123"/>
                  <a:pt x="3960701" y="431650"/>
                  <a:pt x="3837922" y="477054"/>
                </a:cubicBezTo>
                <a:cubicBezTo>
                  <a:pt x="3715143" y="522458"/>
                  <a:pt x="3538737" y="470456"/>
                  <a:pt x="3240115" y="477054"/>
                </a:cubicBezTo>
                <a:cubicBezTo>
                  <a:pt x="2941493" y="483652"/>
                  <a:pt x="3009421" y="459252"/>
                  <a:pt x="2893387" y="477054"/>
                </a:cubicBezTo>
                <a:cubicBezTo>
                  <a:pt x="2777353" y="494856"/>
                  <a:pt x="2670284" y="450474"/>
                  <a:pt x="2546658" y="477054"/>
                </a:cubicBezTo>
                <a:cubicBezTo>
                  <a:pt x="2423032" y="503634"/>
                  <a:pt x="2205287" y="456420"/>
                  <a:pt x="1948851" y="477054"/>
                </a:cubicBezTo>
                <a:cubicBezTo>
                  <a:pt x="1692415" y="497688"/>
                  <a:pt x="1679265" y="426378"/>
                  <a:pt x="1518430" y="477054"/>
                </a:cubicBezTo>
                <a:cubicBezTo>
                  <a:pt x="1357595" y="527730"/>
                  <a:pt x="1058204" y="439681"/>
                  <a:pt x="836930" y="477054"/>
                </a:cubicBezTo>
                <a:cubicBezTo>
                  <a:pt x="615656" y="514427"/>
                  <a:pt x="312699" y="444315"/>
                  <a:pt x="0" y="477054"/>
                </a:cubicBezTo>
                <a:cubicBezTo>
                  <a:pt x="-1884" y="259971"/>
                  <a:pt x="21327" y="18830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2500" dirty="0"/>
              <a:t>Let us now also calculate the </a:t>
            </a:r>
            <a:r>
              <a:rPr lang="en-US" sz="2500" b="1" dirty="0"/>
              <a:t>total </a:t>
            </a:r>
            <a:r>
              <a:rPr lang="en-US" sz="2500" b="1" dirty="0" err="1"/>
              <a:t>gini</a:t>
            </a:r>
            <a:r>
              <a:rPr lang="en-US" sz="2500" b="1" dirty="0"/>
              <a:t> impurity </a:t>
            </a:r>
            <a:r>
              <a:rPr lang="en-US" sz="2500" dirty="0"/>
              <a:t>of “Is Round?”</a:t>
            </a:r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474775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63612382-E34D-D88D-363E-7CC7F4D482E1}"/>
                  </a:ext>
                </a:extLst>
              </p14:cNvPr>
              <p14:cNvContentPartPr/>
              <p14:nvPr/>
            </p14:nvContentPartPr>
            <p14:xfrm>
              <a:off x="3196820" y="2953523"/>
              <a:ext cx="2660400" cy="15357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63612382-E34D-D88D-363E-7CC7F4D482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78820" y="2935523"/>
                <a:ext cx="2696040" cy="157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92CFCB1C-3E87-7D91-4D42-272F3D3066E5}"/>
              </a:ext>
            </a:extLst>
          </p:cNvPr>
          <p:cNvGrpSpPr/>
          <p:nvPr/>
        </p:nvGrpSpPr>
        <p:grpSpPr>
          <a:xfrm>
            <a:off x="3546296" y="587348"/>
            <a:ext cx="5099408" cy="4199240"/>
            <a:chOff x="4879770" y="403198"/>
            <a:chExt cx="5099408" cy="419924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530A256-6F3E-7252-A84D-ADAAE38471AA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ounded Rectangle 46">
              <a:extLst>
                <a:ext uri="{FF2B5EF4-FFF2-40B4-BE49-F238E27FC236}">
                  <a16:creationId xmlns:a16="http://schemas.microsoft.com/office/drawing/2014/main" id="{E6EFA2AA-9D49-A433-11ED-057DD200132D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Round?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3E02F56-14F4-1D9C-99FB-7BAF219BAC33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16C648-3312-DB33-84AC-EB5E8FC6ADAA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AC62D3-2AA3-D1C8-9E65-1EF2F2BC010A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8" name="Picture 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E528EDB-9850-6B6C-2E9C-C69099EA2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739" y="2970663"/>
              <a:ext cx="360000" cy="360000"/>
            </a:xfrm>
            <a:prstGeom prst="rect">
              <a:avLst/>
            </a:prstGeom>
          </p:spPr>
        </p:pic>
        <p:pic>
          <p:nvPicPr>
            <p:cNvPr id="9" name="Graphic 8" descr="Bowl outline">
              <a:extLst>
                <a:ext uri="{FF2B5EF4-FFF2-40B4-BE49-F238E27FC236}">
                  <a16:creationId xmlns:a16="http://schemas.microsoft.com/office/drawing/2014/main" id="{25884242-A089-D706-E6DD-E5994541F9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42963"/>
            <a:stretch/>
          </p:blipFill>
          <p:spPr>
            <a:xfrm>
              <a:off x="4879770" y="3575779"/>
              <a:ext cx="1800000" cy="1026659"/>
            </a:xfrm>
            <a:prstGeom prst="rect">
              <a:avLst/>
            </a:prstGeom>
          </p:spPr>
        </p:pic>
        <p:pic>
          <p:nvPicPr>
            <p:cNvPr id="10" name="Picture 9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BD75372E-1A6D-694D-E948-B7482B3FF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163273"/>
              <a:ext cx="360000" cy="360000"/>
            </a:xfrm>
            <a:prstGeom prst="rect">
              <a:avLst/>
            </a:prstGeom>
          </p:spPr>
        </p:pic>
        <p:pic>
          <p:nvPicPr>
            <p:cNvPr id="11" name="Picture 10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41F87198-58A6-E206-9BC6-63FD065E4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581086"/>
              <a:ext cx="360000" cy="360000"/>
            </a:xfrm>
            <a:prstGeom prst="rect">
              <a:avLst/>
            </a:prstGeom>
          </p:spPr>
        </p:pic>
        <p:pic>
          <p:nvPicPr>
            <p:cNvPr id="12" name="Picture 11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E8739502-2E2A-5DB4-FF68-0F0FAFDCF2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69" y="3179123"/>
              <a:ext cx="360000" cy="360000"/>
            </a:xfrm>
            <a:prstGeom prst="rect">
              <a:avLst/>
            </a:prstGeom>
          </p:spPr>
        </p:pic>
        <p:pic>
          <p:nvPicPr>
            <p:cNvPr id="14" name="Picture 1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6D30E41E-E593-5E6E-F035-BEC8E424D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1639" y="3608686"/>
              <a:ext cx="360000" cy="304800"/>
            </a:xfrm>
            <a:prstGeom prst="rect">
              <a:avLst/>
            </a:prstGeom>
          </p:spPr>
        </p:pic>
        <p:pic>
          <p:nvPicPr>
            <p:cNvPr id="15" name="Picture 1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654B6862-E4B5-0199-CBDE-1A6E63A29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414" y="3192793"/>
              <a:ext cx="360000" cy="360000"/>
            </a:xfrm>
            <a:prstGeom prst="rect">
              <a:avLst/>
            </a:prstGeom>
          </p:spPr>
        </p:pic>
        <p:pic>
          <p:nvPicPr>
            <p:cNvPr id="17" name="Picture 16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BD3015C-A642-658C-5C3F-A7AC843A2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803" y="3179123"/>
              <a:ext cx="360000" cy="360000"/>
            </a:xfrm>
            <a:prstGeom prst="rect">
              <a:avLst/>
            </a:prstGeom>
          </p:spPr>
        </p:pic>
        <p:pic>
          <p:nvPicPr>
            <p:cNvPr id="18" name="Picture 1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BC085EEC-D621-8206-D4B2-37C671D65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648" y="3641010"/>
              <a:ext cx="360000" cy="360000"/>
            </a:xfrm>
            <a:prstGeom prst="rect">
              <a:avLst/>
            </a:prstGeom>
          </p:spPr>
        </p:pic>
        <p:pic>
          <p:nvPicPr>
            <p:cNvPr id="19" name="Picture 18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52BF63ED-D9A0-5D6B-5976-A4D9B48BC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2781" y="3372793"/>
              <a:ext cx="360000" cy="360000"/>
            </a:xfrm>
            <a:prstGeom prst="rect">
              <a:avLst/>
            </a:prstGeom>
          </p:spPr>
        </p:pic>
        <p:pic>
          <p:nvPicPr>
            <p:cNvPr id="46" name="Graphic 45" descr="Bowl outline">
              <a:extLst>
                <a:ext uri="{FF2B5EF4-FFF2-40B4-BE49-F238E27FC236}">
                  <a16:creationId xmlns:a16="http://schemas.microsoft.com/office/drawing/2014/main" id="{701E1EC9-1D95-2802-DBA2-554EFD2F85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42963"/>
            <a:stretch/>
          </p:blipFill>
          <p:spPr>
            <a:xfrm>
              <a:off x="8179178" y="3530887"/>
              <a:ext cx="1800000" cy="1026659"/>
            </a:xfrm>
            <a:prstGeom prst="rect">
              <a:avLst/>
            </a:prstGeom>
          </p:spPr>
        </p:pic>
        <p:pic>
          <p:nvPicPr>
            <p:cNvPr id="49" name="Picture 48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9FF73E3B-B775-5704-F9CA-848C8E257E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5222" y="3377379"/>
              <a:ext cx="360000" cy="360000"/>
            </a:xfrm>
            <a:prstGeom prst="rect">
              <a:avLst/>
            </a:prstGeom>
          </p:spPr>
        </p:pic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0E13768-5EB6-38E1-C43D-A0720333D7D8}"/>
                </a:ext>
              </a:extLst>
            </p:cNvPr>
            <p:cNvGrpSpPr/>
            <p:nvPr/>
          </p:nvGrpSpPr>
          <p:grpSpPr>
            <a:xfrm>
              <a:off x="6749592" y="403198"/>
              <a:ext cx="1800000" cy="1791583"/>
              <a:chOff x="7088269" y="2537416"/>
              <a:chExt cx="1800000" cy="1791583"/>
            </a:xfrm>
          </p:grpSpPr>
          <p:pic>
            <p:nvPicPr>
              <p:cNvPr id="54" name="Picture 5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80A2F3B-5220-F774-0509-9B6E28DC44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6" name="Picture 5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3EB383C9-A6CB-18E2-58D6-2559C82978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7" name="Graphic 56" descr="Bowl outline">
                <a:extLst>
                  <a:ext uri="{FF2B5EF4-FFF2-40B4-BE49-F238E27FC236}">
                    <a16:creationId xmlns:a16="http://schemas.microsoft.com/office/drawing/2014/main" id="{43A50CA5-1395-C469-AE40-1CA66DC3DC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8" name="Picture 57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9268F0CB-FE51-7A5B-873A-65E94D9FC0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BD3662E7-E398-BC18-DD13-E15996916C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64BD1537-7BE7-863D-268C-1358C07080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34B7414-CFBF-4ADB-07D3-47789A9109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2" name="Picture 6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7EE76DDD-4AF2-40BA-2B97-282CFA3EAF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8503C85-878D-7B33-42C2-98B0470D2F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24AD0B45-514A-D074-6C8F-4C8FF5D391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75F3149D-CC53-43AC-3CB0-B6FDD548B6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4430A3A-4B9D-226E-E734-B618B2B9DF36}"/>
                  </a:ext>
                </a:extLst>
              </p:cNvPr>
              <p:cNvSpPr txBox="1"/>
              <p:nvPr/>
            </p:nvSpPr>
            <p:spPr>
              <a:xfrm>
                <a:off x="1619250" y="4647634"/>
                <a:ext cx="7168742" cy="1536831"/>
              </a:xfrm>
              <a:custGeom>
                <a:avLst/>
                <a:gdLst>
                  <a:gd name="connsiteX0" fmla="*/ 0 w 7168742"/>
                  <a:gd name="connsiteY0" fmla="*/ 0 h 1536831"/>
                  <a:gd name="connsiteX1" fmla="*/ 525708 w 7168742"/>
                  <a:gd name="connsiteY1" fmla="*/ 0 h 1536831"/>
                  <a:gd name="connsiteX2" fmla="*/ 908041 w 7168742"/>
                  <a:gd name="connsiteY2" fmla="*/ 0 h 1536831"/>
                  <a:gd name="connsiteX3" fmla="*/ 1648811 w 7168742"/>
                  <a:gd name="connsiteY3" fmla="*/ 0 h 1536831"/>
                  <a:gd name="connsiteX4" fmla="*/ 2174518 w 7168742"/>
                  <a:gd name="connsiteY4" fmla="*/ 0 h 1536831"/>
                  <a:gd name="connsiteX5" fmla="*/ 2700226 w 7168742"/>
                  <a:gd name="connsiteY5" fmla="*/ 0 h 1536831"/>
                  <a:gd name="connsiteX6" fmla="*/ 3440996 w 7168742"/>
                  <a:gd name="connsiteY6" fmla="*/ 0 h 1536831"/>
                  <a:gd name="connsiteX7" fmla="*/ 3895016 w 7168742"/>
                  <a:gd name="connsiteY7" fmla="*/ 0 h 1536831"/>
                  <a:gd name="connsiteX8" fmla="*/ 4635786 w 7168742"/>
                  <a:gd name="connsiteY8" fmla="*/ 0 h 1536831"/>
                  <a:gd name="connsiteX9" fmla="*/ 5376557 w 7168742"/>
                  <a:gd name="connsiteY9" fmla="*/ 0 h 1536831"/>
                  <a:gd name="connsiteX10" fmla="*/ 5973952 w 7168742"/>
                  <a:gd name="connsiteY10" fmla="*/ 0 h 1536831"/>
                  <a:gd name="connsiteX11" fmla="*/ 7168742 w 7168742"/>
                  <a:gd name="connsiteY11" fmla="*/ 0 h 1536831"/>
                  <a:gd name="connsiteX12" fmla="*/ 7168742 w 7168742"/>
                  <a:gd name="connsiteY12" fmla="*/ 496909 h 1536831"/>
                  <a:gd name="connsiteX13" fmla="*/ 7168742 w 7168742"/>
                  <a:gd name="connsiteY13" fmla="*/ 963081 h 1536831"/>
                  <a:gd name="connsiteX14" fmla="*/ 7168742 w 7168742"/>
                  <a:gd name="connsiteY14" fmla="*/ 1536831 h 1536831"/>
                  <a:gd name="connsiteX15" fmla="*/ 6571347 w 7168742"/>
                  <a:gd name="connsiteY15" fmla="*/ 1536831 h 1536831"/>
                  <a:gd name="connsiteX16" fmla="*/ 5973952 w 7168742"/>
                  <a:gd name="connsiteY16" fmla="*/ 1536831 h 1536831"/>
                  <a:gd name="connsiteX17" fmla="*/ 5233182 w 7168742"/>
                  <a:gd name="connsiteY17" fmla="*/ 1536831 h 1536831"/>
                  <a:gd name="connsiteX18" fmla="*/ 4635786 w 7168742"/>
                  <a:gd name="connsiteY18" fmla="*/ 1536831 h 1536831"/>
                  <a:gd name="connsiteX19" fmla="*/ 4253454 w 7168742"/>
                  <a:gd name="connsiteY19" fmla="*/ 1536831 h 1536831"/>
                  <a:gd name="connsiteX20" fmla="*/ 3799433 w 7168742"/>
                  <a:gd name="connsiteY20" fmla="*/ 1536831 h 1536831"/>
                  <a:gd name="connsiteX21" fmla="*/ 3058663 w 7168742"/>
                  <a:gd name="connsiteY21" fmla="*/ 1536831 h 1536831"/>
                  <a:gd name="connsiteX22" fmla="*/ 2461268 w 7168742"/>
                  <a:gd name="connsiteY22" fmla="*/ 1536831 h 1536831"/>
                  <a:gd name="connsiteX23" fmla="*/ 2007248 w 7168742"/>
                  <a:gd name="connsiteY23" fmla="*/ 1536831 h 1536831"/>
                  <a:gd name="connsiteX24" fmla="*/ 1409853 w 7168742"/>
                  <a:gd name="connsiteY24" fmla="*/ 1536831 h 1536831"/>
                  <a:gd name="connsiteX25" fmla="*/ 1027520 w 7168742"/>
                  <a:gd name="connsiteY25" fmla="*/ 1536831 h 1536831"/>
                  <a:gd name="connsiteX26" fmla="*/ 645187 w 7168742"/>
                  <a:gd name="connsiteY26" fmla="*/ 1536831 h 1536831"/>
                  <a:gd name="connsiteX27" fmla="*/ 0 w 7168742"/>
                  <a:gd name="connsiteY27" fmla="*/ 1536831 h 1536831"/>
                  <a:gd name="connsiteX28" fmla="*/ 0 w 7168742"/>
                  <a:gd name="connsiteY28" fmla="*/ 1055291 h 1536831"/>
                  <a:gd name="connsiteX29" fmla="*/ 0 w 7168742"/>
                  <a:gd name="connsiteY29" fmla="*/ 512277 h 1536831"/>
                  <a:gd name="connsiteX30" fmla="*/ 0 w 7168742"/>
                  <a:gd name="connsiteY30" fmla="*/ 0 h 1536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168742" h="1536831" extrusionOk="0">
                    <a:moveTo>
                      <a:pt x="0" y="0"/>
                    </a:moveTo>
                    <a:cubicBezTo>
                      <a:pt x="183079" y="-31530"/>
                      <a:pt x="311669" y="19908"/>
                      <a:pt x="525708" y="0"/>
                    </a:cubicBezTo>
                    <a:cubicBezTo>
                      <a:pt x="739747" y="-19908"/>
                      <a:pt x="737102" y="28383"/>
                      <a:pt x="908041" y="0"/>
                    </a:cubicBezTo>
                    <a:cubicBezTo>
                      <a:pt x="1078980" y="-28383"/>
                      <a:pt x="1482042" y="70773"/>
                      <a:pt x="1648811" y="0"/>
                    </a:cubicBezTo>
                    <a:cubicBezTo>
                      <a:pt x="1815580" y="-70773"/>
                      <a:pt x="1932316" y="28475"/>
                      <a:pt x="2174518" y="0"/>
                    </a:cubicBezTo>
                    <a:cubicBezTo>
                      <a:pt x="2416720" y="-28475"/>
                      <a:pt x="2462914" y="17823"/>
                      <a:pt x="2700226" y="0"/>
                    </a:cubicBezTo>
                    <a:cubicBezTo>
                      <a:pt x="2937538" y="-17823"/>
                      <a:pt x="3098363" y="61782"/>
                      <a:pt x="3440996" y="0"/>
                    </a:cubicBezTo>
                    <a:cubicBezTo>
                      <a:pt x="3783629" y="-61782"/>
                      <a:pt x="3783298" y="8588"/>
                      <a:pt x="3895016" y="0"/>
                    </a:cubicBezTo>
                    <a:cubicBezTo>
                      <a:pt x="4006734" y="-8588"/>
                      <a:pt x="4294042" y="32315"/>
                      <a:pt x="4635786" y="0"/>
                    </a:cubicBezTo>
                    <a:cubicBezTo>
                      <a:pt x="4977530" y="-32315"/>
                      <a:pt x="5158733" y="84585"/>
                      <a:pt x="5376557" y="0"/>
                    </a:cubicBezTo>
                    <a:cubicBezTo>
                      <a:pt x="5594381" y="-84585"/>
                      <a:pt x="5779628" y="52890"/>
                      <a:pt x="5973952" y="0"/>
                    </a:cubicBezTo>
                    <a:cubicBezTo>
                      <a:pt x="6168277" y="-52890"/>
                      <a:pt x="6730880" y="59872"/>
                      <a:pt x="7168742" y="0"/>
                    </a:cubicBezTo>
                    <a:cubicBezTo>
                      <a:pt x="7221110" y="120438"/>
                      <a:pt x="7139242" y="298443"/>
                      <a:pt x="7168742" y="496909"/>
                    </a:cubicBezTo>
                    <a:cubicBezTo>
                      <a:pt x="7198242" y="695375"/>
                      <a:pt x="7143776" y="833313"/>
                      <a:pt x="7168742" y="963081"/>
                    </a:cubicBezTo>
                    <a:cubicBezTo>
                      <a:pt x="7193708" y="1092849"/>
                      <a:pt x="7101603" y="1389892"/>
                      <a:pt x="7168742" y="1536831"/>
                    </a:cubicBezTo>
                    <a:cubicBezTo>
                      <a:pt x="7040225" y="1556968"/>
                      <a:pt x="6698522" y="1513890"/>
                      <a:pt x="6571347" y="1536831"/>
                    </a:cubicBezTo>
                    <a:cubicBezTo>
                      <a:pt x="6444173" y="1559772"/>
                      <a:pt x="6097994" y="1473532"/>
                      <a:pt x="5973952" y="1536831"/>
                    </a:cubicBezTo>
                    <a:cubicBezTo>
                      <a:pt x="5849911" y="1600130"/>
                      <a:pt x="5443955" y="1525004"/>
                      <a:pt x="5233182" y="1536831"/>
                    </a:cubicBezTo>
                    <a:cubicBezTo>
                      <a:pt x="5022409" y="1548658"/>
                      <a:pt x="4915894" y="1478816"/>
                      <a:pt x="4635786" y="1536831"/>
                    </a:cubicBezTo>
                    <a:cubicBezTo>
                      <a:pt x="4355678" y="1594846"/>
                      <a:pt x="4346742" y="1523061"/>
                      <a:pt x="4253454" y="1536831"/>
                    </a:cubicBezTo>
                    <a:cubicBezTo>
                      <a:pt x="4160166" y="1550601"/>
                      <a:pt x="3965660" y="1496167"/>
                      <a:pt x="3799433" y="1536831"/>
                    </a:cubicBezTo>
                    <a:cubicBezTo>
                      <a:pt x="3633206" y="1577495"/>
                      <a:pt x="3396722" y="1511999"/>
                      <a:pt x="3058663" y="1536831"/>
                    </a:cubicBezTo>
                    <a:cubicBezTo>
                      <a:pt x="2720604" y="1561663"/>
                      <a:pt x="2675517" y="1526798"/>
                      <a:pt x="2461268" y="1536831"/>
                    </a:cubicBezTo>
                    <a:cubicBezTo>
                      <a:pt x="2247020" y="1546864"/>
                      <a:pt x="2177364" y="1503316"/>
                      <a:pt x="2007248" y="1536831"/>
                    </a:cubicBezTo>
                    <a:cubicBezTo>
                      <a:pt x="1837132" y="1570346"/>
                      <a:pt x="1706784" y="1512330"/>
                      <a:pt x="1409853" y="1536831"/>
                    </a:cubicBezTo>
                    <a:cubicBezTo>
                      <a:pt x="1112922" y="1561332"/>
                      <a:pt x="1193939" y="1503069"/>
                      <a:pt x="1027520" y="1536831"/>
                    </a:cubicBezTo>
                    <a:cubicBezTo>
                      <a:pt x="861101" y="1570593"/>
                      <a:pt x="803867" y="1491567"/>
                      <a:pt x="645187" y="1536831"/>
                    </a:cubicBezTo>
                    <a:cubicBezTo>
                      <a:pt x="486507" y="1582095"/>
                      <a:pt x="131403" y="1468519"/>
                      <a:pt x="0" y="1536831"/>
                    </a:cubicBezTo>
                    <a:cubicBezTo>
                      <a:pt x="-54325" y="1346848"/>
                      <a:pt x="53203" y="1245685"/>
                      <a:pt x="0" y="1055291"/>
                    </a:cubicBezTo>
                    <a:cubicBezTo>
                      <a:pt x="-53203" y="864897"/>
                      <a:pt x="15110" y="696981"/>
                      <a:pt x="0" y="512277"/>
                    </a:cubicBezTo>
                    <a:cubicBezTo>
                      <a:pt x="-15110" y="327573"/>
                      <a:pt x="9817" y="197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2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𝒍𝒆𝒇𝒕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𝒍𝒆𝒂𝒇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GB" sz="21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1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1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num>
                                <m:den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2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1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1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num>
                                <m:den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21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1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1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num>
                                <m:den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𝟔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21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100" b="1" dirty="0"/>
              </a:p>
              <a:p>
                <a:endParaRPr lang="en-PH" sz="2100" b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4430A3A-4B9D-226E-E734-B618B2B9D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50" y="4647634"/>
                <a:ext cx="7168742" cy="1536831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7168742"/>
                          <a:gd name="connsiteY0" fmla="*/ 0 h 1536831"/>
                          <a:gd name="connsiteX1" fmla="*/ 525708 w 7168742"/>
                          <a:gd name="connsiteY1" fmla="*/ 0 h 1536831"/>
                          <a:gd name="connsiteX2" fmla="*/ 908041 w 7168742"/>
                          <a:gd name="connsiteY2" fmla="*/ 0 h 1536831"/>
                          <a:gd name="connsiteX3" fmla="*/ 1648811 w 7168742"/>
                          <a:gd name="connsiteY3" fmla="*/ 0 h 1536831"/>
                          <a:gd name="connsiteX4" fmla="*/ 2174518 w 7168742"/>
                          <a:gd name="connsiteY4" fmla="*/ 0 h 1536831"/>
                          <a:gd name="connsiteX5" fmla="*/ 2700226 w 7168742"/>
                          <a:gd name="connsiteY5" fmla="*/ 0 h 1536831"/>
                          <a:gd name="connsiteX6" fmla="*/ 3440996 w 7168742"/>
                          <a:gd name="connsiteY6" fmla="*/ 0 h 1536831"/>
                          <a:gd name="connsiteX7" fmla="*/ 3895016 w 7168742"/>
                          <a:gd name="connsiteY7" fmla="*/ 0 h 1536831"/>
                          <a:gd name="connsiteX8" fmla="*/ 4635786 w 7168742"/>
                          <a:gd name="connsiteY8" fmla="*/ 0 h 1536831"/>
                          <a:gd name="connsiteX9" fmla="*/ 5376557 w 7168742"/>
                          <a:gd name="connsiteY9" fmla="*/ 0 h 1536831"/>
                          <a:gd name="connsiteX10" fmla="*/ 5973952 w 7168742"/>
                          <a:gd name="connsiteY10" fmla="*/ 0 h 1536831"/>
                          <a:gd name="connsiteX11" fmla="*/ 7168742 w 7168742"/>
                          <a:gd name="connsiteY11" fmla="*/ 0 h 1536831"/>
                          <a:gd name="connsiteX12" fmla="*/ 7168742 w 7168742"/>
                          <a:gd name="connsiteY12" fmla="*/ 496909 h 1536831"/>
                          <a:gd name="connsiteX13" fmla="*/ 7168742 w 7168742"/>
                          <a:gd name="connsiteY13" fmla="*/ 963081 h 1536831"/>
                          <a:gd name="connsiteX14" fmla="*/ 7168742 w 7168742"/>
                          <a:gd name="connsiteY14" fmla="*/ 1536831 h 1536831"/>
                          <a:gd name="connsiteX15" fmla="*/ 6571347 w 7168742"/>
                          <a:gd name="connsiteY15" fmla="*/ 1536831 h 1536831"/>
                          <a:gd name="connsiteX16" fmla="*/ 5973952 w 7168742"/>
                          <a:gd name="connsiteY16" fmla="*/ 1536831 h 1536831"/>
                          <a:gd name="connsiteX17" fmla="*/ 5233182 w 7168742"/>
                          <a:gd name="connsiteY17" fmla="*/ 1536831 h 1536831"/>
                          <a:gd name="connsiteX18" fmla="*/ 4635786 w 7168742"/>
                          <a:gd name="connsiteY18" fmla="*/ 1536831 h 1536831"/>
                          <a:gd name="connsiteX19" fmla="*/ 4253454 w 7168742"/>
                          <a:gd name="connsiteY19" fmla="*/ 1536831 h 1536831"/>
                          <a:gd name="connsiteX20" fmla="*/ 3799433 w 7168742"/>
                          <a:gd name="connsiteY20" fmla="*/ 1536831 h 1536831"/>
                          <a:gd name="connsiteX21" fmla="*/ 3058663 w 7168742"/>
                          <a:gd name="connsiteY21" fmla="*/ 1536831 h 1536831"/>
                          <a:gd name="connsiteX22" fmla="*/ 2461268 w 7168742"/>
                          <a:gd name="connsiteY22" fmla="*/ 1536831 h 1536831"/>
                          <a:gd name="connsiteX23" fmla="*/ 2007248 w 7168742"/>
                          <a:gd name="connsiteY23" fmla="*/ 1536831 h 1536831"/>
                          <a:gd name="connsiteX24" fmla="*/ 1409853 w 7168742"/>
                          <a:gd name="connsiteY24" fmla="*/ 1536831 h 1536831"/>
                          <a:gd name="connsiteX25" fmla="*/ 1027520 w 7168742"/>
                          <a:gd name="connsiteY25" fmla="*/ 1536831 h 1536831"/>
                          <a:gd name="connsiteX26" fmla="*/ 645187 w 7168742"/>
                          <a:gd name="connsiteY26" fmla="*/ 1536831 h 1536831"/>
                          <a:gd name="connsiteX27" fmla="*/ 0 w 7168742"/>
                          <a:gd name="connsiteY27" fmla="*/ 1536831 h 1536831"/>
                          <a:gd name="connsiteX28" fmla="*/ 0 w 7168742"/>
                          <a:gd name="connsiteY28" fmla="*/ 1055291 h 1536831"/>
                          <a:gd name="connsiteX29" fmla="*/ 0 w 7168742"/>
                          <a:gd name="connsiteY29" fmla="*/ 512277 h 1536831"/>
                          <a:gd name="connsiteX30" fmla="*/ 0 w 7168742"/>
                          <a:gd name="connsiteY30" fmla="*/ 0 h 15368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7168742" h="1536831" extrusionOk="0">
                            <a:moveTo>
                              <a:pt x="0" y="0"/>
                            </a:moveTo>
                            <a:cubicBezTo>
                              <a:pt x="183079" y="-31530"/>
                              <a:pt x="311669" y="19908"/>
                              <a:pt x="525708" y="0"/>
                            </a:cubicBezTo>
                            <a:cubicBezTo>
                              <a:pt x="739747" y="-19908"/>
                              <a:pt x="737102" y="28383"/>
                              <a:pt x="908041" y="0"/>
                            </a:cubicBezTo>
                            <a:cubicBezTo>
                              <a:pt x="1078980" y="-28383"/>
                              <a:pt x="1482042" y="70773"/>
                              <a:pt x="1648811" y="0"/>
                            </a:cubicBezTo>
                            <a:cubicBezTo>
                              <a:pt x="1815580" y="-70773"/>
                              <a:pt x="1932316" y="28475"/>
                              <a:pt x="2174518" y="0"/>
                            </a:cubicBezTo>
                            <a:cubicBezTo>
                              <a:pt x="2416720" y="-28475"/>
                              <a:pt x="2462914" y="17823"/>
                              <a:pt x="2700226" y="0"/>
                            </a:cubicBezTo>
                            <a:cubicBezTo>
                              <a:pt x="2937538" y="-17823"/>
                              <a:pt x="3098363" y="61782"/>
                              <a:pt x="3440996" y="0"/>
                            </a:cubicBezTo>
                            <a:cubicBezTo>
                              <a:pt x="3783629" y="-61782"/>
                              <a:pt x="3783298" y="8588"/>
                              <a:pt x="3895016" y="0"/>
                            </a:cubicBezTo>
                            <a:cubicBezTo>
                              <a:pt x="4006734" y="-8588"/>
                              <a:pt x="4294042" y="32315"/>
                              <a:pt x="4635786" y="0"/>
                            </a:cubicBezTo>
                            <a:cubicBezTo>
                              <a:pt x="4977530" y="-32315"/>
                              <a:pt x="5158733" y="84585"/>
                              <a:pt x="5376557" y="0"/>
                            </a:cubicBezTo>
                            <a:cubicBezTo>
                              <a:pt x="5594381" y="-84585"/>
                              <a:pt x="5779628" y="52890"/>
                              <a:pt x="5973952" y="0"/>
                            </a:cubicBezTo>
                            <a:cubicBezTo>
                              <a:pt x="6168277" y="-52890"/>
                              <a:pt x="6730880" y="59872"/>
                              <a:pt x="7168742" y="0"/>
                            </a:cubicBezTo>
                            <a:cubicBezTo>
                              <a:pt x="7221110" y="120438"/>
                              <a:pt x="7139242" y="298443"/>
                              <a:pt x="7168742" y="496909"/>
                            </a:cubicBezTo>
                            <a:cubicBezTo>
                              <a:pt x="7198242" y="695375"/>
                              <a:pt x="7143776" y="833313"/>
                              <a:pt x="7168742" y="963081"/>
                            </a:cubicBezTo>
                            <a:cubicBezTo>
                              <a:pt x="7193708" y="1092849"/>
                              <a:pt x="7101603" y="1389892"/>
                              <a:pt x="7168742" y="1536831"/>
                            </a:cubicBezTo>
                            <a:cubicBezTo>
                              <a:pt x="7040225" y="1556968"/>
                              <a:pt x="6698522" y="1513890"/>
                              <a:pt x="6571347" y="1536831"/>
                            </a:cubicBezTo>
                            <a:cubicBezTo>
                              <a:pt x="6444173" y="1559772"/>
                              <a:pt x="6097994" y="1473532"/>
                              <a:pt x="5973952" y="1536831"/>
                            </a:cubicBezTo>
                            <a:cubicBezTo>
                              <a:pt x="5849911" y="1600130"/>
                              <a:pt x="5443955" y="1525004"/>
                              <a:pt x="5233182" y="1536831"/>
                            </a:cubicBezTo>
                            <a:cubicBezTo>
                              <a:pt x="5022409" y="1548658"/>
                              <a:pt x="4915894" y="1478816"/>
                              <a:pt x="4635786" y="1536831"/>
                            </a:cubicBezTo>
                            <a:cubicBezTo>
                              <a:pt x="4355678" y="1594846"/>
                              <a:pt x="4346742" y="1523061"/>
                              <a:pt x="4253454" y="1536831"/>
                            </a:cubicBezTo>
                            <a:cubicBezTo>
                              <a:pt x="4160166" y="1550601"/>
                              <a:pt x="3965660" y="1496167"/>
                              <a:pt x="3799433" y="1536831"/>
                            </a:cubicBezTo>
                            <a:cubicBezTo>
                              <a:pt x="3633206" y="1577495"/>
                              <a:pt x="3396722" y="1511999"/>
                              <a:pt x="3058663" y="1536831"/>
                            </a:cubicBezTo>
                            <a:cubicBezTo>
                              <a:pt x="2720604" y="1561663"/>
                              <a:pt x="2675517" y="1526798"/>
                              <a:pt x="2461268" y="1536831"/>
                            </a:cubicBezTo>
                            <a:cubicBezTo>
                              <a:pt x="2247020" y="1546864"/>
                              <a:pt x="2177364" y="1503316"/>
                              <a:pt x="2007248" y="1536831"/>
                            </a:cubicBezTo>
                            <a:cubicBezTo>
                              <a:pt x="1837132" y="1570346"/>
                              <a:pt x="1706784" y="1512330"/>
                              <a:pt x="1409853" y="1536831"/>
                            </a:cubicBezTo>
                            <a:cubicBezTo>
                              <a:pt x="1112922" y="1561332"/>
                              <a:pt x="1193939" y="1503069"/>
                              <a:pt x="1027520" y="1536831"/>
                            </a:cubicBezTo>
                            <a:cubicBezTo>
                              <a:pt x="861101" y="1570593"/>
                              <a:pt x="803867" y="1491567"/>
                              <a:pt x="645187" y="1536831"/>
                            </a:cubicBezTo>
                            <a:cubicBezTo>
                              <a:pt x="486507" y="1582095"/>
                              <a:pt x="131403" y="1468519"/>
                              <a:pt x="0" y="1536831"/>
                            </a:cubicBezTo>
                            <a:cubicBezTo>
                              <a:pt x="-54325" y="1346848"/>
                              <a:pt x="53203" y="1245685"/>
                              <a:pt x="0" y="1055291"/>
                            </a:cubicBezTo>
                            <a:cubicBezTo>
                              <a:pt x="-53203" y="864897"/>
                              <a:pt x="15110" y="696981"/>
                              <a:pt x="0" y="512277"/>
                            </a:cubicBezTo>
                            <a:cubicBezTo>
                              <a:pt x="-15110" y="327573"/>
                              <a:pt x="9817" y="197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70C791C-BFB5-3B4B-EC88-9AFF1368A28B}"/>
                  </a:ext>
                </a:extLst>
              </p:cNvPr>
              <p:cNvSpPr txBox="1"/>
              <p:nvPr/>
            </p:nvSpPr>
            <p:spPr>
              <a:xfrm>
                <a:off x="8787992" y="5231383"/>
                <a:ext cx="1212229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𝟒𝟒𝟒𝟒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70C791C-BFB5-3B4B-EC88-9AFF1368A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7992" y="5231383"/>
                <a:ext cx="121222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57795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08E59D-64E2-A178-F617-A071FC84D9C4}"/>
                  </a:ext>
                </a:extLst>
              </p14:cNvPr>
              <p14:cNvContentPartPr/>
              <p14:nvPr/>
            </p14:nvContentPartPr>
            <p14:xfrm>
              <a:off x="6471052" y="3103416"/>
              <a:ext cx="2364480" cy="1201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08E59D-64E2-A178-F617-A071FC84D9C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53052" y="3085416"/>
                <a:ext cx="2400120" cy="123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EE896F7C-9D15-5236-1E60-B7FAD54014B5}"/>
              </a:ext>
            </a:extLst>
          </p:cNvPr>
          <p:cNvGrpSpPr/>
          <p:nvPr/>
        </p:nvGrpSpPr>
        <p:grpSpPr>
          <a:xfrm>
            <a:off x="3546296" y="587348"/>
            <a:ext cx="5099408" cy="4199240"/>
            <a:chOff x="4879770" y="403198"/>
            <a:chExt cx="5099408" cy="419924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2D19B76-BFDF-4C54-6F8C-AA2A38C181B0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ounded Rectangle 46">
              <a:extLst>
                <a:ext uri="{FF2B5EF4-FFF2-40B4-BE49-F238E27FC236}">
                  <a16:creationId xmlns:a16="http://schemas.microsoft.com/office/drawing/2014/main" id="{980ED12B-41CF-EB94-16FD-3437B4F65E9F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Round?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32CCD11-27D5-ECED-4EDA-B24185DDC6A0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1E45EC-D6AC-5C8F-66D2-1D93EBAC5954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1B4FE1A-401A-AC4F-1F2B-2DBEA8B2B19D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9" name="Picture 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11BA1B1-86FD-C63E-00EE-E313EAD41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739" y="2970663"/>
              <a:ext cx="360000" cy="360000"/>
            </a:xfrm>
            <a:prstGeom prst="rect">
              <a:avLst/>
            </a:prstGeom>
          </p:spPr>
        </p:pic>
        <p:pic>
          <p:nvPicPr>
            <p:cNvPr id="10" name="Graphic 9" descr="Bowl outline">
              <a:extLst>
                <a:ext uri="{FF2B5EF4-FFF2-40B4-BE49-F238E27FC236}">
                  <a16:creationId xmlns:a16="http://schemas.microsoft.com/office/drawing/2014/main" id="{2B24D987-3462-F20A-8899-15FD46473A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 t="42963"/>
            <a:stretch/>
          </p:blipFill>
          <p:spPr>
            <a:xfrm>
              <a:off x="4879770" y="3575779"/>
              <a:ext cx="1800000" cy="1026659"/>
            </a:xfrm>
            <a:prstGeom prst="rect">
              <a:avLst/>
            </a:prstGeom>
          </p:spPr>
        </p:pic>
        <p:pic>
          <p:nvPicPr>
            <p:cNvPr id="11" name="Picture 10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DA8DFAE4-BB38-5F11-FC82-D2AACBB3E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163273"/>
              <a:ext cx="360000" cy="360000"/>
            </a:xfrm>
            <a:prstGeom prst="rect">
              <a:avLst/>
            </a:prstGeom>
          </p:spPr>
        </p:pic>
        <p:pic>
          <p:nvPicPr>
            <p:cNvPr id="12" name="Picture 11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5A3B36FA-EF76-5ABB-ACED-66BA5B47E5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581086"/>
              <a:ext cx="360000" cy="360000"/>
            </a:xfrm>
            <a:prstGeom prst="rect">
              <a:avLst/>
            </a:prstGeom>
          </p:spPr>
        </p:pic>
        <p:pic>
          <p:nvPicPr>
            <p:cNvPr id="14" name="Picture 1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67B5E87C-7807-E474-11F6-83B4D99D5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69" y="3179123"/>
              <a:ext cx="360000" cy="360000"/>
            </a:xfrm>
            <a:prstGeom prst="rect">
              <a:avLst/>
            </a:prstGeom>
          </p:spPr>
        </p:pic>
        <p:pic>
          <p:nvPicPr>
            <p:cNvPr id="15" name="Picture 1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5B2F0DC6-416A-6CE8-8302-D1E00A3DB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1639" y="3608686"/>
              <a:ext cx="360000" cy="304800"/>
            </a:xfrm>
            <a:prstGeom prst="rect">
              <a:avLst/>
            </a:prstGeom>
          </p:spPr>
        </p:pic>
        <p:pic>
          <p:nvPicPr>
            <p:cNvPr id="17" name="Picture 16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4C4524A0-98F5-401A-98B4-5F0F90E524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414" y="3192793"/>
              <a:ext cx="360000" cy="360000"/>
            </a:xfrm>
            <a:prstGeom prst="rect">
              <a:avLst/>
            </a:prstGeom>
          </p:spPr>
        </p:pic>
        <p:pic>
          <p:nvPicPr>
            <p:cNvPr id="18" name="Picture 1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FFEB115-1CBD-EAB7-DB0B-0B4A89EB25F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803" y="3179123"/>
              <a:ext cx="360000" cy="360000"/>
            </a:xfrm>
            <a:prstGeom prst="rect">
              <a:avLst/>
            </a:prstGeom>
          </p:spPr>
        </p:pic>
        <p:pic>
          <p:nvPicPr>
            <p:cNvPr id="19" name="Picture 1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54F62BA1-86B7-EC87-A5DC-FD6904368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BEBA8EAE-BF5A-486C-A8C5-ECC9F3942E4B}">
                  <a14:imgProps xmlns:a14="http://schemas.microsoft.com/office/drawing/2010/main">
                    <a14:imgLayer r:embed="rId2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648" y="3641010"/>
              <a:ext cx="360000" cy="360000"/>
            </a:xfrm>
            <a:prstGeom prst="rect">
              <a:avLst/>
            </a:prstGeom>
          </p:spPr>
        </p:pic>
        <p:pic>
          <p:nvPicPr>
            <p:cNvPr id="46" name="Picture 45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205976BA-CC47-B356-81FD-82B6B7695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2781" y="3372793"/>
              <a:ext cx="360000" cy="360000"/>
            </a:xfrm>
            <a:prstGeom prst="rect">
              <a:avLst/>
            </a:prstGeom>
          </p:spPr>
        </p:pic>
        <p:pic>
          <p:nvPicPr>
            <p:cNvPr id="49" name="Graphic 48" descr="Bowl outline">
              <a:extLst>
                <a:ext uri="{FF2B5EF4-FFF2-40B4-BE49-F238E27FC236}">
                  <a16:creationId xmlns:a16="http://schemas.microsoft.com/office/drawing/2014/main" id="{DD5D6351-DE7C-4D17-C3CC-49E739B1A0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 t="42963"/>
            <a:stretch/>
          </p:blipFill>
          <p:spPr>
            <a:xfrm>
              <a:off x="8179178" y="3530887"/>
              <a:ext cx="1800000" cy="1026659"/>
            </a:xfrm>
            <a:prstGeom prst="rect">
              <a:avLst/>
            </a:prstGeom>
          </p:spPr>
        </p:pic>
        <p:pic>
          <p:nvPicPr>
            <p:cNvPr id="53" name="Picture 52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E7E497F1-90CC-61DE-7F9A-0964D58DD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5222" y="3377379"/>
              <a:ext cx="360000" cy="360000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AA1BC90-9F73-BB2B-DB6E-0B2785BA6EEF}"/>
                </a:ext>
              </a:extLst>
            </p:cNvPr>
            <p:cNvGrpSpPr/>
            <p:nvPr/>
          </p:nvGrpSpPr>
          <p:grpSpPr>
            <a:xfrm>
              <a:off x="6749592" y="403198"/>
              <a:ext cx="1800000" cy="1791583"/>
              <a:chOff x="7088269" y="2537416"/>
              <a:chExt cx="1800000" cy="1791583"/>
            </a:xfrm>
          </p:grpSpPr>
          <p:pic>
            <p:nvPicPr>
              <p:cNvPr id="55" name="Picture 5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EFAC9C9-D8AE-679A-D034-17FA639B37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BEBA8EAE-BF5A-486C-A8C5-ECC9F3942E4B}">
                    <a14:imgProps xmlns:a14="http://schemas.microsoft.com/office/drawing/2010/main">
                      <a14:imgLayer r:embed="rId2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6" name="Picture 5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6D61B311-F141-9ED2-4192-1CBD8374B5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7" name="Graphic 56" descr="Bowl outline">
                <a:extLst>
                  <a:ext uri="{FF2B5EF4-FFF2-40B4-BE49-F238E27FC236}">
                    <a16:creationId xmlns:a16="http://schemas.microsoft.com/office/drawing/2014/main" id="{4836C1AA-52BC-E7A3-1DFC-B9203B77F50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8" name="Picture 57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6E63274-1392-796B-138E-7D47877CFD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657DE589-A736-878E-9490-C3F132E3E4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66BBAB8F-A16C-5314-B6F9-2BEF6BFE6C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2AA08A1-4BBB-A92C-2A74-5A4CA22A28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2" name="Picture 6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C628736B-F57D-A91D-0D57-E2C2320A40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8D54D55-E6DE-7385-26D4-FA0A0A17C7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BEBA8EAE-BF5A-486C-A8C5-ECC9F3942E4B}">
                    <a14:imgProps xmlns:a14="http://schemas.microsoft.com/office/drawing/2010/main">
                      <a14:imgLayer r:embed="rId3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0E6DF62-92F5-20B2-88F7-7FE0F567F9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BEBA8EAE-BF5A-486C-A8C5-ECC9F3942E4B}">
                    <a14:imgProps xmlns:a14="http://schemas.microsoft.com/office/drawing/2010/main">
                      <a14:imgLayer r:embed="rId3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BCD40C5B-237F-0E0C-49CD-710F2E84B7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BEBA8EAE-BF5A-486C-A8C5-ECC9F3942E4B}">
                    <a14:imgProps xmlns:a14="http://schemas.microsoft.com/office/drawing/2010/main">
                      <a14:imgLayer r:embed="rId2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AE3F404-B596-D270-23CF-02A9F29A7A4C}"/>
                  </a:ext>
                </a:extLst>
              </p:cNvPr>
              <p:cNvSpPr txBox="1"/>
              <p:nvPr/>
            </p:nvSpPr>
            <p:spPr>
              <a:xfrm>
                <a:off x="1670050" y="4702663"/>
                <a:ext cx="7477942" cy="1536831"/>
              </a:xfrm>
              <a:custGeom>
                <a:avLst/>
                <a:gdLst>
                  <a:gd name="connsiteX0" fmla="*/ 0 w 7477942"/>
                  <a:gd name="connsiteY0" fmla="*/ 0 h 1536831"/>
                  <a:gd name="connsiteX1" fmla="*/ 500447 w 7477942"/>
                  <a:gd name="connsiteY1" fmla="*/ 0 h 1536831"/>
                  <a:gd name="connsiteX2" fmla="*/ 851335 w 7477942"/>
                  <a:gd name="connsiteY2" fmla="*/ 0 h 1536831"/>
                  <a:gd name="connsiteX3" fmla="*/ 1576120 w 7477942"/>
                  <a:gd name="connsiteY3" fmla="*/ 0 h 1536831"/>
                  <a:gd name="connsiteX4" fmla="*/ 2076567 w 7477942"/>
                  <a:gd name="connsiteY4" fmla="*/ 0 h 1536831"/>
                  <a:gd name="connsiteX5" fmla="*/ 2577014 w 7477942"/>
                  <a:gd name="connsiteY5" fmla="*/ 0 h 1536831"/>
                  <a:gd name="connsiteX6" fmla="*/ 3301799 w 7477942"/>
                  <a:gd name="connsiteY6" fmla="*/ 0 h 1536831"/>
                  <a:gd name="connsiteX7" fmla="*/ 3727466 w 7477942"/>
                  <a:gd name="connsiteY7" fmla="*/ 0 h 1536831"/>
                  <a:gd name="connsiteX8" fmla="*/ 4452252 w 7477942"/>
                  <a:gd name="connsiteY8" fmla="*/ 0 h 1536831"/>
                  <a:gd name="connsiteX9" fmla="*/ 5177037 w 7477942"/>
                  <a:gd name="connsiteY9" fmla="*/ 0 h 1536831"/>
                  <a:gd name="connsiteX10" fmla="*/ 5752263 w 7477942"/>
                  <a:gd name="connsiteY10" fmla="*/ 0 h 1536831"/>
                  <a:gd name="connsiteX11" fmla="*/ 6477048 w 7477942"/>
                  <a:gd name="connsiteY11" fmla="*/ 0 h 1536831"/>
                  <a:gd name="connsiteX12" fmla="*/ 6977495 w 7477942"/>
                  <a:gd name="connsiteY12" fmla="*/ 0 h 1536831"/>
                  <a:gd name="connsiteX13" fmla="*/ 7477942 w 7477942"/>
                  <a:gd name="connsiteY13" fmla="*/ 0 h 1536831"/>
                  <a:gd name="connsiteX14" fmla="*/ 7477942 w 7477942"/>
                  <a:gd name="connsiteY14" fmla="*/ 527645 h 1536831"/>
                  <a:gd name="connsiteX15" fmla="*/ 7477942 w 7477942"/>
                  <a:gd name="connsiteY15" fmla="*/ 1039922 h 1536831"/>
                  <a:gd name="connsiteX16" fmla="*/ 7477942 w 7477942"/>
                  <a:gd name="connsiteY16" fmla="*/ 1536831 h 1536831"/>
                  <a:gd name="connsiteX17" fmla="*/ 6827936 w 7477942"/>
                  <a:gd name="connsiteY17" fmla="*/ 1536831 h 1536831"/>
                  <a:gd name="connsiteX18" fmla="*/ 6252710 w 7477942"/>
                  <a:gd name="connsiteY18" fmla="*/ 1536831 h 1536831"/>
                  <a:gd name="connsiteX19" fmla="*/ 5901822 w 7477942"/>
                  <a:gd name="connsiteY19" fmla="*/ 1536831 h 1536831"/>
                  <a:gd name="connsiteX20" fmla="*/ 5476154 w 7477942"/>
                  <a:gd name="connsiteY20" fmla="*/ 1536831 h 1536831"/>
                  <a:gd name="connsiteX21" fmla="*/ 4751369 w 7477942"/>
                  <a:gd name="connsiteY21" fmla="*/ 1536831 h 1536831"/>
                  <a:gd name="connsiteX22" fmla="*/ 4176143 w 7477942"/>
                  <a:gd name="connsiteY22" fmla="*/ 1536831 h 1536831"/>
                  <a:gd name="connsiteX23" fmla="*/ 3750476 w 7477942"/>
                  <a:gd name="connsiteY23" fmla="*/ 1536831 h 1536831"/>
                  <a:gd name="connsiteX24" fmla="*/ 3175249 w 7477942"/>
                  <a:gd name="connsiteY24" fmla="*/ 1536831 h 1536831"/>
                  <a:gd name="connsiteX25" fmla="*/ 2824361 w 7477942"/>
                  <a:gd name="connsiteY25" fmla="*/ 1536831 h 1536831"/>
                  <a:gd name="connsiteX26" fmla="*/ 2473473 w 7477942"/>
                  <a:gd name="connsiteY26" fmla="*/ 1536831 h 1536831"/>
                  <a:gd name="connsiteX27" fmla="*/ 1898247 w 7477942"/>
                  <a:gd name="connsiteY27" fmla="*/ 1536831 h 1536831"/>
                  <a:gd name="connsiteX28" fmla="*/ 1472579 w 7477942"/>
                  <a:gd name="connsiteY28" fmla="*/ 1536831 h 1536831"/>
                  <a:gd name="connsiteX29" fmla="*/ 822574 w 7477942"/>
                  <a:gd name="connsiteY29" fmla="*/ 1536831 h 1536831"/>
                  <a:gd name="connsiteX30" fmla="*/ 0 w 7477942"/>
                  <a:gd name="connsiteY30" fmla="*/ 1536831 h 1536831"/>
                  <a:gd name="connsiteX31" fmla="*/ 0 w 7477942"/>
                  <a:gd name="connsiteY31" fmla="*/ 1009186 h 1536831"/>
                  <a:gd name="connsiteX32" fmla="*/ 0 w 7477942"/>
                  <a:gd name="connsiteY32" fmla="*/ 481540 h 1536831"/>
                  <a:gd name="connsiteX33" fmla="*/ 0 w 7477942"/>
                  <a:gd name="connsiteY33" fmla="*/ 0 h 15368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7477942" h="1536831" extrusionOk="0">
                    <a:moveTo>
                      <a:pt x="0" y="0"/>
                    </a:moveTo>
                    <a:cubicBezTo>
                      <a:pt x="226053" y="-11752"/>
                      <a:pt x="289993" y="11462"/>
                      <a:pt x="500447" y="0"/>
                    </a:cubicBezTo>
                    <a:cubicBezTo>
                      <a:pt x="710901" y="-11462"/>
                      <a:pt x="778870" y="38704"/>
                      <a:pt x="851335" y="0"/>
                    </a:cubicBezTo>
                    <a:cubicBezTo>
                      <a:pt x="923800" y="-38704"/>
                      <a:pt x="1393604" y="9498"/>
                      <a:pt x="1576120" y="0"/>
                    </a:cubicBezTo>
                    <a:cubicBezTo>
                      <a:pt x="1758636" y="-9498"/>
                      <a:pt x="1917518" y="265"/>
                      <a:pt x="2076567" y="0"/>
                    </a:cubicBezTo>
                    <a:cubicBezTo>
                      <a:pt x="2235616" y="-265"/>
                      <a:pt x="2335225" y="49860"/>
                      <a:pt x="2577014" y="0"/>
                    </a:cubicBezTo>
                    <a:cubicBezTo>
                      <a:pt x="2818803" y="-49860"/>
                      <a:pt x="3091346" y="3619"/>
                      <a:pt x="3301799" y="0"/>
                    </a:cubicBezTo>
                    <a:cubicBezTo>
                      <a:pt x="3512253" y="-3619"/>
                      <a:pt x="3516804" y="21936"/>
                      <a:pt x="3727466" y="0"/>
                    </a:cubicBezTo>
                    <a:cubicBezTo>
                      <a:pt x="3938128" y="-21936"/>
                      <a:pt x="4176740" y="53222"/>
                      <a:pt x="4452252" y="0"/>
                    </a:cubicBezTo>
                    <a:cubicBezTo>
                      <a:pt x="4727764" y="-53222"/>
                      <a:pt x="4869365" y="20436"/>
                      <a:pt x="5177037" y="0"/>
                    </a:cubicBezTo>
                    <a:cubicBezTo>
                      <a:pt x="5484710" y="-20436"/>
                      <a:pt x="5571130" y="24173"/>
                      <a:pt x="5752263" y="0"/>
                    </a:cubicBezTo>
                    <a:cubicBezTo>
                      <a:pt x="5933396" y="-24173"/>
                      <a:pt x="6122521" y="66265"/>
                      <a:pt x="6477048" y="0"/>
                    </a:cubicBezTo>
                    <a:cubicBezTo>
                      <a:pt x="6831576" y="-66265"/>
                      <a:pt x="6789621" y="17489"/>
                      <a:pt x="6977495" y="0"/>
                    </a:cubicBezTo>
                    <a:cubicBezTo>
                      <a:pt x="7165369" y="-17489"/>
                      <a:pt x="7258666" y="10541"/>
                      <a:pt x="7477942" y="0"/>
                    </a:cubicBezTo>
                    <a:cubicBezTo>
                      <a:pt x="7483266" y="173900"/>
                      <a:pt x="7429440" y="318820"/>
                      <a:pt x="7477942" y="527645"/>
                    </a:cubicBezTo>
                    <a:cubicBezTo>
                      <a:pt x="7526444" y="736470"/>
                      <a:pt x="7432513" y="871479"/>
                      <a:pt x="7477942" y="1039922"/>
                    </a:cubicBezTo>
                    <a:cubicBezTo>
                      <a:pt x="7523371" y="1208365"/>
                      <a:pt x="7455502" y="1296284"/>
                      <a:pt x="7477942" y="1536831"/>
                    </a:cubicBezTo>
                    <a:cubicBezTo>
                      <a:pt x="7279065" y="1573935"/>
                      <a:pt x="7007868" y="1491500"/>
                      <a:pt x="6827936" y="1536831"/>
                    </a:cubicBezTo>
                    <a:cubicBezTo>
                      <a:pt x="6648004" y="1582162"/>
                      <a:pt x="6499135" y="1485164"/>
                      <a:pt x="6252710" y="1536831"/>
                    </a:cubicBezTo>
                    <a:cubicBezTo>
                      <a:pt x="6006285" y="1588498"/>
                      <a:pt x="5990772" y="1502682"/>
                      <a:pt x="5901822" y="1536831"/>
                    </a:cubicBezTo>
                    <a:cubicBezTo>
                      <a:pt x="5812872" y="1570980"/>
                      <a:pt x="5624248" y="1522181"/>
                      <a:pt x="5476154" y="1536831"/>
                    </a:cubicBezTo>
                    <a:cubicBezTo>
                      <a:pt x="5328060" y="1551481"/>
                      <a:pt x="4986203" y="1530952"/>
                      <a:pt x="4751369" y="1536831"/>
                    </a:cubicBezTo>
                    <a:cubicBezTo>
                      <a:pt x="4516536" y="1542710"/>
                      <a:pt x="4441296" y="1535447"/>
                      <a:pt x="4176143" y="1536831"/>
                    </a:cubicBezTo>
                    <a:cubicBezTo>
                      <a:pt x="3910990" y="1538215"/>
                      <a:pt x="3883916" y="1530423"/>
                      <a:pt x="3750476" y="1536831"/>
                    </a:cubicBezTo>
                    <a:cubicBezTo>
                      <a:pt x="3617036" y="1543239"/>
                      <a:pt x="3423709" y="1503039"/>
                      <a:pt x="3175249" y="1536831"/>
                    </a:cubicBezTo>
                    <a:cubicBezTo>
                      <a:pt x="2926789" y="1570623"/>
                      <a:pt x="2964547" y="1532643"/>
                      <a:pt x="2824361" y="1536831"/>
                    </a:cubicBezTo>
                    <a:cubicBezTo>
                      <a:pt x="2684175" y="1541019"/>
                      <a:pt x="2587237" y="1510055"/>
                      <a:pt x="2473473" y="1536831"/>
                    </a:cubicBezTo>
                    <a:cubicBezTo>
                      <a:pt x="2359709" y="1563607"/>
                      <a:pt x="2065864" y="1487192"/>
                      <a:pt x="1898247" y="1536831"/>
                    </a:cubicBezTo>
                    <a:cubicBezTo>
                      <a:pt x="1730630" y="1586470"/>
                      <a:pt x="1673169" y="1520369"/>
                      <a:pt x="1472579" y="1536831"/>
                    </a:cubicBezTo>
                    <a:cubicBezTo>
                      <a:pt x="1271989" y="1553293"/>
                      <a:pt x="1091405" y="1525991"/>
                      <a:pt x="822574" y="1536831"/>
                    </a:cubicBezTo>
                    <a:cubicBezTo>
                      <a:pt x="553743" y="1547671"/>
                      <a:pt x="301534" y="1530165"/>
                      <a:pt x="0" y="1536831"/>
                    </a:cubicBezTo>
                    <a:cubicBezTo>
                      <a:pt x="-2661" y="1403420"/>
                      <a:pt x="60215" y="1160176"/>
                      <a:pt x="0" y="1009186"/>
                    </a:cubicBezTo>
                    <a:cubicBezTo>
                      <a:pt x="-60215" y="858197"/>
                      <a:pt x="36923" y="602241"/>
                      <a:pt x="0" y="481540"/>
                    </a:cubicBezTo>
                    <a:cubicBezTo>
                      <a:pt x="-36923" y="360839"/>
                      <a:pt x="35041" y="134926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2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𝒓𝒊𝒈𝒉𝒕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𝒍𝒆𝒂𝒇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GB" sz="21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1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1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num>
                                <m:den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21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1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1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num>
                                <m:den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21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21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1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1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num>
                                <m:den>
                                  <m:r>
                                    <a:rPr lang="en-US" sz="2100" b="1" i="1" smtClean="0"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GB" sz="21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2100" b="1" dirty="0"/>
              </a:p>
              <a:p>
                <a:endParaRPr lang="en-PH" sz="2100" b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AE3F404-B596-D270-23CF-02A9F29A7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050" y="4702663"/>
                <a:ext cx="7477942" cy="1536831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7477942"/>
                          <a:gd name="connsiteY0" fmla="*/ 0 h 1536831"/>
                          <a:gd name="connsiteX1" fmla="*/ 500447 w 7477942"/>
                          <a:gd name="connsiteY1" fmla="*/ 0 h 1536831"/>
                          <a:gd name="connsiteX2" fmla="*/ 851335 w 7477942"/>
                          <a:gd name="connsiteY2" fmla="*/ 0 h 1536831"/>
                          <a:gd name="connsiteX3" fmla="*/ 1576120 w 7477942"/>
                          <a:gd name="connsiteY3" fmla="*/ 0 h 1536831"/>
                          <a:gd name="connsiteX4" fmla="*/ 2076567 w 7477942"/>
                          <a:gd name="connsiteY4" fmla="*/ 0 h 1536831"/>
                          <a:gd name="connsiteX5" fmla="*/ 2577014 w 7477942"/>
                          <a:gd name="connsiteY5" fmla="*/ 0 h 1536831"/>
                          <a:gd name="connsiteX6" fmla="*/ 3301799 w 7477942"/>
                          <a:gd name="connsiteY6" fmla="*/ 0 h 1536831"/>
                          <a:gd name="connsiteX7" fmla="*/ 3727466 w 7477942"/>
                          <a:gd name="connsiteY7" fmla="*/ 0 h 1536831"/>
                          <a:gd name="connsiteX8" fmla="*/ 4452252 w 7477942"/>
                          <a:gd name="connsiteY8" fmla="*/ 0 h 1536831"/>
                          <a:gd name="connsiteX9" fmla="*/ 5177037 w 7477942"/>
                          <a:gd name="connsiteY9" fmla="*/ 0 h 1536831"/>
                          <a:gd name="connsiteX10" fmla="*/ 5752263 w 7477942"/>
                          <a:gd name="connsiteY10" fmla="*/ 0 h 1536831"/>
                          <a:gd name="connsiteX11" fmla="*/ 6477048 w 7477942"/>
                          <a:gd name="connsiteY11" fmla="*/ 0 h 1536831"/>
                          <a:gd name="connsiteX12" fmla="*/ 6977495 w 7477942"/>
                          <a:gd name="connsiteY12" fmla="*/ 0 h 1536831"/>
                          <a:gd name="connsiteX13" fmla="*/ 7477942 w 7477942"/>
                          <a:gd name="connsiteY13" fmla="*/ 0 h 1536831"/>
                          <a:gd name="connsiteX14" fmla="*/ 7477942 w 7477942"/>
                          <a:gd name="connsiteY14" fmla="*/ 527645 h 1536831"/>
                          <a:gd name="connsiteX15" fmla="*/ 7477942 w 7477942"/>
                          <a:gd name="connsiteY15" fmla="*/ 1039922 h 1536831"/>
                          <a:gd name="connsiteX16" fmla="*/ 7477942 w 7477942"/>
                          <a:gd name="connsiteY16" fmla="*/ 1536831 h 1536831"/>
                          <a:gd name="connsiteX17" fmla="*/ 6827936 w 7477942"/>
                          <a:gd name="connsiteY17" fmla="*/ 1536831 h 1536831"/>
                          <a:gd name="connsiteX18" fmla="*/ 6252710 w 7477942"/>
                          <a:gd name="connsiteY18" fmla="*/ 1536831 h 1536831"/>
                          <a:gd name="connsiteX19" fmla="*/ 5901822 w 7477942"/>
                          <a:gd name="connsiteY19" fmla="*/ 1536831 h 1536831"/>
                          <a:gd name="connsiteX20" fmla="*/ 5476154 w 7477942"/>
                          <a:gd name="connsiteY20" fmla="*/ 1536831 h 1536831"/>
                          <a:gd name="connsiteX21" fmla="*/ 4751369 w 7477942"/>
                          <a:gd name="connsiteY21" fmla="*/ 1536831 h 1536831"/>
                          <a:gd name="connsiteX22" fmla="*/ 4176143 w 7477942"/>
                          <a:gd name="connsiteY22" fmla="*/ 1536831 h 1536831"/>
                          <a:gd name="connsiteX23" fmla="*/ 3750476 w 7477942"/>
                          <a:gd name="connsiteY23" fmla="*/ 1536831 h 1536831"/>
                          <a:gd name="connsiteX24" fmla="*/ 3175249 w 7477942"/>
                          <a:gd name="connsiteY24" fmla="*/ 1536831 h 1536831"/>
                          <a:gd name="connsiteX25" fmla="*/ 2824361 w 7477942"/>
                          <a:gd name="connsiteY25" fmla="*/ 1536831 h 1536831"/>
                          <a:gd name="connsiteX26" fmla="*/ 2473473 w 7477942"/>
                          <a:gd name="connsiteY26" fmla="*/ 1536831 h 1536831"/>
                          <a:gd name="connsiteX27" fmla="*/ 1898247 w 7477942"/>
                          <a:gd name="connsiteY27" fmla="*/ 1536831 h 1536831"/>
                          <a:gd name="connsiteX28" fmla="*/ 1472579 w 7477942"/>
                          <a:gd name="connsiteY28" fmla="*/ 1536831 h 1536831"/>
                          <a:gd name="connsiteX29" fmla="*/ 822574 w 7477942"/>
                          <a:gd name="connsiteY29" fmla="*/ 1536831 h 1536831"/>
                          <a:gd name="connsiteX30" fmla="*/ 0 w 7477942"/>
                          <a:gd name="connsiteY30" fmla="*/ 1536831 h 1536831"/>
                          <a:gd name="connsiteX31" fmla="*/ 0 w 7477942"/>
                          <a:gd name="connsiteY31" fmla="*/ 1009186 h 1536831"/>
                          <a:gd name="connsiteX32" fmla="*/ 0 w 7477942"/>
                          <a:gd name="connsiteY32" fmla="*/ 481540 h 1536831"/>
                          <a:gd name="connsiteX33" fmla="*/ 0 w 7477942"/>
                          <a:gd name="connsiteY33" fmla="*/ 0 h 153683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  <a:cxn ang="0">
                            <a:pos x="connsiteX31" y="connsiteY31"/>
                          </a:cxn>
                          <a:cxn ang="0">
                            <a:pos x="connsiteX32" y="connsiteY32"/>
                          </a:cxn>
                          <a:cxn ang="0">
                            <a:pos x="connsiteX33" y="connsiteY33"/>
                          </a:cxn>
                        </a:cxnLst>
                        <a:rect l="l" t="t" r="r" b="b"/>
                        <a:pathLst>
                          <a:path w="7477942" h="1536831" extrusionOk="0">
                            <a:moveTo>
                              <a:pt x="0" y="0"/>
                            </a:moveTo>
                            <a:cubicBezTo>
                              <a:pt x="226053" y="-11752"/>
                              <a:pt x="289993" y="11462"/>
                              <a:pt x="500447" y="0"/>
                            </a:cubicBezTo>
                            <a:cubicBezTo>
                              <a:pt x="710901" y="-11462"/>
                              <a:pt x="778870" y="38704"/>
                              <a:pt x="851335" y="0"/>
                            </a:cubicBezTo>
                            <a:cubicBezTo>
                              <a:pt x="923800" y="-38704"/>
                              <a:pt x="1393604" y="9498"/>
                              <a:pt x="1576120" y="0"/>
                            </a:cubicBezTo>
                            <a:cubicBezTo>
                              <a:pt x="1758636" y="-9498"/>
                              <a:pt x="1917518" y="265"/>
                              <a:pt x="2076567" y="0"/>
                            </a:cubicBezTo>
                            <a:cubicBezTo>
                              <a:pt x="2235616" y="-265"/>
                              <a:pt x="2335225" y="49860"/>
                              <a:pt x="2577014" y="0"/>
                            </a:cubicBezTo>
                            <a:cubicBezTo>
                              <a:pt x="2818803" y="-49860"/>
                              <a:pt x="3091346" y="3619"/>
                              <a:pt x="3301799" y="0"/>
                            </a:cubicBezTo>
                            <a:cubicBezTo>
                              <a:pt x="3512253" y="-3619"/>
                              <a:pt x="3516804" y="21936"/>
                              <a:pt x="3727466" y="0"/>
                            </a:cubicBezTo>
                            <a:cubicBezTo>
                              <a:pt x="3938128" y="-21936"/>
                              <a:pt x="4176740" y="53222"/>
                              <a:pt x="4452252" y="0"/>
                            </a:cubicBezTo>
                            <a:cubicBezTo>
                              <a:pt x="4727764" y="-53222"/>
                              <a:pt x="4869365" y="20436"/>
                              <a:pt x="5177037" y="0"/>
                            </a:cubicBezTo>
                            <a:cubicBezTo>
                              <a:pt x="5484710" y="-20436"/>
                              <a:pt x="5571130" y="24173"/>
                              <a:pt x="5752263" y="0"/>
                            </a:cubicBezTo>
                            <a:cubicBezTo>
                              <a:pt x="5933396" y="-24173"/>
                              <a:pt x="6122521" y="66265"/>
                              <a:pt x="6477048" y="0"/>
                            </a:cubicBezTo>
                            <a:cubicBezTo>
                              <a:pt x="6831576" y="-66265"/>
                              <a:pt x="6789621" y="17489"/>
                              <a:pt x="6977495" y="0"/>
                            </a:cubicBezTo>
                            <a:cubicBezTo>
                              <a:pt x="7165369" y="-17489"/>
                              <a:pt x="7258666" y="10541"/>
                              <a:pt x="7477942" y="0"/>
                            </a:cubicBezTo>
                            <a:cubicBezTo>
                              <a:pt x="7483266" y="173900"/>
                              <a:pt x="7429440" y="318820"/>
                              <a:pt x="7477942" y="527645"/>
                            </a:cubicBezTo>
                            <a:cubicBezTo>
                              <a:pt x="7526444" y="736470"/>
                              <a:pt x="7432513" y="871479"/>
                              <a:pt x="7477942" y="1039922"/>
                            </a:cubicBezTo>
                            <a:cubicBezTo>
                              <a:pt x="7523371" y="1208365"/>
                              <a:pt x="7455502" y="1296284"/>
                              <a:pt x="7477942" y="1536831"/>
                            </a:cubicBezTo>
                            <a:cubicBezTo>
                              <a:pt x="7279065" y="1573935"/>
                              <a:pt x="7007868" y="1491500"/>
                              <a:pt x="6827936" y="1536831"/>
                            </a:cubicBezTo>
                            <a:cubicBezTo>
                              <a:pt x="6648004" y="1582162"/>
                              <a:pt x="6499135" y="1485164"/>
                              <a:pt x="6252710" y="1536831"/>
                            </a:cubicBezTo>
                            <a:cubicBezTo>
                              <a:pt x="6006285" y="1588498"/>
                              <a:pt x="5990772" y="1502682"/>
                              <a:pt x="5901822" y="1536831"/>
                            </a:cubicBezTo>
                            <a:cubicBezTo>
                              <a:pt x="5812872" y="1570980"/>
                              <a:pt x="5624248" y="1522181"/>
                              <a:pt x="5476154" y="1536831"/>
                            </a:cubicBezTo>
                            <a:cubicBezTo>
                              <a:pt x="5328060" y="1551481"/>
                              <a:pt x="4986203" y="1530952"/>
                              <a:pt x="4751369" y="1536831"/>
                            </a:cubicBezTo>
                            <a:cubicBezTo>
                              <a:pt x="4516536" y="1542710"/>
                              <a:pt x="4441296" y="1535447"/>
                              <a:pt x="4176143" y="1536831"/>
                            </a:cubicBezTo>
                            <a:cubicBezTo>
                              <a:pt x="3910990" y="1538215"/>
                              <a:pt x="3883916" y="1530423"/>
                              <a:pt x="3750476" y="1536831"/>
                            </a:cubicBezTo>
                            <a:cubicBezTo>
                              <a:pt x="3617036" y="1543239"/>
                              <a:pt x="3423709" y="1503039"/>
                              <a:pt x="3175249" y="1536831"/>
                            </a:cubicBezTo>
                            <a:cubicBezTo>
                              <a:pt x="2926789" y="1570623"/>
                              <a:pt x="2964547" y="1532643"/>
                              <a:pt x="2824361" y="1536831"/>
                            </a:cubicBezTo>
                            <a:cubicBezTo>
                              <a:pt x="2684175" y="1541019"/>
                              <a:pt x="2587237" y="1510055"/>
                              <a:pt x="2473473" y="1536831"/>
                            </a:cubicBezTo>
                            <a:cubicBezTo>
                              <a:pt x="2359709" y="1563607"/>
                              <a:pt x="2065864" y="1487192"/>
                              <a:pt x="1898247" y="1536831"/>
                            </a:cubicBezTo>
                            <a:cubicBezTo>
                              <a:pt x="1730630" y="1586470"/>
                              <a:pt x="1673169" y="1520369"/>
                              <a:pt x="1472579" y="1536831"/>
                            </a:cubicBezTo>
                            <a:cubicBezTo>
                              <a:pt x="1271989" y="1553293"/>
                              <a:pt x="1091405" y="1525991"/>
                              <a:pt x="822574" y="1536831"/>
                            </a:cubicBezTo>
                            <a:cubicBezTo>
                              <a:pt x="553743" y="1547671"/>
                              <a:pt x="301534" y="1530165"/>
                              <a:pt x="0" y="1536831"/>
                            </a:cubicBezTo>
                            <a:cubicBezTo>
                              <a:pt x="-2661" y="1403420"/>
                              <a:pt x="60215" y="1160176"/>
                              <a:pt x="0" y="1009186"/>
                            </a:cubicBezTo>
                            <a:cubicBezTo>
                              <a:pt x="-60215" y="858197"/>
                              <a:pt x="36923" y="602241"/>
                              <a:pt x="0" y="481540"/>
                            </a:cubicBezTo>
                            <a:cubicBezTo>
                              <a:pt x="-36923" y="360839"/>
                              <a:pt x="35041" y="134926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85B34D0-6A81-4421-0F4F-707047DD3874}"/>
                  </a:ext>
                </a:extLst>
              </p:cNvPr>
              <p:cNvSpPr txBox="1"/>
              <p:nvPr/>
            </p:nvSpPr>
            <p:spPr>
              <a:xfrm>
                <a:off x="9147992" y="5286412"/>
                <a:ext cx="861973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85B34D0-6A81-4421-0F4F-707047DD3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7992" y="5286412"/>
                <a:ext cx="861973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808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DFA881-7185-F28C-5C8F-995585E27F7E}"/>
                  </a:ext>
                </a:extLst>
              </p:cNvPr>
              <p:cNvSpPr txBox="1"/>
              <p:nvPr/>
            </p:nvSpPr>
            <p:spPr>
              <a:xfrm>
                <a:off x="9498203" y="5550738"/>
                <a:ext cx="1118444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𝟐𝟔𝟔𝟔𝟒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DFA881-7185-F28C-5C8F-995585E27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8203" y="5550738"/>
                <a:ext cx="11184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4FDEDE-1BF6-A53D-1E2F-FEE52CBE5D34}"/>
                  </a:ext>
                </a:extLst>
              </p:cNvPr>
              <p:cNvSpPr txBox="1"/>
              <p:nvPr/>
            </p:nvSpPr>
            <p:spPr>
              <a:xfrm>
                <a:off x="2693797" y="5045857"/>
                <a:ext cx="6701207" cy="1379095"/>
              </a:xfrm>
              <a:custGeom>
                <a:avLst/>
                <a:gdLst>
                  <a:gd name="connsiteX0" fmla="*/ 0 w 6701207"/>
                  <a:gd name="connsiteY0" fmla="*/ 0 h 1379095"/>
                  <a:gd name="connsiteX1" fmla="*/ 491422 w 6701207"/>
                  <a:gd name="connsiteY1" fmla="*/ 0 h 1379095"/>
                  <a:gd name="connsiteX2" fmla="*/ 848820 w 6701207"/>
                  <a:gd name="connsiteY2" fmla="*/ 0 h 1379095"/>
                  <a:gd name="connsiteX3" fmla="*/ 1541278 w 6701207"/>
                  <a:gd name="connsiteY3" fmla="*/ 0 h 1379095"/>
                  <a:gd name="connsiteX4" fmla="*/ 2032699 w 6701207"/>
                  <a:gd name="connsiteY4" fmla="*/ 0 h 1379095"/>
                  <a:gd name="connsiteX5" fmla="*/ 2524121 w 6701207"/>
                  <a:gd name="connsiteY5" fmla="*/ 0 h 1379095"/>
                  <a:gd name="connsiteX6" fmla="*/ 3216579 w 6701207"/>
                  <a:gd name="connsiteY6" fmla="*/ 0 h 1379095"/>
                  <a:gd name="connsiteX7" fmla="*/ 3640989 w 6701207"/>
                  <a:gd name="connsiteY7" fmla="*/ 0 h 1379095"/>
                  <a:gd name="connsiteX8" fmla="*/ 4333447 w 6701207"/>
                  <a:gd name="connsiteY8" fmla="*/ 0 h 1379095"/>
                  <a:gd name="connsiteX9" fmla="*/ 5025905 w 6701207"/>
                  <a:gd name="connsiteY9" fmla="*/ 0 h 1379095"/>
                  <a:gd name="connsiteX10" fmla="*/ 5584339 w 6701207"/>
                  <a:gd name="connsiteY10" fmla="*/ 0 h 1379095"/>
                  <a:gd name="connsiteX11" fmla="*/ 6701207 w 6701207"/>
                  <a:gd name="connsiteY11" fmla="*/ 0 h 1379095"/>
                  <a:gd name="connsiteX12" fmla="*/ 6701207 w 6701207"/>
                  <a:gd name="connsiteY12" fmla="*/ 445907 h 1379095"/>
                  <a:gd name="connsiteX13" fmla="*/ 6701207 w 6701207"/>
                  <a:gd name="connsiteY13" fmla="*/ 864233 h 1379095"/>
                  <a:gd name="connsiteX14" fmla="*/ 6701207 w 6701207"/>
                  <a:gd name="connsiteY14" fmla="*/ 1379095 h 1379095"/>
                  <a:gd name="connsiteX15" fmla="*/ 6142773 w 6701207"/>
                  <a:gd name="connsiteY15" fmla="*/ 1379095 h 1379095"/>
                  <a:gd name="connsiteX16" fmla="*/ 5584339 w 6701207"/>
                  <a:gd name="connsiteY16" fmla="*/ 1379095 h 1379095"/>
                  <a:gd name="connsiteX17" fmla="*/ 4891881 w 6701207"/>
                  <a:gd name="connsiteY17" fmla="*/ 1379095 h 1379095"/>
                  <a:gd name="connsiteX18" fmla="*/ 4333447 w 6701207"/>
                  <a:gd name="connsiteY18" fmla="*/ 1379095 h 1379095"/>
                  <a:gd name="connsiteX19" fmla="*/ 3976049 w 6701207"/>
                  <a:gd name="connsiteY19" fmla="*/ 1379095 h 1379095"/>
                  <a:gd name="connsiteX20" fmla="*/ 3551640 w 6701207"/>
                  <a:gd name="connsiteY20" fmla="*/ 1379095 h 1379095"/>
                  <a:gd name="connsiteX21" fmla="*/ 2859182 w 6701207"/>
                  <a:gd name="connsiteY21" fmla="*/ 1379095 h 1379095"/>
                  <a:gd name="connsiteX22" fmla="*/ 2300748 w 6701207"/>
                  <a:gd name="connsiteY22" fmla="*/ 1379095 h 1379095"/>
                  <a:gd name="connsiteX23" fmla="*/ 1876338 w 6701207"/>
                  <a:gd name="connsiteY23" fmla="*/ 1379095 h 1379095"/>
                  <a:gd name="connsiteX24" fmla="*/ 1317904 w 6701207"/>
                  <a:gd name="connsiteY24" fmla="*/ 1379095 h 1379095"/>
                  <a:gd name="connsiteX25" fmla="*/ 960506 w 6701207"/>
                  <a:gd name="connsiteY25" fmla="*/ 1379095 h 1379095"/>
                  <a:gd name="connsiteX26" fmla="*/ 603109 w 6701207"/>
                  <a:gd name="connsiteY26" fmla="*/ 1379095 h 1379095"/>
                  <a:gd name="connsiteX27" fmla="*/ 0 w 6701207"/>
                  <a:gd name="connsiteY27" fmla="*/ 1379095 h 1379095"/>
                  <a:gd name="connsiteX28" fmla="*/ 0 w 6701207"/>
                  <a:gd name="connsiteY28" fmla="*/ 946979 h 1379095"/>
                  <a:gd name="connsiteX29" fmla="*/ 0 w 6701207"/>
                  <a:gd name="connsiteY29" fmla="*/ 459698 h 1379095"/>
                  <a:gd name="connsiteX30" fmla="*/ 0 w 6701207"/>
                  <a:gd name="connsiteY30" fmla="*/ 0 h 1379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701207" h="1379095" extrusionOk="0">
                    <a:moveTo>
                      <a:pt x="0" y="0"/>
                    </a:moveTo>
                    <a:cubicBezTo>
                      <a:pt x="167151" y="-55494"/>
                      <a:pt x="278958" y="44254"/>
                      <a:pt x="491422" y="0"/>
                    </a:cubicBezTo>
                    <a:cubicBezTo>
                      <a:pt x="703886" y="-44254"/>
                      <a:pt x="683063" y="33319"/>
                      <a:pt x="848820" y="0"/>
                    </a:cubicBezTo>
                    <a:cubicBezTo>
                      <a:pt x="1014577" y="-33319"/>
                      <a:pt x="1293918" y="32735"/>
                      <a:pt x="1541278" y="0"/>
                    </a:cubicBezTo>
                    <a:cubicBezTo>
                      <a:pt x="1788638" y="-32735"/>
                      <a:pt x="1822942" y="16149"/>
                      <a:pt x="2032699" y="0"/>
                    </a:cubicBezTo>
                    <a:cubicBezTo>
                      <a:pt x="2242456" y="-16149"/>
                      <a:pt x="2424945" y="17461"/>
                      <a:pt x="2524121" y="0"/>
                    </a:cubicBezTo>
                    <a:cubicBezTo>
                      <a:pt x="2623297" y="-17461"/>
                      <a:pt x="2983557" y="36655"/>
                      <a:pt x="3216579" y="0"/>
                    </a:cubicBezTo>
                    <a:cubicBezTo>
                      <a:pt x="3449601" y="-36655"/>
                      <a:pt x="3540301" y="20432"/>
                      <a:pt x="3640989" y="0"/>
                    </a:cubicBezTo>
                    <a:cubicBezTo>
                      <a:pt x="3741677" y="-20432"/>
                      <a:pt x="4187796" y="51689"/>
                      <a:pt x="4333447" y="0"/>
                    </a:cubicBezTo>
                    <a:cubicBezTo>
                      <a:pt x="4479098" y="-51689"/>
                      <a:pt x="4825672" y="13349"/>
                      <a:pt x="5025905" y="0"/>
                    </a:cubicBezTo>
                    <a:cubicBezTo>
                      <a:pt x="5226138" y="-13349"/>
                      <a:pt x="5371608" y="43199"/>
                      <a:pt x="5584339" y="0"/>
                    </a:cubicBezTo>
                    <a:cubicBezTo>
                      <a:pt x="5797070" y="-43199"/>
                      <a:pt x="6264945" y="20070"/>
                      <a:pt x="6701207" y="0"/>
                    </a:cubicBezTo>
                    <a:cubicBezTo>
                      <a:pt x="6735882" y="194223"/>
                      <a:pt x="6671196" y="272035"/>
                      <a:pt x="6701207" y="445907"/>
                    </a:cubicBezTo>
                    <a:cubicBezTo>
                      <a:pt x="6731218" y="619779"/>
                      <a:pt x="6656541" y="669665"/>
                      <a:pt x="6701207" y="864233"/>
                    </a:cubicBezTo>
                    <a:cubicBezTo>
                      <a:pt x="6745873" y="1058801"/>
                      <a:pt x="6684738" y="1192103"/>
                      <a:pt x="6701207" y="1379095"/>
                    </a:cubicBezTo>
                    <a:cubicBezTo>
                      <a:pt x="6463351" y="1403655"/>
                      <a:pt x="6296428" y="1349593"/>
                      <a:pt x="6142773" y="1379095"/>
                    </a:cubicBezTo>
                    <a:cubicBezTo>
                      <a:pt x="5989118" y="1408597"/>
                      <a:pt x="5815884" y="1334430"/>
                      <a:pt x="5584339" y="1379095"/>
                    </a:cubicBezTo>
                    <a:cubicBezTo>
                      <a:pt x="5352794" y="1423760"/>
                      <a:pt x="5140120" y="1328753"/>
                      <a:pt x="4891881" y="1379095"/>
                    </a:cubicBezTo>
                    <a:cubicBezTo>
                      <a:pt x="4643642" y="1429437"/>
                      <a:pt x="4452178" y="1357320"/>
                      <a:pt x="4333447" y="1379095"/>
                    </a:cubicBezTo>
                    <a:cubicBezTo>
                      <a:pt x="4214716" y="1400870"/>
                      <a:pt x="4149556" y="1363654"/>
                      <a:pt x="3976049" y="1379095"/>
                    </a:cubicBezTo>
                    <a:cubicBezTo>
                      <a:pt x="3802542" y="1394536"/>
                      <a:pt x="3723298" y="1352422"/>
                      <a:pt x="3551640" y="1379095"/>
                    </a:cubicBezTo>
                    <a:cubicBezTo>
                      <a:pt x="3379982" y="1405768"/>
                      <a:pt x="3116972" y="1307747"/>
                      <a:pt x="2859182" y="1379095"/>
                    </a:cubicBezTo>
                    <a:cubicBezTo>
                      <a:pt x="2601392" y="1450443"/>
                      <a:pt x="2549960" y="1337555"/>
                      <a:pt x="2300748" y="1379095"/>
                    </a:cubicBezTo>
                    <a:cubicBezTo>
                      <a:pt x="2051536" y="1420635"/>
                      <a:pt x="1985646" y="1374005"/>
                      <a:pt x="1876338" y="1379095"/>
                    </a:cubicBezTo>
                    <a:cubicBezTo>
                      <a:pt x="1767030" y="1384185"/>
                      <a:pt x="1505410" y="1314762"/>
                      <a:pt x="1317904" y="1379095"/>
                    </a:cubicBezTo>
                    <a:cubicBezTo>
                      <a:pt x="1130398" y="1443428"/>
                      <a:pt x="1131752" y="1338997"/>
                      <a:pt x="960506" y="1379095"/>
                    </a:cubicBezTo>
                    <a:cubicBezTo>
                      <a:pt x="789260" y="1419193"/>
                      <a:pt x="776671" y="1340335"/>
                      <a:pt x="603109" y="1379095"/>
                    </a:cubicBezTo>
                    <a:cubicBezTo>
                      <a:pt x="429547" y="1417855"/>
                      <a:pt x="147592" y="1317583"/>
                      <a:pt x="0" y="1379095"/>
                    </a:cubicBezTo>
                    <a:cubicBezTo>
                      <a:pt x="-8322" y="1274458"/>
                      <a:pt x="32660" y="1094298"/>
                      <a:pt x="0" y="946979"/>
                    </a:cubicBezTo>
                    <a:cubicBezTo>
                      <a:pt x="-32660" y="799660"/>
                      <a:pt x="51466" y="696763"/>
                      <a:pt x="0" y="459698"/>
                    </a:cubicBezTo>
                    <a:cubicBezTo>
                      <a:pt x="-51466" y="222633"/>
                      <a:pt x="19907" y="141190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 algn="ctr"/>
                <a:endParaRPr lang="en-US" sz="2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𝑻𝒐𝒕𝒂𝒍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𝑰𝒎𝒑𝒖𝒓𝒊𝒕𝒚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𝟔</m:t>
                          </m:r>
                        </m:num>
                        <m:den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100" b="1" i="1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US" sz="2100" b="1" i="1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100" b="1" i="1">
                          <a:latin typeface="Cambria Math" panose="02040503050406030204" pitchFamily="18" charset="0"/>
                        </a:rPr>
                        <m:t>𝟒𝟒𝟒𝟒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GB" sz="21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sz="21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US" sz="21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1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GB" sz="2100" b="1" dirty="0"/>
              </a:p>
              <a:p>
                <a:endParaRPr lang="en-PH" sz="21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E4FDEDE-1BF6-A53D-1E2F-FEE52CBE5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797" y="5045857"/>
                <a:ext cx="6701207" cy="137909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6701207"/>
                          <a:gd name="connsiteY0" fmla="*/ 0 h 1379095"/>
                          <a:gd name="connsiteX1" fmla="*/ 491422 w 6701207"/>
                          <a:gd name="connsiteY1" fmla="*/ 0 h 1379095"/>
                          <a:gd name="connsiteX2" fmla="*/ 848820 w 6701207"/>
                          <a:gd name="connsiteY2" fmla="*/ 0 h 1379095"/>
                          <a:gd name="connsiteX3" fmla="*/ 1541278 w 6701207"/>
                          <a:gd name="connsiteY3" fmla="*/ 0 h 1379095"/>
                          <a:gd name="connsiteX4" fmla="*/ 2032699 w 6701207"/>
                          <a:gd name="connsiteY4" fmla="*/ 0 h 1379095"/>
                          <a:gd name="connsiteX5" fmla="*/ 2524121 w 6701207"/>
                          <a:gd name="connsiteY5" fmla="*/ 0 h 1379095"/>
                          <a:gd name="connsiteX6" fmla="*/ 3216579 w 6701207"/>
                          <a:gd name="connsiteY6" fmla="*/ 0 h 1379095"/>
                          <a:gd name="connsiteX7" fmla="*/ 3640989 w 6701207"/>
                          <a:gd name="connsiteY7" fmla="*/ 0 h 1379095"/>
                          <a:gd name="connsiteX8" fmla="*/ 4333447 w 6701207"/>
                          <a:gd name="connsiteY8" fmla="*/ 0 h 1379095"/>
                          <a:gd name="connsiteX9" fmla="*/ 5025905 w 6701207"/>
                          <a:gd name="connsiteY9" fmla="*/ 0 h 1379095"/>
                          <a:gd name="connsiteX10" fmla="*/ 5584339 w 6701207"/>
                          <a:gd name="connsiteY10" fmla="*/ 0 h 1379095"/>
                          <a:gd name="connsiteX11" fmla="*/ 6701207 w 6701207"/>
                          <a:gd name="connsiteY11" fmla="*/ 0 h 1379095"/>
                          <a:gd name="connsiteX12" fmla="*/ 6701207 w 6701207"/>
                          <a:gd name="connsiteY12" fmla="*/ 445907 h 1379095"/>
                          <a:gd name="connsiteX13" fmla="*/ 6701207 w 6701207"/>
                          <a:gd name="connsiteY13" fmla="*/ 864233 h 1379095"/>
                          <a:gd name="connsiteX14" fmla="*/ 6701207 w 6701207"/>
                          <a:gd name="connsiteY14" fmla="*/ 1379095 h 1379095"/>
                          <a:gd name="connsiteX15" fmla="*/ 6142773 w 6701207"/>
                          <a:gd name="connsiteY15" fmla="*/ 1379095 h 1379095"/>
                          <a:gd name="connsiteX16" fmla="*/ 5584339 w 6701207"/>
                          <a:gd name="connsiteY16" fmla="*/ 1379095 h 1379095"/>
                          <a:gd name="connsiteX17" fmla="*/ 4891881 w 6701207"/>
                          <a:gd name="connsiteY17" fmla="*/ 1379095 h 1379095"/>
                          <a:gd name="connsiteX18" fmla="*/ 4333447 w 6701207"/>
                          <a:gd name="connsiteY18" fmla="*/ 1379095 h 1379095"/>
                          <a:gd name="connsiteX19" fmla="*/ 3976049 w 6701207"/>
                          <a:gd name="connsiteY19" fmla="*/ 1379095 h 1379095"/>
                          <a:gd name="connsiteX20" fmla="*/ 3551640 w 6701207"/>
                          <a:gd name="connsiteY20" fmla="*/ 1379095 h 1379095"/>
                          <a:gd name="connsiteX21" fmla="*/ 2859182 w 6701207"/>
                          <a:gd name="connsiteY21" fmla="*/ 1379095 h 1379095"/>
                          <a:gd name="connsiteX22" fmla="*/ 2300748 w 6701207"/>
                          <a:gd name="connsiteY22" fmla="*/ 1379095 h 1379095"/>
                          <a:gd name="connsiteX23" fmla="*/ 1876338 w 6701207"/>
                          <a:gd name="connsiteY23" fmla="*/ 1379095 h 1379095"/>
                          <a:gd name="connsiteX24" fmla="*/ 1317904 w 6701207"/>
                          <a:gd name="connsiteY24" fmla="*/ 1379095 h 1379095"/>
                          <a:gd name="connsiteX25" fmla="*/ 960506 w 6701207"/>
                          <a:gd name="connsiteY25" fmla="*/ 1379095 h 1379095"/>
                          <a:gd name="connsiteX26" fmla="*/ 603109 w 6701207"/>
                          <a:gd name="connsiteY26" fmla="*/ 1379095 h 1379095"/>
                          <a:gd name="connsiteX27" fmla="*/ 0 w 6701207"/>
                          <a:gd name="connsiteY27" fmla="*/ 1379095 h 1379095"/>
                          <a:gd name="connsiteX28" fmla="*/ 0 w 6701207"/>
                          <a:gd name="connsiteY28" fmla="*/ 946979 h 1379095"/>
                          <a:gd name="connsiteX29" fmla="*/ 0 w 6701207"/>
                          <a:gd name="connsiteY29" fmla="*/ 459698 h 1379095"/>
                          <a:gd name="connsiteX30" fmla="*/ 0 w 6701207"/>
                          <a:gd name="connsiteY30" fmla="*/ 0 h 137909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  <a:cxn ang="0">
                            <a:pos x="connsiteX27" y="connsiteY27"/>
                          </a:cxn>
                          <a:cxn ang="0">
                            <a:pos x="connsiteX28" y="connsiteY28"/>
                          </a:cxn>
                          <a:cxn ang="0">
                            <a:pos x="connsiteX29" y="connsiteY29"/>
                          </a:cxn>
                          <a:cxn ang="0">
                            <a:pos x="connsiteX30" y="connsiteY30"/>
                          </a:cxn>
                        </a:cxnLst>
                        <a:rect l="l" t="t" r="r" b="b"/>
                        <a:pathLst>
                          <a:path w="6701207" h="1379095" extrusionOk="0">
                            <a:moveTo>
                              <a:pt x="0" y="0"/>
                            </a:moveTo>
                            <a:cubicBezTo>
                              <a:pt x="167151" y="-55494"/>
                              <a:pt x="278958" y="44254"/>
                              <a:pt x="491422" y="0"/>
                            </a:cubicBezTo>
                            <a:cubicBezTo>
                              <a:pt x="703886" y="-44254"/>
                              <a:pt x="683063" y="33319"/>
                              <a:pt x="848820" y="0"/>
                            </a:cubicBezTo>
                            <a:cubicBezTo>
                              <a:pt x="1014577" y="-33319"/>
                              <a:pt x="1293918" y="32735"/>
                              <a:pt x="1541278" y="0"/>
                            </a:cubicBezTo>
                            <a:cubicBezTo>
                              <a:pt x="1788638" y="-32735"/>
                              <a:pt x="1822942" y="16149"/>
                              <a:pt x="2032699" y="0"/>
                            </a:cubicBezTo>
                            <a:cubicBezTo>
                              <a:pt x="2242456" y="-16149"/>
                              <a:pt x="2424945" y="17461"/>
                              <a:pt x="2524121" y="0"/>
                            </a:cubicBezTo>
                            <a:cubicBezTo>
                              <a:pt x="2623297" y="-17461"/>
                              <a:pt x="2983557" y="36655"/>
                              <a:pt x="3216579" y="0"/>
                            </a:cubicBezTo>
                            <a:cubicBezTo>
                              <a:pt x="3449601" y="-36655"/>
                              <a:pt x="3540301" y="20432"/>
                              <a:pt x="3640989" y="0"/>
                            </a:cubicBezTo>
                            <a:cubicBezTo>
                              <a:pt x="3741677" y="-20432"/>
                              <a:pt x="4187796" y="51689"/>
                              <a:pt x="4333447" y="0"/>
                            </a:cubicBezTo>
                            <a:cubicBezTo>
                              <a:pt x="4479098" y="-51689"/>
                              <a:pt x="4825672" y="13349"/>
                              <a:pt x="5025905" y="0"/>
                            </a:cubicBezTo>
                            <a:cubicBezTo>
                              <a:pt x="5226138" y="-13349"/>
                              <a:pt x="5371608" y="43199"/>
                              <a:pt x="5584339" y="0"/>
                            </a:cubicBezTo>
                            <a:cubicBezTo>
                              <a:pt x="5797070" y="-43199"/>
                              <a:pt x="6264945" y="20070"/>
                              <a:pt x="6701207" y="0"/>
                            </a:cubicBezTo>
                            <a:cubicBezTo>
                              <a:pt x="6735882" y="194223"/>
                              <a:pt x="6671196" y="272035"/>
                              <a:pt x="6701207" y="445907"/>
                            </a:cubicBezTo>
                            <a:cubicBezTo>
                              <a:pt x="6731218" y="619779"/>
                              <a:pt x="6656541" y="669665"/>
                              <a:pt x="6701207" y="864233"/>
                            </a:cubicBezTo>
                            <a:cubicBezTo>
                              <a:pt x="6745873" y="1058801"/>
                              <a:pt x="6684738" y="1192103"/>
                              <a:pt x="6701207" y="1379095"/>
                            </a:cubicBezTo>
                            <a:cubicBezTo>
                              <a:pt x="6463351" y="1403655"/>
                              <a:pt x="6296428" y="1349593"/>
                              <a:pt x="6142773" y="1379095"/>
                            </a:cubicBezTo>
                            <a:cubicBezTo>
                              <a:pt x="5989118" y="1408597"/>
                              <a:pt x="5815884" y="1334430"/>
                              <a:pt x="5584339" y="1379095"/>
                            </a:cubicBezTo>
                            <a:cubicBezTo>
                              <a:pt x="5352794" y="1423760"/>
                              <a:pt x="5140120" y="1328753"/>
                              <a:pt x="4891881" y="1379095"/>
                            </a:cubicBezTo>
                            <a:cubicBezTo>
                              <a:pt x="4643642" y="1429437"/>
                              <a:pt x="4452178" y="1357320"/>
                              <a:pt x="4333447" y="1379095"/>
                            </a:cubicBezTo>
                            <a:cubicBezTo>
                              <a:pt x="4214716" y="1400870"/>
                              <a:pt x="4149556" y="1363654"/>
                              <a:pt x="3976049" y="1379095"/>
                            </a:cubicBezTo>
                            <a:cubicBezTo>
                              <a:pt x="3802542" y="1394536"/>
                              <a:pt x="3723298" y="1352422"/>
                              <a:pt x="3551640" y="1379095"/>
                            </a:cubicBezTo>
                            <a:cubicBezTo>
                              <a:pt x="3379982" y="1405768"/>
                              <a:pt x="3116972" y="1307747"/>
                              <a:pt x="2859182" y="1379095"/>
                            </a:cubicBezTo>
                            <a:cubicBezTo>
                              <a:pt x="2601392" y="1450443"/>
                              <a:pt x="2549960" y="1337555"/>
                              <a:pt x="2300748" y="1379095"/>
                            </a:cubicBezTo>
                            <a:cubicBezTo>
                              <a:pt x="2051536" y="1420635"/>
                              <a:pt x="1985646" y="1374005"/>
                              <a:pt x="1876338" y="1379095"/>
                            </a:cubicBezTo>
                            <a:cubicBezTo>
                              <a:pt x="1767030" y="1384185"/>
                              <a:pt x="1505410" y="1314762"/>
                              <a:pt x="1317904" y="1379095"/>
                            </a:cubicBezTo>
                            <a:cubicBezTo>
                              <a:pt x="1130398" y="1443428"/>
                              <a:pt x="1131752" y="1338997"/>
                              <a:pt x="960506" y="1379095"/>
                            </a:cubicBezTo>
                            <a:cubicBezTo>
                              <a:pt x="789260" y="1419193"/>
                              <a:pt x="776671" y="1340335"/>
                              <a:pt x="603109" y="1379095"/>
                            </a:cubicBezTo>
                            <a:cubicBezTo>
                              <a:pt x="429547" y="1417855"/>
                              <a:pt x="147592" y="1317583"/>
                              <a:pt x="0" y="1379095"/>
                            </a:cubicBezTo>
                            <a:cubicBezTo>
                              <a:pt x="-8322" y="1274458"/>
                              <a:pt x="32660" y="1094298"/>
                              <a:pt x="0" y="946979"/>
                            </a:cubicBezTo>
                            <a:cubicBezTo>
                              <a:pt x="-32660" y="799660"/>
                              <a:pt x="51466" y="696763"/>
                              <a:pt x="0" y="459698"/>
                            </a:cubicBezTo>
                            <a:cubicBezTo>
                              <a:pt x="-51466" y="222633"/>
                              <a:pt x="19907" y="141190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2E279879-7873-53AE-A52C-6A2E8115010F}"/>
              </a:ext>
            </a:extLst>
          </p:cNvPr>
          <p:cNvGrpSpPr/>
          <p:nvPr/>
        </p:nvGrpSpPr>
        <p:grpSpPr>
          <a:xfrm>
            <a:off x="3546296" y="587348"/>
            <a:ext cx="5099408" cy="4199240"/>
            <a:chOff x="4879770" y="403198"/>
            <a:chExt cx="5099408" cy="419924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BFC0C52-AD78-8D5F-646E-5D836644C9AA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Rounded Rectangle 46">
              <a:extLst>
                <a:ext uri="{FF2B5EF4-FFF2-40B4-BE49-F238E27FC236}">
                  <a16:creationId xmlns:a16="http://schemas.microsoft.com/office/drawing/2014/main" id="{CEC6615B-56BF-4FD0-A37A-94C67F47D13E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Round?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67C259D-F4BF-1C9D-F71A-599491217851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F6484A-6EFE-2706-A114-F7E51989D815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9EDA1E-7E6C-04D2-347F-D35DB73C7082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11" name="Picture 1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EAE6A85-7354-EA15-4506-90D5E4B5E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739" y="2970663"/>
              <a:ext cx="360000" cy="360000"/>
            </a:xfrm>
            <a:prstGeom prst="rect">
              <a:avLst/>
            </a:prstGeom>
          </p:spPr>
        </p:pic>
        <p:pic>
          <p:nvPicPr>
            <p:cNvPr id="12" name="Graphic 11" descr="Bowl outline">
              <a:extLst>
                <a:ext uri="{FF2B5EF4-FFF2-40B4-BE49-F238E27FC236}">
                  <a16:creationId xmlns:a16="http://schemas.microsoft.com/office/drawing/2014/main" id="{A00DC62D-8670-4CA0-FCA2-C9AC2665A5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42963"/>
            <a:stretch/>
          </p:blipFill>
          <p:spPr>
            <a:xfrm>
              <a:off x="4879770" y="3575779"/>
              <a:ext cx="1800000" cy="1026659"/>
            </a:xfrm>
            <a:prstGeom prst="rect">
              <a:avLst/>
            </a:prstGeom>
          </p:spPr>
        </p:pic>
        <p:pic>
          <p:nvPicPr>
            <p:cNvPr id="14" name="Picture 1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5984B232-C18C-1264-8E8A-F254886D0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163273"/>
              <a:ext cx="360000" cy="360000"/>
            </a:xfrm>
            <a:prstGeom prst="rect">
              <a:avLst/>
            </a:prstGeom>
          </p:spPr>
        </p:pic>
        <p:pic>
          <p:nvPicPr>
            <p:cNvPr id="15" name="Picture 1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5653B9F4-FE00-A6D1-E322-E168DA3D4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581086"/>
              <a:ext cx="360000" cy="360000"/>
            </a:xfrm>
            <a:prstGeom prst="rect">
              <a:avLst/>
            </a:prstGeom>
          </p:spPr>
        </p:pic>
        <p:pic>
          <p:nvPicPr>
            <p:cNvPr id="17" name="Picture 1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DE978018-DF1B-A5D5-7638-D555B8F10F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69" y="3179123"/>
              <a:ext cx="360000" cy="360000"/>
            </a:xfrm>
            <a:prstGeom prst="rect">
              <a:avLst/>
            </a:prstGeom>
          </p:spPr>
        </p:pic>
        <p:pic>
          <p:nvPicPr>
            <p:cNvPr id="18" name="Picture 1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3B11F5B-1535-943A-694D-AB2D73EC0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1639" y="3608686"/>
              <a:ext cx="360000" cy="304800"/>
            </a:xfrm>
            <a:prstGeom prst="rect">
              <a:avLst/>
            </a:prstGeom>
          </p:spPr>
        </p:pic>
        <p:pic>
          <p:nvPicPr>
            <p:cNvPr id="19" name="Picture 1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A41FFB21-A586-4827-5411-EC33974F29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414" y="3192793"/>
              <a:ext cx="360000" cy="360000"/>
            </a:xfrm>
            <a:prstGeom prst="rect">
              <a:avLst/>
            </a:prstGeom>
          </p:spPr>
        </p:pic>
        <p:pic>
          <p:nvPicPr>
            <p:cNvPr id="46" name="Picture 45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F3780CF5-CD2E-DEC7-FA27-FED678B75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803" y="3179123"/>
              <a:ext cx="360000" cy="360000"/>
            </a:xfrm>
            <a:prstGeom prst="rect">
              <a:avLst/>
            </a:prstGeom>
          </p:spPr>
        </p:pic>
        <p:pic>
          <p:nvPicPr>
            <p:cNvPr id="49" name="Picture 4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427DCAF-4175-9B62-925A-008F68349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648" y="3641010"/>
              <a:ext cx="360000" cy="360000"/>
            </a:xfrm>
            <a:prstGeom prst="rect">
              <a:avLst/>
            </a:prstGeom>
          </p:spPr>
        </p:pic>
        <p:pic>
          <p:nvPicPr>
            <p:cNvPr id="51" name="Picture 50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CA61F087-6873-28C6-D7C6-B8DA1F469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2781" y="3372793"/>
              <a:ext cx="360000" cy="360000"/>
            </a:xfrm>
            <a:prstGeom prst="rect">
              <a:avLst/>
            </a:prstGeom>
          </p:spPr>
        </p:pic>
        <p:pic>
          <p:nvPicPr>
            <p:cNvPr id="53" name="Graphic 52" descr="Bowl outline">
              <a:extLst>
                <a:ext uri="{FF2B5EF4-FFF2-40B4-BE49-F238E27FC236}">
                  <a16:creationId xmlns:a16="http://schemas.microsoft.com/office/drawing/2014/main" id="{9C4A21F4-03C7-C768-7CA4-132F5DCE3A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t="42963"/>
            <a:stretch/>
          </p:blipFill>
          <p:spPr>
            <a:xfrm>
              <a:off x="8179178" y="3530887"/>
              <a:ext cx="1800000" cy="1026659"/>
            </a:xfrm>
            <a:prstGeom prst="rect">
              <a:avLst/>
            </a:prstGeom>
          </p:spPr>
        </p:pic>
        <p:pic>
          <p:nvPicPr>
            <p:cNvPr id="54" name="Picture 5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46BD3A87-C182-5AED-27DC-82C97C8B4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5222" y="3377379"/>
              <a:ext cx="360000" cy="360000"/>
            </a:xfrm>
            <a:prstGeom prst="rect">
              <a:avLst/>
            </a:prstGeom>
          </p:spPr>
        </p:pic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2071E87-C054-E650-88C3-64A1FC6E4A1B}"/>
                </a:ext>
              </a:extLst>
            </p:cNvPr>
            <p:cNvGrpSpPr/>
            <p:nvPr/>
          </p:nvGrpSpPr>
          <p:grpSpPr>
            <a:xfrm>
              <a:off x="6749592" y="403198"/>
              <a:ext cx="1800000" cy="1791583"/>
              <a:chOff x="7088269" y="2537416"/>
              <a:chExt cx="1800000" cy="1791583"/>
            </a:xfrm>
          </p:grpSpPr>
          <p:pic>
            <p:nvPicPr>
              <p:cNvPr id="56" name="Picture 55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5EF2B62-3C1B-0226-1DA2-A156DAF9D8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7" name="Picture 56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82EECD3-8697-9827-0548-958252CFDC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8" name="Graphic 57" descr="Bowl outline">
                <a:extLst>
                  <a:ext uri="{FF2B5EF4-FFF2-40B4-BE49-F238E27FC236}">
                    <a16:creationId xmlns:a16="http://schemas.microsoft.com/office/drawing/2014/main" id="{5420BA1E-34C2-D5ED-C84E-6181355B6EA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6AAFD68-51BE-D2A2-7DDC-B55D51C6FB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13567CC-29D2-5540-C453-7A6FD12BC9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543D6A3-61E1-063B-7873-A33B08FF2A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08EE8BCE-0D45-5B3A-3AF0-6BA46848A7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3" name="Picture 62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9CBA72AE-F28B-63B5-E473-5F6704023A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F48FCDF-3B7F-F95D-AE58-EAD3681B01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ADBC0B8-ECFB-1334-66DD-70F81A3905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1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6" name="Picture 65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AACD185B-FAA7-AF98-3157-AE63C707B0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835A103-F31E-B57C-1A0D-62761E62725E}"/>
                  </a:ext>
                </a:extLst>
              </p:cNvPr>
              <p:cNvSpPr txBox="1"/>
              <p:nvPr/>
            </p:nvSpPr>
            <p:spPr>
              <a:xfrm>
                <a:off x="2585006" y="4444429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835A103-F31E-B57C-1A0D-62761E627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5006" y="4444429"/>
                <a:ext cx="2425008" cy="415498"/>
              </a:xfrm>
              <a:prstGeom prst="rect">
                <a:avLst/>
              </a:prstGeom>
              <a:blipFill>
                <a:blip r:embed="rId18"/>
                <a:stretch>
                  <a:fillRect b="-1470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5619F2D-1E7F-8D69-176B-5254E07BFC0D}"/>
                  </a:ext>
                </a:extLst>
              </p:cNvPr>
              <p:cNvSpPr txBox="1"/>
              <p:nvPr/>
            </p:nvSpPr>
            <p:spPr>
              <a:xfrm>
                <a:off x="5012826" y="4444429"/>
                <a:ext cx="861973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𝟒𝟒𝟒𝟒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5619F2D-1E7F-8D69-176B-5254E07BF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826" y="4444429"/>
                <a:ext cx="861973" cy="369332"/>
              </a:xfrm>
              <a:prstGeom prst="rect">
                <a:avLst/>
              </a:prstGeom>
              <a:blipFill>
                <a:blip r:embed="rId19"/>
                <a:stretch>
                  <a:fillRect r="-7432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039582B-7E3D-9C4B-FF3B-D7FAB24DE2CE}"/>
                  </a:ext>
                </a:extLst>
              </p:cNvPr>
              <p:cNvSpPr txBox="1"/>
              <p:nvPr/>
            </p:nvSpPr>
            <p:spPr>
              <a:xfrm>
                <a:off x="6282848" y="4465688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4039582B-7E3D-9C4B-FF3B-D7FAB24DE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848" y="4465688"/>
                <a:ext cx="2425008" cy="415498"/>
              </a:xfrm>
              <a:prstGeom prst="rect">
                <a:avLst/>
              </a:prstGeom>
              <a:blipFill>
                <a:blip r:embed="rId20"/>
                <a:stretch>
                  <a:fillRect b="-13235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8E8B01B-2DB0-44EA-8867-D72587964553}"/>
                  </a:ext>
                </a:extLst>
              </p:cNvPr>
              <p:cNvSpPr txBox="1"/>
              <p:nvPr/>
            </p:nvSpPr>
            <p:spPr>
              <a:xfrm>
                <a:off x="8707856" y="4444429"/>
                <a:ext cx="1089121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8E8B01B-2DB0-44EA-8867-D72587964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7856" y="4444429"/>
                <a:ext cx="1089121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35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AFD63B5F-0B6D-DFD2-49F9-CE04546ECD84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AA43C2F-F6C1-FDC0-9A6F-F28E46C2549A}"/>
              </a:ext>
            </a:extLst>
          </p:cNvPr>
          <p:cNvSpPr/>
          <p:nvPr/>
        </p:nvSpPr>
        <p:spPr>
          <a:xfrm>
            <a:off x="4295997" y="603819"/>
            <a:ext cx="3600000" cy="180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500" dirty="0"/>
              <a:t>I want have six pack abs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5A24684-6E51-E896-5742-7CFACBE1F910}"/>
              </a:ext>
            </a:extLst>
          </p:cNvPr>
          <p:cNvSpPr/>
          <p:nvPr/>
        </p:nvSpPr>
        <p:spPr>
          <a:xfrm>
            <a:off x="1195536" y="3887300"/>
            <a:ext cx="3600000" cy="180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500" dirty="0"/>
              <a:t>Go to the gym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B305F9A-EFAA-BD00-38C9-4586EF229DEE}"/>
              </a:ext>
            </a:extLst>
          </p:cNvPr>
          <p:cNvSpPr/>
          <p:nvPr/>
        </p:nvSpPr>
        <p:spPr>
          <a:xfrm>
            <a:off x="7396464" y="3887300"/>
            <a:ext cx="3600000" cy="180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500" dirty="0"/>
              <a:t>Drink alcoholic drinks everyday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4B1BD3-77D3-9E95-3F17-B03FC5763DB5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2995536" y="2403819"/>
            <a:ext cx="3100461" cy="1483481"/>
          </a:xfrm>
          <a:prstGeom prst="line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A55DF25-A034-1287-7645-09273B39A028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6095997" y="2403819"/>
            <a:ext cx="3100467" cy="1483481"/>
          </a:xfrm>
          <a:prstGeom prst="line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16CB96A-5ED2-E321-C499-098243AC96BA}"/>
              </a:ext>
            </a:extLst>
          </p:cNvPr>
          <p:cNvSpPr txBox="1"/>
          <p:nvPr/>
        </p:nvSpPr>
        <p:spPr>
          <a:xfrm>
            <a:off x="3645809" y="2811093"/>
            <a:ext cx="7741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D9EB79-E5D0-B1D3-F77E-65D0511398E2}"/>
              </a:ext>
            </a:extLst>
          </p:cNvPr>
          <p:cNvSpPr txBox="1"/>
          <p:nvPr/>
        </p:nvSpPr>
        <p:spPr>
          <a:xfrm>
            <a:off x="8060267" y="2839318"/>
            <a:ext cx="8507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70689E-461A-7C2F-F960-546159D98664}"/>
              </a:ext>
            </a:extLst>
          </p:cNvPr>
          <p:cNvSpPr txBox="1"/>
          <p:nvPr/>
        </p:nvSpPr>
        <p:spPr>
          <a:xfrm>
            <a:off x="459202" y="718989"/>
            <a:ext cx="2571241" cy="1200329"/>
          </a:xfrm>
          <a:custGeom>
            <a:avLst/>
            <a:gdLst>
              <a:gd name="connsiteX0" fmla="*/ 0 w 2571241"/>
              <a:gd name="connsiteY0" fmla="*/ 0 h 1200329"/>
              <a:gd name="connsiteX1" fmla="*/ 488536 w 2571241"/>
              <a:gd name="connsiteY1" fmla="*/ 0 h 1200329"/>
              <a:gd name="connsiteX2" fmla="*/ 925647 w 2571241"/>
              <a:gd name="connsiteY2" fmla="*/ 0 h 1200329"/>
              <a:gd name="connsiteX3" fmla="*/ 1491320 w 2571241"/>
              <a:gd name="connsiteY3" fmla="*/ 0 h 1200329"/>
              <a:gd name="connsiteX4" fmla="*/ 1979856 w 2571241"/>
              <a:gd name="connsiteY4" fmla="*/ 0 h 1200329"/>
              <a:gd name="connsiteX5" fmla="*/ 2571241 w 2571241"/>
              <a:gd name="connsiteY5" fmla="*/ 0 h 1200329"/>
              <a:gd name="connsiteX6" fmla="*/ 2571241 w 2571241"/>
              <a:gd name="connsiteY6" fmla="*/ 424116 h 1200329"/>
              <a:gd name="connsiteX7" fmla="*/ 2571241 w 2571241"/>
              <a:gd name="connsiteY7" fmla="*/ 824226 h 1200329"/>
              <a:gd name="connsiteX8" fmla="*/ 2571241 w 2571241"/>
              <a:gd name="connsiteY8" fmla="*/ 1200329 h 1200329"/>
              <a:gd name="connsiteX9" fmla="*/ 2108418 w 2571241"/>
              <a:gd name="connsiteY9" fmla="*/ 1200329 h 1200329"/>
              <a:gd name="connsiteX10" fmla="*/ 1594169 w 2571241"/>
              <a:gd name="connsiteY10" fmla="*/ 1200329 h 1200329"/>
              <a:gd name="connsiteX11" fmla="*/ 1079921 w 2571241"/>
              <a:gd name="connsiteY11" fmla="*/ 1200329 h 1200329"/>
              <a:gd name="connsiteX12" fmla="*/ 591385 w 2571241"/>
              <a:gd name="connsiteY12" fmla="*/ 1200329 h 1200329"/>
              <a:gd name="connsiteX13" fmla="*/ 0 w 2571241"/>
              <a:gd name="connsiteY13" fmla="*/ 1200329 h 1200329"/>
              <a:gd name="connsiteX14" fmla="*/ 0 w 2571241"/>
              <a:gd name="connsiteY14" fmla="*/ 776213 h 1200329"/>
              <a:gd name="connsiteX15" fmla="*/ 0 w 2571241"/>
              <a:gd name="connsiteY15" fmla="*/ 352097 h 1200329"/>
              <a:gd name="connsiteX16" fmla="*/ 0 w 2571241"/>
              <a:gd name="connsiteY16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71241" h="1200329" extrusionOk="0">
                <a:moveTo>
                  <a:pt x="0" y="0"/>
                </a:moveTo>
                <a:cubicBezTo>
                  <a:pt x="165749" y="-46534"/>
                  <a:pt x="254884" y="53190"/>
                  <a:pt x="488536" y="0"/>
                </a:cubicBezTo>
                <a:cubicBezTo>
                  <a:pt x="722188" y="-53190"/>
                  <a:pt x="713506" y="46214"/>
                  <a:pt x="925647" y="0"/>
                </a:cubicBezTo>
                <a:cubicBezTo>
                  <a:pt x="1137788" y="-46214"/>
                  <a:pt x="1373428" y="39971"/>
                  <a:pt x="1491320" y="0"/>
                </a:cubicBezTo>
                <a:cubicBezTo>
                  <a:pt x="1609212" y="-39971"/>
                  <a:pt x="1845758" y="20187"/>
                  <a:pt x="1979856" y="0"/>
                </a:cubicBezTo>
                <a:cubicBezTo>
                  <a:pt x="2113954" y="-20187"/>
                  <a:pt x="2443695" y="55220"/>
                  <a:pt x="2571241" y="0"/>
                </a:cubicBezTo>
                <a:cubicBezTo>
                  <a:pt x="2587010" y="122159"/>
                  <a:pt x="2542426" y="286271"/>
                  <a:pt x="2571241" y="424116"/>
                </a:cubicBezTo>
                <a:cubicBezTo>
                  <a:pt x="2600056" y="561961"/>
                  <a:pt x="2558908" y="650178"/>
                  <a:pt x="2571241" y="824226"/>
                </a:cubicBezTo>
                <a:cubicBezTo>
                  <a:pt x="2583574" y="998274"/>
                  <a:pt x="2543725" y="1018621"/>
                  <a:pt x="2571241" y="1200329"/>
                </a:cubicBezTo>
                <a:cubicBezTo>
                  <a:pt x="2412710" y="1218423"/>
                  <a:pt x="2329579" y="1193283"/>
                  <a:pt x="2108418" y="1200329"/>
                </a:cubicBezTo>
                <a:cubicBezTo>
                  <a:pt x="1887257" y="1207375"/>
                  <a:pt x="1814223" y="1194657"/>
                  <a:pt x="1594169" y="1200329"/>
                </a:cubicBezTo>
                <a:cubicBezTo>
                  <a:pt x="1374115" y="1206001"/>
                  <a:pt x="1224127" y="1175214"/>
                  <a:pt x="1079921" y="1200329"/>
                </a:cubicBezTo>
                <a:cubicBezTo>
                  <a:pt x="935715" y="1225444"/>
                  <a:pt x="797950" y="1174677"/>
                  <a:pt x="591385" y="1200329"/>
                </a:cubicBezTo>
                <a:cubicBezTo>
                  <a:pt x="384820" y="1225981"/>
                  <a:pt x="170633" y="1171253"/>
                  <a:pt x="0" y="1200329"/>
                </a:cubicBezTo>
                <a:cubicBezTo>
                  <a:pt x="-50310" y="1067409"/>
                  <a:pt x="23771" y="957076"/>
                  <a:pt x="0" y="776213"/>
                </a:cubicBezTo>
                <a:cubicBezTo>
                  <a:pt x="-23771" y="595350"/>
                  <a:pt x="24572" y="550718"/>
                  <a:pt x="0" y="352097"/>
                </a:cubicBezTo>
                <a:cubicBezTo>
                  <a:pt x="-24572" y="153476"/>
                  <a:pt x="2515" y="11012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In general, </a:t>
            </a:r>
            <a:r>
              <a:rPr lang="en-US" sz="2400" b="1" dirty="0"/>
              <a:t>decision trees </a:t>
            </a:r>
            <a:r>
              <a:rPr lang="en-US" sz="2400" dirty="0"/>
              <a:t>make a statement</a:t>
            </a:r>
            <a:endParaRPr lang="en-PH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1C485-B3A8-C7F4-3620-E7A85B43F70B}"/>
              </a:ext>
            </a:extLst>
          </p:cNvPr>
          <p:cNvSpPr txBox="1"/>
          <p:nvPr/>
        </p:nvSpPr>
        <p:spPr>
          <a:xfrm>
            <a:off x="9426164" y="1707650"/>
            <a:ext cx="2571241" cy="1938992"/>
          </a:xfrm>
          <a:custGeom>
            <a:avLst/>
            <a:gdLst>
              <a:gd name="connsiteX0" fmla="*/ 0 w 2571241"/>
              <a:gd name="connsiteY0" fmla="*/ 0 h 1938992"/>
              <a:gd name="connsiteX1" fmla="*/ 488536 w 2571241"/>
              <a:gd name="connsiteY1" fmla="*/ 0 h 1938992"/>
              <a:gd name="connsiteX2" fmla="*/ 925647 w 2571241"/>
              <a:gd name="connsiteY2" fmla="*/ 0 h 1938992"/>
              <a:gd name="connsiteX3" fmla="*/ 1491320 w 2571241"/>
              <a:gd name="connsiteY3" fmla="*/ 0 h 1938992"/>
              <a:gd name="connsiteX4" fmla="*/ 1979856 w 2571241"/>
              <a:gd name="connsiteY4" fmla="*/ 0 h 1938992"/>
              <a:gd name="connsiteX5" fmla="*/ 2571241 w 2571241"/>
              <a:gd name="connsiteY5" fmla="*/ 0 h 1938992"/>
              <a:gd name="connsiteX6" fmla="*/ 2571241 w 2571241"/>
              <a:gd name="connsiteY6" fmla="*/ 523528 h 1938992"/>
              <a:gd name="connsiteX7" fmla="*/ 2571241 w 2571241"/>
              <a:gd name="connsiteY7" fmla="*/ 1008276 h 1938992"/>
              <a:gd name="connsiteX8" fmla="*/ 2571241 w 2571241"/>
              <a:gd name="connsiteY8" fmla="*/ 1493024 h 1938992"/>
              <a:gd name="connsiteX9" fmla="*/ 2571241 w 2571241"/>
              <a:gd name="connsiteY9" fmla="*/ 1938992 h 1938992"/>
              <a:gd name="connsiteX10" fmla="*/ 2108418 w 2571241"/>
              <a:gd name="connsiteY10" fmla="*/ 1938992 h 1938992"/>
              <a:gd name="connsiteX11" fmla="*/ 1594169 w 2571241"/>
              <a:gd name="connsiteY11" fmla="*/ 1938992 h 1938992"/>
              <a:gd name="connsiteX12" fmla="*/ 1105634 w 2571241"/>
              <a:gd name="connsiteY12" fmla="*/ 1938992 h 1938992"/>
              <a:gd name="connsiteX13" fmla="*/ 539961 w 2571241"/>
              <a:gd name="connsiteY13" fmla="*/ 1938992 h 1938992"/>
              <a:gd name="connsiteX14" fmla="*/ 0 w 2571241"/>
              <a:gd name="connsiteY14" fmla="*/ 1938992 h 1938992"/>
              <a:gd name="connsiteX15" fmla="*/ 0 w 2571241"/>
              <a:gd name="connsiteY15" fmla="*/ 1493024 h 1938992"/>
              <a:gd name="connsiteX16" fmla="*/ 0 w 2571241"/>
              <a:gd name="connsiteY16" fmla="*/ 1008276 h 1938992"/>
              <a:gd name="connsiteX17" fmla="*/ 0 w 2571241"/>
              <a:gd name="connsiteY17" fmla="*/ 542918 h 1938992"/>
              <a:gd name="connsiteX18" fmla="*/ 0 w 2571241"/>
              <a:gd name="connsiteY18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71241" h="1938992" extrusionOk="0">
                <a:moveTo>
                  <a:pt x="0" y="0"/>
                </a:moveTo>
                <a:cubicBezTo>
                  <a:pt x="165749" y="-46534"/>
                  <a:pt x="254884" y="53190"/>
                  <a:pt x="488536" y="0"/>
                </a:cubicBezTo>
                <a:cubicBezTo>
                  <a:pt x="722188" y="-53190"/>
                  <a:pt x="713506" y="46214"/>
                  <a:pt x="925647" y="0"/>
                </a:cubicBezTo>
                <a:cubicBezTo>
                  <a:pt x="1137788" y="-46214"/>
                  <a:pt x="1373428" y="39971"/>
                  <a:pt x="1491320" y="0"/>
                </a:cubicBezTo>
                <a:cubicBezTo>
                  <a:pt x="1609212" y="-39971"/>
                  <a:pt x="1845758" y="20187"/>
                  <a:pt x="1979856" y="0"/>
                </a:cubicBezTo>
                <a:cubicBezTo>
                  <a:pt x="2113954" y="-20187"/>
                  <a:pt x="2443695" y="55220"/>
                  <a:pt x="2571241" y="0"/>
                </a:cubicBezTo>
                <a:cubicBezTo>
                  <a:pt x="2584626" y="132642"/>
                  <a:pt x="2508595" y="269357"/>
                  <a:pt x="2571241" y="523528"/>
                </a:cubicBezTo>
                <a:cubicBezTo>
                  <a:pt x="2633887" y="777699"/>
                  <a:pt x="2517228" y="853282"/>
                  <a:pt x="2571241" y="1008276"/>
                </a:cubicBezTo>
                <a:cubicBezTo>
                  <a:pt x="2625254" y="1163270"/>
                  <a:pt x="2534818" y="1393913"/>
                  <a:pt x="2571241" y="1493024"/>
                </a:cubicBezTo>
                <a:cubicBezTo>
                  <a:pt x="2607664" y="1592135"/>
                  <a:pt x="2546359" y="1848110"/>
                  <a:pt x="2571241" y="1938992"/>
                </a:cubicBezTo>
                <a:cubicBezTo>
                  <a:pt x="2367622" y="1961145"/>
                  <a:pt x="2224169" y="1926287"/>
                  <a:pt x="2108418" y="1938992"/>
                </a:cubicBezTo>
                <a:cubicBezTo>
                  <a:pt x="1992667" y="1951697"/>
                  <a:pt x="1739472" y="1917023"/>
                  <a:pt x="1594169" y="1938992"/>
                </a:cubicBezTo>
                <a:cubicBezTo>
                  <a:pt x="1448866" y="1960961"/>
                  <a:pt x="1308779" y="1907758"/>
                  <a:pt x="1105634" y="1938992"/>
                </a:cubicBezTo>
                <a:cubicBezTo>
                  <a:pt x="902489" y="1970226"/>
                  <a:pt x="683805" y="1882989"/>
                  <a:pt x="539961" y="1938992"/>
                </a:cubicBezTo>
                <a:cubicBezTo>
                  <a:pt x="396117" y="1994995"/>
                  <a:pt x="116512" y="1878599"/>
                  <a:pt x="0" y="1938992"/>
                </a:cubicBezTo>
                <a:cubicBezTo>
                  <a:pt x="-49177" y="1847061"/>
                  <a:pt x="22887" y="1678349"/>
                  <a:pt x="0" y="1493024"/>
                </a:cubicBezTo>
                <a:cubicBezTo>
                  <a:pt x="-22887" y="1307699"/>
                  <a:pt x="3849" y="1121321"/>
                  <a:pt x="0" y="1008276"/>
                </a:cubicBezTo>
                <a:cubicBezTo>
                  <a:pt x="-3849" y="895231"/>
                  <a:pt x="29412" y="746192"/>
                  <a:pt x="0" y="542918"/>
                </a:cubicBezTo>
                <a:cubicBezTo>
                  <a:pt x="-29412" y="339644"/>
                  <a:pt x="45399" y="16486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And then</a:t>
            </a:r>
            <a:r>
              <a:rPr lang="en-US" sz="2400" b="1" dirty="0"/>
              <a:t> makes a decision </a:t>
            </a:r>
            <a:r>
              <a:rPr lang="en-US" sz="2400" dirty="0"/>
              <a:t>whether or not the statement is </a:t>
            </a:r>
            <a:r>
              <a:rPr lang="en-US" sz="2400" b="1" dirty="0">
                <a:solidFill>
                  <a:srgbClr val="00B050"/>
                </a:solidFill>
              </a:rPr>
              <a:t>True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FF0000"/>
                </a:solidFill>
              </a:rPr>
              <a:t>False</a:t>
            </a:r>
            <a:endParaRPr lang="en-PH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06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-7200000" s="0" l="0"/>
                                      </p:by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2" grpId="0" animBg="1"/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DFA881-7185-F28C-5C8F-995585E27F7E}"/>
                  </a:ext>
                </a:extLst>
              </p:cNvPr>
              <p:cNvSpPr txBox="1"/>
              <p:nvPr/>
            </p:nvSpPr>
            <p:spPr>
              <a:xfrm>
                <a:off x="7581629" y="4972428"/>
                <a:ext cx="1118444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𝟐𝟔𝟔𝟔𝟒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DFA881-7185-F28C-5C8F-995585E27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629" y="4972428"/>
                <a:ext cx="111844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DC92170-0CCB-CCCA-AE6B-6E05CC489751}"/>
              </a:ext>
            </a:extLst>
          </p:cNvPr>
          <p:cNvSpPr txBox="1"/>
          <p:nvPr/>
        </p:nvSpPr>
        <p:spPr>
          <a:xfrm>
            <a:off x="3384103" y="4949345"/>
            <a:ext cx="4133531" cy="415498"/>
          </a:xfrm>
          <a:custGeom>
            <a:avLst/>
            <a:gdLst>
              <a:gd name="connsiteX0" fmla="*/ 0 w 4133531"/>
              <a:gd name="connsiteY0" fmla="*/ 0 h 415498"/>
              <a:gd name="connsiteX1" fmla="*/ 549169 w 4133531"/>
              <a:gd name="connsiteY1" fmla="*/ 0 h 415498"/>
              <a:gd name="connsiteX2" fmla="*/ 1015668 w 4133531"/>
              <a:gd name="connsiteY2" fmla="*/ 0 h 415498"/>
              <a:gd name="connsiteX3" fmla="*/ 1688843 w 4133531"/>
              <a:gd name="connsiteY3" fmla="*/ 0 h 415498"/>
              <a:gd name="connsiteX4" fmla="*/ 2238012 w 4133531"/>
              <a:gd name="connsiteY4" fmla="*/ 0 h 415498"/>
              <a:gd name="connsiteX5" fmla="*/ 2787181 w 4133531"/>
              <a:gd name="connsiteY5" fmla="*/ 0 h 415498"/>
              <a:gd name="connsiteX6" fmla="*/ 3460356 w 4133531"/>
              <a:gd name="connsiteY6" fmla="*/ 0 h 415498"/>
              <a:gd name="connsiteX7" fmla="*/ 4133531 w 4133531"/>
              <a:gd name="connsiteY7" fmla="*/ 0 h 415498"/>
              <a:gd name="connsiteX8" fmla="*/ 4133531 w 4133531"/>
              <a:gd name="connsiteY8" fmla="*/ 415498 h 415498"/>
              <a:gd name="connsiteX9" fmla="*/ 3625697 w 4133531"/>
              <a:gd name="connsiteY9" fmla="*/ 415498 h 415498"/>
              <a:gd name="connsiteX10" fmla="*/ 3035193 w 4133531"/>
              <a:gd name="connsiteY10" fmla="*/ 415498 h 415498"/>
              <a:gd name="connsiteX11" fmla="*/ 2444688 w 4133531"/>
              <a:gd name="connsiteY11" fmla="*/ 415498 h 415498"/>
              <a:gd name="connsiteX12" fmla="*/ 1895519 w 4133531"/>
              <a:gd name="connsiteY12" fmla="*/ 415498 h 415498"/>
              <a:gd name="connsiteX13" fmla="*/ 1222344 w 4133531"/>
              <a:gd name="connsiteY13" fmla="*/ 415498 h 415498"/>
              <a:gd name="connsiteX14" fmla="*/ 549169 w 4133531"/>
              <a:gd name="connsiteY14" fmla="*/ 415498 h 415498"/>
              <a:gd name="connsiteX15" fmla="*/ 0 w 4133531"/>
              <a:gd name="connsiteY15" fmla="*/ 415498 h 415498"/>
              <a:gd name="connsiteX16" fmla="*/ 0 w 4133531"/>
              <a:gd name="connsiteY16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33531" h="415498" extrusionOk="0">
                <a:moveTo>
                  <a:pt x="0" y="0"/>
                </a:moveTo>
                <a:cubicBezTo>
                  <a:pt x="193855" y="-64897"/>
                  <a:pt x="429399" y="20976"/>
                  <a:pt x="549169" y="0"/>
                </a:cubicBezTo>
                <a:cubicBezTo>
                  <a:pt x="668939" y="-20976"/>
                  <a:pt x="833502" y="37518"/>
                  <a:pt x="1015668" y="0"/>
                </a:cubicBezTo>
                <a:cubicBezTo>
                  <a:pt x="1197834" y="-37518"/>
                  <a:pt x="1462079" y="58115"/>
                  <a:pt x="1688843" y="0"/>
                </a:cubicBezTo>
                <a:cubicBezTo>
                  <a:pt x="1915607" y="-58115"/>
                  <a:pt x="2000115" y="13968"/>
                  <a:pt x="2238012" y="0"/>
                </a:cubicBezTo>
                <a:cubicBezTo>
                  <a:pt x="2475909" y="-13968"/>
                  <a:pt x="2594328" y="37233"/>
                  <a:pt x="2787181" y="0"/>
                </a:cubicBezTo>
                <a:cubicBezTo>
                  <a:pt x="2980034" y="-37233"/>
                  <a:pt x="3138178" y="51751"/>
                  <a:pt x="3460356" y="0"/>
                </a:cubicBezTo>
                <a:cubicBezTo>
                  <a:pt x="3782535" y="-51751"/>
                  <a:pt x="3867213" y="22602"/>
                  <a:pt x="4133531" y="0"/>
                </a:cubicBezTo>
                <a:cubicBezTo>
                  <a:pt x="4150400" y="157873"/>
                  <a:pt x="4087894" y="225898"/>
                  <a:pt x="4133531" y="415498"/>
                </a:cubicBezTo>
                <a:cubicBezTo>
                  <a:pt x="3937551" y="456449"/>
                  <a:pt x="3822170" y="394480"/>
                  <a:pt x="3625697" y="415498"/>
                </a:cubicBezTo>
                <a:cubicBezTo>
                  <a:pt x="3429224" y="436516"/>
                  <a:pt x="3293686" y="360444"/>
                  <a:pt x="3035193" y="415498"/>
                </a:cubicBezTo>
                <a:cubicBezTo>
                  <a:pt x="2776700" y="470552"/>
                  <a:pt x="2581089" y="379920"/>
                  <a:pt x="2444688" y="415498"/>
                </a:cubicBezTo>
                <a:cubicBezTo>
                  <a:pt x="2308287" y="451076"/>
                  <a:pt x="2020300" y="403668"/>
                  <a:pt x="1895519" y="415498"/>
                </a:cubicBezTo>
                <a:cubicBezTo>
                  <a:pt x="1770738" y="427328"/>
                  <a:pt x="1458022" y="387557"/>
                  <a:pt x="1222344" y="415498"/>
                </a:cubicBezTo>
                <a:cubicBezTo>
                  <a:pt x="986667" y="443439"/>
                  <a:pt x="747181" y="396614"/>
                  <a:pt x="549169" y="415498"/>
                </a:cubicBezTo>
                <a:cubicBezTo>
                  <a:pt x="351158" y="434382"/>
                  <a:pt x="118277" y="408926"/>
                  <a:pt x="0" y="415498"/>
                </a:cubicBezTo>
                <a:cubicBezTo>
                  <a:pt x="-39508" y="316078"/>
                  <a:pt x="29589" y="99493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The Gini Impurity for “Is Round” is</a:t>
            </a:r>
            <a:endParaRPr lang="en-PH" sz="21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B5BFB23-7645-FF0E-F8B2-3D33E5D6C1B1}"/>
              </a:ext>
            </a:extLst>
          </p:cNvPr>
          <p:cNvGrpSpPr/>
          <p:nvPr/>
        </p:nvGrpSpPr>
        <p:grpSpPr>
          <a:xfrm>
            <a:off x="3546296" y="587348"/>
            <a:ext cx="5099408" cy="4199240"/>
            <a:chOff x="4879770" y="403198"/>
            <a:chExt cx="5099408" cy="419924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364AD33-1FB0-7019-868C-135737A3DA02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ounded Rectangle 46">
              <a:extLst>
                <a:ext uri="{FF2B5EF4-FFF2-40B4-BE49-F238E27FC236}">
                  <a16:creationId xmlns:a16="http://schemas.microsoft.com/office/drawing/2014/main" id="{FBD8ED12-D4FD-2CA5-C8A2-79C1D1425E4B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Round?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76C027D-DC8B-2B70-3445-1AE4FDE54A8C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9DC06B3-35C2-E27E-6785-58C49FE9614F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57BC6CB-BBFC-2AC7-5AA0-C28FD62EB96E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9" name="Picture 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ACE1FB64-E826-E7F2-C4C3-71BDAA287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739" y="2970663"/>
              <a:ext cx="360000" cy="360000"/>
            </a:xfrm>
            <a:prstGeom prst="rect">
              <a:avLst/>
            </a:prstGeom>
          </p:spPr>
        </p:pic>
        <p:pic>
          <p:nvPicPr>
            <p:cNvPr id="10" name="Graphic 9" descr="Bowl outline">
              <a:extLst>
                <a:ext uri="{FF2B5EF4-FFF2-40B4-BE49-F238E27FC236}">
                  <a16:creationId xmlns:a16="http://schemas.microsoft.com/office/drawing/2014/main" id="{06763679-E142-7DD6-9D90-7024E75F89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 t="42963"/>
            <a:stretch/>
          </p:blipFill>
          <p:spPr>
            <a:xfrm>
              <a:off x="4879770" y="3575779"/>
              <a:ext cx="1800000" cy="1026659"/>
            </a:xfrm>
            <a:prstGeom prst="rect">
              <a:avLst/>
            </a:prstGeom>
          </p:spPr>
        </p:pic>
        <p:pic>
          <p:nvPicPr>
            <p:cNvPr id="11" name="Picture 10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D621604C-4F34-4921-F624-7883F29C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163273"/>
              <a:ext cx="360000" cy="360000"/>
            </a:xfrm>
            <a:prstGeom prst="rect">
              <a:avLst/>
            </a:prstGeom>
          </p:spPr>
        </p:pic>
        <p:pic>
          <p:nvPicPr>
            <p:cNvPr id="12" name="Picture 11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875C0386-9492-2596-1537-878F39AB3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581086"/>
              <a:ext cx="360000" cy="360000"/>
            </a:xfrm>
            <a:prstGeom prst="rect">
              <a:avLst/>
            </a:prstGeom>
          </p:spPr>
        </p:pic>
        <p:pic>
          <p:nvPicPr>
            <p:cNvPr id="14" name="Picture 1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872F79C9-3EA4-1401-E741-33E4ED47C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69" y="3179123"/>
              <a:ext cx="360000" cy="360000"/>
            </a:xfrm>
            <a:prstGeom prst="rect">
              <a:avLst/>
            </a:prstGeom>
          </p:spPr>
        </p:pic>
        <p:pic>
          <p:nvPicPr>
            <p:cNvPr id="15" name="Picture 1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857C8C22-DEAD-6B90-207B-C5D843EC9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1639" y="3608686"/>
              <a:ext cx="360000" cy="304800"/>
            </a:xfrm>
            <a:prstGeom prst="rect">
              <a:avLst/>
            </a:prstGeom>
          </p:spPr>
        </p:pic>
        <p:pic>
          <p:nvPicPr>
            <p:cNvPr id="17" name="Picture 16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22B6C8E-86E6-4788-6D53-3C683DDFF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2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414" y="3192793"/>
              <a:ext cx="360000" cy="360000"/>
            </a:xfrm>
            <a:prstGeom prst="rect">
              <a:avLst/>
            </a:prstGeom>
          </p:spPr>
        </p:pic>
        <p:pic>
          <p:nvPicPr>
            <p:cNvPr id="18" name="Picture 1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2DD0D81-F1BC-9656-0C72-07D22F387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2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803" y="3179123"/>
              <a:ext cx="360000" cy="360000"/>
            </a:xfrm>
            <a:prstGeom prst="rect">
              <a:avLst/>
            </a:prstGeom>
          </p:spPr>
        </p:pic>
        <p:pic>
          <p:nvPicPr>
            <p:cNvPr id="19" name="Picture 1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6977949A-045B-1B78-EE41-D3D2BFA8F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BEBA8EAE-BF5A-486C-A8C5-ECC9F3942E4B}">
                  <a14:imgProps xmlns:a14="http://schemas.microsoft.com/office/drawing/2010/main">
                    <a14:imgLayer r:embed="rId2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648" y="3641010"/>
              <a:ext cx="360000" cy="360000"/>
            </a:xfrm>
            <a:prstGeom prst="rect">
              <a:avLst/>
            </a:prstGeom>
          </p:spPr>
        </p:pic>
        <p:pic>
          <p:nvPicPr>
            <p:cNvPr id="46" name="Picture 45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EE20B71C-2FBB-300B-52F8-C6AAEC51B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2781" y="3372793"/>
              <a:ext cx="360000" cy="360000"/>
            </a:xfrm>
            <a:prstGeom prst="rect">
              <a:avLst/>
            </a:prstGeom>
          </p:spPr>
        </p:pic>
        <p:pic>
          <p:nvPicPr>
            <p:cNvPr id="49" name="Graphic 48" descr="Bowl outline">
              <a:extLst>
                <a:ext uri="{FF2B5EF4-FFF2-40B4-BE49-F238E27FC236}">
                  <a16:creationId xmlns:a16="http://schemas.microsoft.com/office/drawing/2014/main" id="{0B33FA84-76C1-81E0-9CED-75291B000E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rcRect t="42963"/>
            <a:stretch/>
          </p:blipFill>
          <p:spPr>
            <a:xfrm>
              <a:off x="8179178" y="3530887"/>
              <a:ext cx="1800000" cy="1026659"/>
            </a:xfrm>
            <a:prstGeom prst="rect">
              <a:avLst/>
            </a:prstGeom>
          </p:spPr>
        </p:pic>
        <p:pic>
          <p:nvPicPr>
            <p:cNvPr id="51" name="Picture 50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ABA17307-497A-38E3-5B9A-865824EB0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5222" y="3377379"/>
              <a:ext cx="360000" cy="360000"/>
            </a:xfrm>
            <a:prstGeom prst="rect">
              <a:avLst/>
            </a:prstGeom>
          </p:spPr>
        </p:pic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AEE35E3-2344-21D0-7D82-073FD2008BC8}"/>
                </a:ext>
              </a:extLst>
            </p:cNvPr>
            <p:cNvGrpSpPr/>
            <p:nvPr/>
          </p:nvGrpSpPr>
          <p:grpSpPr>
            <a:xfrm>
              <a:off x="6749592" y="403198"/>
              <a:ext cx="1800000" cy="1791583"/>
              <a:chOff x="7088269" y="2537416"/>
              <a:chExt cx="1800000" cy="1791583"/>
            </a:xfrm>
          </p:grpSpPr>
          <p:pic>
            <p:nvPicPr>
              <p:cNvPr id="54" name="Picture 5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A526F6D5-3B6E-E703-920B-C0CE3DC3E0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BEBA8EAE-BF5A-486C-A8C5-ECC9F3942E4B}">
                    <a14:imgProps xmlns:a14="http://schemas.microsoft.com/office/drawing/2010/main">
                      <a14:imgLayer r:embed="rId26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5" name="Picture 5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BE3A1C6F-1E16-5098-2C29-F11B345660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6" name="Graphic 55" descr="Bowl outline">
                <a:extLst>
                  <a:ext uri="{FF2B5EF4-FFF2-40B4-BE49-F238E27FC236}">
                    <a16:creationId xmlns:a16="http://schemas.microsoft.com/office/drawing/2014/main" id="{5C7C103F-A7BB-F80C-FC0B-99B716A16A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7" name="Picture 56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5B368D2-DDEC-E5F1-9665-EF6B0D8F58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8" name="Picture 57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9C9E2D7-C8BE-F6F6-3976-834E703D4C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946AA7D-2653-19E0-5BFB-C6C1AC351B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1A5910C1-918E-C25E-36A2-649BD25A38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1" name="Picture 60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B1A72801-15D5-677F-B04B-2BFA01763B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BD179D0-88F9-1ACF-C816-F4F2809D28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BEBA8EAE-BF5A-486C-A8C5-ECC9F3942E4B}">
                    <a14:imgProps xmlns:a14="http://schemas.microsoft.com/office/drawing/2010/main">
                      <a14:imgLayer r:embed="rId2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B25B1A73-C233-3EA2-2C15-4FD8F52770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BEBA8EAE-BF5A-486C-A8C5-ECC9F3942E4B}">
                    <a14:imgProps xmlns:a14="http://schemas.microsoft.com/office/drawing/2010/main">
                      <a14:imgLayer r:embed="rId28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36A4E4F-70E4-F616-ABC3-EDE7EF07D0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557574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FB2DB96-B454-E01F-5184-49EBCBB7348D}"/>
              </a:ext>
            </a:extLst>
          </p:cNvPr>
          <p:cNvGrpSpPr/>
          <p:nvPr/>
        </p:nvGrpSpPr>
        <p:grpSpPr>
          <a:xfrm>
            <a:off x="605975" y="608811"/>
            <a:ext cx="5099408" cy="4180540"/>
            <a:chOff x="4879770" y="421898"/>
            <a:chExt cx="5099408" cy="418054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3B2C76C-CF32-C18B-F168-D1CE23A740BB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9651316-D8C1-9905-0B8B-010B7108961F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7102340-A429-A931-98E6-0020070C8F0A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33E308-B8FD-194A-4E01-0E500E49F3A0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0EB97B-970F-547E-49C9-8BC6EE0F2C06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CD5E3A0-06DC-FB81-338E-52DA61E7E00D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57" name="Picture 5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EB5B2F3B-0F47-AEEA-A742-81DDB2EB3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8" name="Graphic 57" descr="Bowl outline">
                <a:extLst>
                  <a:ext uri="{FF2B5EF4-FFF2-40B4-BE49-F238E27FC236}">
                    <a16:creationId xmlns:a16="http://schemas.microsoft.com/office/drawing/2014/main" id="{6A348D0A-00EA-E2CB-604E-5B6E6BAB1F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9" name="Picture 5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B6BBB09-DC0E-34FF-A9F7-79482AF822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0" name="Picture 5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020C1BC-895F-B552-9640-5633562FA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1" name="Picture 6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2127ECB-777C-D9D9-594E-B8F386934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4C4ECF0-AF16-C071-1C13-5A36C0609B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CCED901-68CB-ED9B-DD4D-59D913C488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D316287-0C91-C2FD-5462-87EF8A4976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3C0212A-4344-5A80-F288-2E59844F6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F105B0C-361C-3FA8-54B3-6FA0CEA04CBA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52" name="Picture 5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DAEAF14-129A-E096-7DC1-6CCE72470E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5" name="Graphic 54" descr="Bowl outline">
                <a:extLst>
                  <a:ext uri="{FF2B5EF4-FFF2-40B4-BE49-F238E27FC236}">
                    <a16:creationId xmlns:a16="http://schemas.microsoft.com/office/drawing/2014/main" id="{543C4A8B-DD2F-D2DE-A25E-7987F6CC5E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6" name="Picture 55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F9545F-4AB6-B53F-C90D-6B0A415988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FD790F4-0E0A-D40E-C75D-D443058F4B5B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38" name="Picture 3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6C7E6C9-8B68-D767-FD14-C0D5FE4C8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08DA55D8-AC9F-155F-1F7A-4405BD7110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Graphic 39" descr="Bowl outline">
                <a:extLst>
                  <a:ext uri="{FF2B5EF4-FFF2-40B4-BE49-F238E27FC236}">
                    <a16:creationId xmlns:a16="http://schemas.microsoft.com/office/drawing/2014/main" id="{DE2716C3-3A82-7994-0A98-E1A23698729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1" name="Picture 4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5104CCC-05A2-94E7-AF03-68DD8C817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ADD13E-4B2E-B5F3-289E-C97F1718E5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3" name="Picture 4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24518AF-33EB-486F-4A76-439E1AFC32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Picture 4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6F12D9E-8BE4-1468-295A-2F75A4202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45" name="Picture 4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A50FE5FF-6F54-F5B8-802D-E26D10D4C8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8" name="Picture 4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D87D9DD-CD4C-5E98-B73D-8F409DE850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0" name="Picture 4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6A1439-E8D4-D252-5BE5-E0254968D8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1" name="Picture 5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1F0AA60-F0B6-9338-3281-B4570B70C4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3D01E3A-3280-F067-E55C-2367B968830A}"/>
              </a:ext>
            </a:extLst>
          </p:cNvPr>
          <p:cNvGrpSpPr/>
          <p:nvPr/>
        </p:nvGrpSpPr>
        <p:grpSpPr>
          <a:xfrm>
            <a:off x="6154459" y="554171"/>
            <a:ext cx="5099408" cy="4199240"/>
            <a:chOff x="4879770" y="403198"/>
            <a:chExt cx="5099408" cy="419924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3EFE61A-69F4-4E9D-83BC-8E8470751313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ounded Rectangle 46">
              <a:extLst>
                <a:ext uri="{FF2B5EF4-FFF2-40B4-BE49-F238E27FC236}">
                  <a16:creationId xmlns:a16="http://schemas.microsoft.com/office/drawing/2014/main" id="{5C6FF970-A4DB-6EDB-2FF0-802545A4F83E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Round?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A26A2E4-023B-07B0-4010-AE57939B9D25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C760C52-FE50-35ED-2FAF-BA6BA93E83DB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E082C1A-D673-B748-0C9E-D7BE740BAF71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71" name="Picture 7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7CFD598-3ADA-535D-1896-D4FE7AB87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739" y="2970663"/>
              <a:ext cx="360000" cy="360000"/>
            </a:xfrm>
            <a:prstGeom prst="rect">
              <a:avLst/>
            </a:prstGeom>
          </p:spPr>
        </p:pic>
        <p:pic>
          <p:nvPicPr>
            <p:cNvPr id="72" name="Graphic 71" descr="Bowl outline">
              <a:extLst>
                <a:ext uri="{FF2B5EF4-FFF2-40B4-BE49-F238E27FC236}">
                  <a16:creationId xmlns:a16="http://schemas.microsoft.com/office/drawing/2014/main" id="{EF1908FE-A7D3-0B4B-43FA-65396116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4879770" y="3575779"/>
              <a:ext cx="1800000" cy="1026659"/>
            </a:xfrm>
            <a:prstGeom prst="rect">
              <a:avLst/>
            </a:prstGeom>
          </p:spPr>
        </p:pic>
        <p:pic>
          <p:nvPicPr>
            <p:cNvPr id="73" name="Picture 72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3426A368-2554-4721-8030-232828765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163273"/>
              <a:ext cx="360000" cy="360000"/>
            </a:xfrm>
            <a:prstGeom prst="rect">
              <a:avLst/>
            </a:prstGeom>
          </p:spPr>
        </p:pic>
        <p:pic>
          <p:nvPicPr>
            <p:cNvPr id="74" name="Picture 7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424B201A-B0E0-34C8-B09C-574F92E1A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581086"/>
              <a:ext cx="360000" cy="360000"/>
            </a:xfrm>
            <a:prstGeom prst="rect">
              <a:avLst/>
            </a:prstGeom>
          </p:spPr>
        </p:pic>
        <p:pic>
          <p:nvPicPr>
            <p:cNvPr id="75" name="Picture 7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552B60E5-71BA-4813-5CE7-8D5202F916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69" y="3179123"/>
              <a:ext cx="360000" cy="360000"/>
            </a:xfrm>
            <a:prstGeom prst="rect">
              <a:avLst/>
            </a:prstGeom>
          </p:spPr>
        </p:pic>
        <p:pic>
          <p:nvPicPr>
            <p:cNvPr id="76" name="Picture 7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830D3578-F8CA-6FA2-BA95-AE2A991C4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1639" y="3608686"/>
              <a:ext cx="360000" cy="304800"/>
            </a:xfrm>
            <a:prstGeom prst="rect">
              <a:avLst/>
            </a:prstGeom>
          </p:spPr>
        </p:pic>
        <p:pic>
          <p:nvPicPr>
            <p:cNvPr id="77" name="Picture 76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5EFCF58A-8FCB-D54E-82C9-1B075EBFB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414" y="3192793"/>
              <a:ext cx="360000" cy="360000"/>
            </a:xfrm>
            <a:prstGeom prst="rect">
              <a:avLst/>
            </a:prstGeom>
          </p:spPr>
        </p:pic>
        <p:pic>
          <p:nvPicPr>
            <p:cNvPr id="78" name="Picture 7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2A5D9E9-D820-FC48-A475-7DA96396C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803" y="3179123"/>
              <a:ext cx="360000" cy="360000"/>
            </a:xfrm>
            <a:prstGeom prst="rect">
              <a:avLst/>
            </a:prstGeom>
          </p:spPr>
        </p:pic>
        <p:pic>
          <p:nvPicPr>
            <p:cNvPr id="79" name="Picture 7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80E63AEB-5042-A790-CA6B-E990C9F675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648" y="3641010"/>
              <a:ext cx="360000" cy="360000"/>
            </a:xfrm>
            <a:prstGeom prst="rect">
              <a:avLst/>
            </a:prstGeom>
          </p:spPr>
        </p:pic>
        <p:pic>
          <p:nvPicPr>
            <p:cNvPr id="80" name="Picture 79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7BA945D2-10A8-845F-1883-61F01D114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2781" y="3372793"/>
              <a:ext cx="360000" cy="360000"/>
            </a:xfrm>
            <a:prstGeom prst="rect">
              <a:avLst/>
            </a:prstGeom>
          </p:spPr>
        </p:pic>
        <p:pic>
          <p:nvPicPr>
            <p:cNvPr id="81" name="Graphic 80" descr="Bowl outline">
              <a:extLst>
                <a:ext uri="{FF2B5EF4-FFF2-40B4-BE49-F238E27FC236}">
                  <a16:creationId xmlns:a16="http://schemas.microsoft.com/office/drawing/2014/main" id="{99CCFCC2-830C-0A8E-C693-77C13C5201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8179178" y="3530887"/>
              <a:ext cx="1800000" cy="1026659"/>
            </a:xfrm>
            <a:prstGeom prst="rect">
              <a:avLst/>
            </a:prstGeom>
          </p:spPr>
        </p:pic>
        <p:pic>
          <p:nvPicPr>
            <p:cNvPr id="82" name="Picture 81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4CE7DA22-9CB2-0ACE-822F-5795E3F99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5222" y="3377379"/>
              <a:ext cx="360000" cy="360000"/>
            </a:xfrm>
            <a:prstGeom prst="rect">
              <a:avLst/>
            </a:prstGeom>
          </p:spPr>
        </p:pic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91B93E5-906E-60E3-E355-0779F35981AB}"/>
                </a:ext>
              </a:extLst>
            </p:cNvPr>
            <p:cNvGrpSpPr/>
            <p:nvPr/>
          </p:nvGrpSpPr>
          <p:grpSpPr>
            <a:xfrm>
              <a:off x="6749592" y="403198"/>
              <a:ext cx="1800000" cy="1791583"/>
              <a:chOff x="7088269" y="2537416"/>
              <a:chExt cx="1800000" cy="1791583"/>
            </a:xfrm>
          </p:grpSpPr>
          <p:pic>
            <p:nvPicPr>
              <p:cNvPr id="84" name="Picture 8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49C6237-2A37-E119-F4BF-BB7C5F5F8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5" name="Picture 8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535EA2E2-5325-0C8F-98DE-EF1292EB87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6" name="Graphic 85" descr="Bowl outline">
                <a:extLst>
                  <a:ext uri="{FF2B5EF4-FFF2-40B4-BE49-F238E27FC236}">
                    <a16:creationId xmlns:a16="http://schemas.microsoft.com/office/drawing/2014/main" id="{F1339F82-B2D5-A215-29FC-7C0A513D7F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87" name="Picture 86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0A6A4DDE-6246-3394-7251-739B56949A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8" name="Picture 87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7790F33B-DFE6-6AA1-2E6C-D93FF49449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9" name="Picture 8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1D21FFAE-4043-74B0-1BCC-42D5CCA8B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0" name="Picture 8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C65B9E9-240C-1BB1-9316-05C75C6259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91" name="Picture 90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4859DC4D-F9FD-AE4B-09C9-760D8A9273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2" name="Picture 91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AA22FFD1-FA63-26AC-01FB-E47120198D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3" name="Picture 9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29B9C38E-96ED-4AF1-9F43-953849AE2B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4" name="Picture 9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CAACF27-5CD9-1575-D543-11D5200897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99B41BD-111D-7C47-E0B0-04E476A6D396}"/>
                  </a:ext>
                </a:extLst>
              </p:cNvPr>
              <p:cNvSpPr txBox="1"/>
              <p:nvPr/>
            </p:nvSpPr>
            <p:spPr>
              <a:xfrm>
                <a:off x="3711728" y="4784295"/>
                <a:ext cx="986447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𝟓𝟖𝟕𝟓</m:t>
                    </m:r>
                  </m:oMath>
                </a14:m>
                <a:r>
                  <a:rPr lang="en-PH" dirty="0"/>
                  <a:t> </a:t>
                </a:r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99B41BD-111D-7C47-E0B0-04E476A6D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1728" y="4784295"/>
                <a:ext cx="98644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BCDA52B-CFA8-2A97-8302-D88CA7439218}"/>
                  </a:ext>
                </a:extLst>
              </p:cNvPr>
              <p:cNvSpPr txBox="1"/>
              <p:nvPr/>
            </p:nvSpPr>
            <p:spPr>
              <a:xfrm>
                <a:off x="9320695" y="4789351"/>
                <a:ext cx="1118444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𝟐𝟔𝟔𝟔𝟒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BCDA52B-CFA8-2A97-8302-D88CA7439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0695" y="4789351"/>
                <a:ext cx="111844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8EECECD-476D-FB68-7D24-A7891A4C0671}"/>
                  </a:ext>
                </a:extLst>
              </p:cNvPr>
              <p:cNvSpPr txBox="1"/>
              <p:nvPr/>
            </p:nvSpPr>
            <p:spPr>
              <a:xfrm>
                <a:off x="1436920" y="4761212"/>
                <a:ext cx="2313283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 dirty="0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1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i="1" dirty="0" smtClean="0">
                          <a:latin typeface="Cambria Math" panose="02040503050406030204" pitchFamily="18" charset="0"/>
                        </a:rPr>
                        <m:t>𝐼𝑚𝑝𝑢𝑟𝑖𝑡𝑦</m:t>
                      </m:r>
                      <m:r>
                        <a:rPr lang="en-US" sz="2100" i="1" dirty="0" smtClean="0">
                          <a:latin typeface="Cambria Math" panose="02040503050406030204" pitchFamily="18" charset="0"/>
                        </a:rPr>
                        <m:t> = </m:t>
                      </m:r>
                    </m:oMath>
                  </m:oMathPara>
                </a14:m>
                <a:endParaRPr lang="en-PH" sz="2100" dirty="0"/>
              </a:p>
            </p:txBody>
          </p:sp>
        </mc:Choice>
        <mc:Fallback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8EECECD-476D-FB68-7D24-A7891A4C06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920" y="4761212"/>
                <a:ext cx="2313283" cy="415498"/>
              </a:xfrm>
              <a:prstGeom prst="rect">
                <a:avLst/>
              </a:prstGeom>
              <a:blipFill>
                <a:blip r:embed="rId18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0AD7415-AFFA-F7B7-DFBE-E405DE585279}"/>
                  </a:ext>
                </a:extLst>
              </p:cNvPr>
              <p:cNvSpPr txBox="1"/>
              <p:nvPr/>
            </p:nvSpPr>
            <p:spPr>
              <a:xfrm>
                <a:off x="7097470" y="4766268"/>
                <a:ext cx="2313283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 dirty="0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1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i="1" dirty="0" smtClean="0">
                          <a:latin typeface="Cambria Math" panose="02040503050406030204" pitchFamily="18" charset="0"/>
                        </a:rPr>
                        <m:t>𝐼𝑚𝑝𝑢𝑟𝑖𝑡𝑦</m:t>
                      </m:r>
                      <m:r>
                        <a:rPr lang="en-US" sz="2100" i="1" dirty="0" smtClean="0">
                          <a:latin typeface="Cambria Math" panose="02040503050406030204" pitchFamily="18" charset="0"/>
                        </a:rPr>
                        <m:t> = </m:t>
                      </m:r>
                    </m:oMath>
                  </m:oMathPara>
                </a14:m>
                <a:endParaRPr lang="en-PH" sz="210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0AD7415-AFFA-F7B7-DFBE-E405DE585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470" y="4766268"/>
                <a:ext cx="2313283" cy="415498"/>
              </a:xfrm>
              <a:prstGeom prst="rect">
                <a:avLst/>
              </a:prstGeom>
              <a:blipFill>
                <a:blip r:embed="rId19"/>
                <a:stretch>
                  <a:fillRect b="-1323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655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3D01E3A-3280-F067-E55C-2367B968830A}"/>
              </a:ext>
            </a:extLst>
          </p:cNvPr>
          <p:cNvGrpSpPr/>
          <p:nvPr/>
        </p:nvGrpSpPr>
        <p:grpSpPr>
          <a:xfrm>
            <a:off x="3322359" y="458921"/>
            <a:ext cx="5099408" cy="4199240"/>
            <a:chOff x="4879770" y="403198"/>
            <a:chExt cx="5099408" cy="419924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3EFE61A-69F4-4E9D-83BC-8E8470751313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ounded Rectangle 46">
              <a:extLst>
                <a:ext uri="{FF2B5EF4-FFF2-40B4-BE49-F238E27FC236}">
                  <a16:creationId xmlns:a16="http://schemas.microsoft.com/office/drawing/2014/main" id="{5C6FF970-A4DB-6EDB-2FF0-802545A4F83E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Is Diameter &lt;= ?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A26A2E4-023B-07B0-4010-AE57939B9D25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C760C52-FE50-35ED-2FAF-BA6BA93E83DB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E082C1A-D673-B748-0C9E-D7BE740BAF71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72" name="Graphic 71" descr="Bowl outline">
              <a:extLst>
                <a:ext uri="{FF2B5EF4-FFF2-40B4-BE49-F238E27FC236}">
                  <a16:creationId xmlns:a16="http://schemas.microsoft.com/office/drawing/2014/main" id="{EF1908FE-A7D3-0B4B-43FA-65396116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963"/>
            <a:stretch/>
          </p:blipFill>
          <p:spPr>
            <a:xfrm>
              <a:off x="4879770" y="3575779"/>
              <a:ext cx="1800000" cy="1026659"/>
            </a:xfrm>
            <a:prstGeom prst="rect">
              <a:avLst/>
            </a:prstGeom>
          </p:spPr>
        </p:pic>
        <p:pic>
          <p:nvPicPr>
            <p:cNvPr id="81" name="Graphic 80" descr="Bowl outline">
              <a:extLst>
                <a:ext uri="{FF2B5EF4-FFF2-40B4-BE49-F238E27FC236}">
                  <a16:creationId xmlns:a16="http://schemas.microsoft.com/office/drawing/2014/main" id="{99CCFCC2-830C-0A8E-C693-77C13C5201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963"/>
            <a:stretch/>
          </p:blipFill>
          <p:spPr>
            <a:xfrm>
              <a:off x="8179178" y="3530887"/>
              <a:ext cx="1800000" cy="1026659"/>
            </a:xfrm>
            <a:prstGeom prst="rect">
              <a:avLst/>
            </a:prstGeom>
          </p:spPr>
        </p:pic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91B93E5-906E-60E3-E355-0779F35981AB}"/>
                </a:ext>
              </a:extLst>
            </p:cNvPr>
            <p:cNvGrpSpPr/>
            <p:nvPr/>
          </p:nvGrpSpPr>
          <p:grpSpPr>
            <a:xfrm>
              <a:off x="6749592" y="403198"/>
              <a:ext cx="1800000" cy="1791583"/>
              <a:chOff x="7088269" y="2537416"/>
              <a:chExt cx="1800000" cy="1791583"/>
            </a:xfrm>
          </p:grpSpPr>
          <p:pic>
            <p:nvPicPr>
              <p:cNvPr id="84" name="Picture 8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49C6237-2A37-E119-F4BF-BB7C5F5F8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5" name="Picture 8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535EA2E2-5325-0C8F-98DE-EF1292EB87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6" name="Graphic 85" descr="Bowl outline">
                <a:extLst>
                  <a:ext uri="{FF2B5EF4-FFF2-40B4-BE49-F238E27FC236}">
                    <a16:creationId xmlns:a16="http://schemas.microsoft.com/office/drawing/2014/main" id="{F1339F82-B2D5-A215-29FC-7C0A513D7F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87" name="Picture 86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0A6A4DDE-6246-3394-7251-739B56949A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8" name="Picture 87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7790F33B-DFE6-6AA1-2E6C-D93FF49449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9" name="Picture 8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1D21FFAE-4043-74B0-1BCC-42D5CCA8B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0" name="Picture 8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C65B9E9-240C-1BB1-9316-05C75C6259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91" name="Picture 90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4859DC4D-F9FD-AE4B-09C9-760D8A9273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2" name="Picture 91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AA22FFD1-FA63-26AC-01FB-E47120198D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3" name="Picture 9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29B9C38E-96ED-4AF1-9F43-953849AE2B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4" name="Picture 9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CAACF27-5CD9-1575-D543-11D5200897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BCDA52B-CFA8-2A97-8302-D88CA7439218}"/>
                  </a:ext>
                </a:extLst>
              </p:cNvPr>
              <p:cNvSpPr txBox="1"/>
              <p:nvPr/>
            </p:nvSpPr>
            <p:spPr>
              <a:xfrm>
                <a:off x="6488595" y="4694101"/>
                <a:ext cx="1118444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BCDA52B-CFA8-2A97-8302-D88CA7439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595" y="4694101"/>
                <a:ext cx="111844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0AD7415-AFFA-F7B7-DFBE-E405DE585279}"/>
                  </a:ext>
                </a:extLst>
              </p:cNvPr>
              <p:cNvSpPr txBox="1"/>
              <p:nvPr/>
            </p:nvSpPr>
            <p:spPr>
              <a:xfrm>
                <a:off x="4265370" y="4671018"/>
                <a:ext cx="2313283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 dirty="0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1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i="1" dirty="0" smtClean="0">
                          <a:latin typeface="Cambria Math" panose="02040503050406030204" pitchFamily="18" charset="0"/>
                        </a:rPr>
                        <m:t>𝐼𝑚𝑝𝑢𝑟𝑖𝑡𝑦</m:t>
                      </m:r>
                      <m:r>
                        <a:rPr lang="en-US" sz="2100" i="1" dirty="0" smtClean="0">
                          <a:latin typeface="Cambria Math" panose="02040503050406030204" pitchFamily="18" charset="0"/>
                        </a:rPr>
                        <m:t> = </m:t>
                      </m:r>
                    </m:oMath>
                  </m:oMathPara>
                </a14:m>
                <a:endParaRPr lang="en-PH" sz="210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0AD7415-AFFA-F7B7-DFBE-E405DE585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370" y="4671018"/>
                <a:ext cx="2313283" cy="415498"/>
              </a:xfrm>
              <a:prstGeom prst="rect">
                <a:avLst/>
              </a:prstGeom>
              <a:blipFill>
                <a:blip r:embed="rId14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10B2DE7-DD1D-8441-5D40-4E12E96C1DA4}"/>
              </a:ext>
            </a:extLst>
          </p:cNvPr>
          <p:cNvSpPr txBox="1"/>
          <p:nvPr/>
        </p:nvSpPr>
        <p:spPr>
          <a:xfrm>
            <a:off x="1911350" y="5394984"/>
            <a:ext cx="9080500" cy="477054"/>
          </a:xfrm>
          <a:custGeom>
            <a:avLst/>
            <a:gdLst>
              <a:gd name="connsiteX0" fmla="*/ 0 w 9080500"/>
              <a:gd name="connsiteY0" fmla="*/ 0 h 477054"/>
              <a:gd name="connsiteX1" fmla="*/ 476726 w 9080500"/>
              <a:gd name="connsiteY1" fmla="*/ 0 h 477054"/>
              <a:gd name="connsiteX2" fmla="*/ 771842 w 9080500"/>
              <a:gd name="connsiteY2" fmla="*/ 0 h 477054"/>
              <a:gd name="connsiteX3" fmla="*/ 1520984 w 9080500"/>
              <a:gd name="connsiteY3" fmla="*/ 0 h 477054"/>
              <a:gd name="connsiteX4" fmla="*/ 1997710 w 9080500"/>
              <a:gd name="connsiteY4" fmla="*/ 0 h 477054"/>
              <a:gd name="connsiteX5" fmla="*/ 2474436 w 9080500"/>
              <a:gd name="connsiteY5" fmla="*/ 0 h 477054"/>
              <a:gd name="connsiteX6" fmla="*/ 3223578 w 9080500"/>
              <a:gd name="connsiteY6" fmla="*/ 0 h 477054"/>
              <a:gd name="connsiteX7" fmla="*/ 3609499 w 9080500"/>
              <a:gd name="connsiteY7" fmla="*/ 0 h 477054"/>
              <a:gd name="connsiteX8" fmla="*/ 4358640 w 9080500"/>
              <a:gd name="connsiteY8" fmla="*/ 0 h 477054"/>
              <a:gd name="connsiteX9" fmla="*/ 5107781 w 9080500"/>
              <a:gd name="connsiteY9" fmla="*/ 0 h 477054"/>
              <a:gd name="connsiteX10" fmla="*/ 5675313 w 9080500"/>
              <a:gd name="connsiteY10" fmla="*/ 0 h 477054"/>
              <a:gd name="connsiteX11" fmla="*/ 6424454 w 9080500"/>
              <a:gd name="connsiteY11" fmla="*/ 0 h 477054"/>
              <a:gd name="connsiteX12" fmla="*/ 6901180 w 9080500"/>
              <a:gd name="connsiteY12" fmla="*/ 0 h 477054"/>
              <a:gd name="connsiteX13" fmla="*/ 7377906 w 9080500"/>
              <a:gd name="connsiteY13" fmla="*/ 0 h 477054"/>
              <a:gd name="connsiteX14" fmla="*/ 8036243 w 9080500"/>
              <a:gd name="connsiteY14" fmla="*/ 0 h 477054"/>
              <a:gd name="connsiteX15" fmla="*/ 8512969 w 9080500"/>
              <a:gd name="connsiteY15" fmla="*/ 0 h 477054"/>
              <a:gd name="connsiteX16" fmla="*/ 9080500 w 9080500"/>
              <a:gd name="connsiteY16" fmla="*/ 0 h 477054"/>
              <a:gd name="connsiteX17" fmla="*/ 9080500 w 9080500"/>
              <a:gd name="connsiteY17" fmla="*/ 477054 h 477054"/>
              <a:gd name="connsiteX18" fmla="*/ 8422164 w 9080500"/>
              <a:gd name="connsiteY18" fmla="*/ 477054 h 477054"/>
              <a:gd name="connsiteX19" fmla="*/ 8127048 w 9080500"/>
              <a:gd name="connsiteY19" fmla="*/ 477054 h 477054"/>
              <a:gd name="connsiteX20" fmla="*/ 7741126 w 9080500"/>
              <a:gd name="connsiteY20" fmla="*/ 477054 h 477054"/>
              <a:gd name="connsiteX21" fmla="*/ 6991985 w 9080500"/>
              <a:gd name="connsiteY21" fmla="*/ 477054 h 477054"/>
              <a:gd name="connsiteX22" fmla="*/ 6424454 w 9080500"/>
              <a:gd name="connsiteY22" fmla="*/ 477054 h 477054"/>
              <a:gd name="connsiteX23" fmla="*/ 6038533 w 9080500"/>
              <a:gd name="connsiteY23" fmla="*/ 477054 h 477054"/>
              <a:gd name="connsiteX24" fmla="*/ 5471001 w 9080500"/>
              <a:gd name="connsiteY24" fmla="*/ 477054 h 477054"/>
              <a:gd name="connsiteX25" fmla="*/ 5175885 w 9080500"/>
              <a:gd name="connsiteY25" fmla="*/ 477054 h 477054"/>
              <a:gd name="connsiteX26" fmla="*/ 4880769 w 9080500"/>
              <a:gd name="connsiteY26" fmla="*/ 477054 h 477054"/>
              <a:gd name="connsiteX27" fmla="*/ 4313238 w 9080500"/>
              <a:gd name="connsiteY27" fmla="*/ 477054 h 477054"/>
              <a:gd name="connsiteX28" fmla="*/ 3927316 w 9080500"/>
              <a:gd name="connsiteY28" fmla="*/ 477054 h 477054"/>
              <a:gd name="connsiteX29" fmla="*/ 3268980 w 9080500"/>
              <a:gd name="connsiteY29" fmla="*/ 477054 h 477054"/>
              <a:gd name="connsiteX30" fmla="*/ 2883059 w 9080500"/>
              <a:gd name="connsiteY30" fmla="*/ 477054 h 477054"/>
              <a:gd name="connsiteX31" fmla="*/ 2224723 w 9080500"/>
              <a:gd name="connsiteY31" fmla="*/ 477054 h 477054"/>
              <a:gd name="connsiteX32" fmla="*/ 1929606 w 9080500"/>
              <a:gd name="connsiteY32" fmla="*/ 477054 h 477054"/>
              <a:gd name="connsiteX33" fmla="*/ 1271270 w 9080500"/>
              <a:gd name="connsiteY33" fmla="*/ 477054 h 477054"/>
              <a:gd name="connsiteX34" fmla="*/ 885349 w 9080500"/>
              <a:gd name="connsiteY34" fmla="*/ 477054 h 477054"/>
              <a:gd name="connsiteX35" fmla="*/ 590233 w 9080500"/>
              <a:gd name="connsiteY35" fmla="*/ 477054 h 477054"/>
              <a:gd name="connsiteX36" fmla="*/ 0 w 9080500"/>
              <a:gd name="connsiteY36" fmla="*/ 477054 h 477054"/>
              <a:gd name="connsiteX37" fmla="*/ 0 w 9080500"/>
              <a:gd name="connsiteY37" fmla="*/ 0 h 477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9080500" h="477054" extrusionOk="0">
                <a:moveTo>
                  <a:pt x="0" y="0"/>
                </a:moveTo>
                <a:cubicBezTo>
                  <a:pt x="147979" y="-49279"/>
                  <a:pt x="326653" y="49194"/>
                  <a:pt x="476726" y="0"/>
                </a:cubicBezTo>
                <a:cubicBezTo>
                  <a:pt x="626799" y="-49194"/>
                  <a:pt x="653050" y="34188"/>
                  <a:pt x="771842" y="0"/>
                </a:cubicBezTo>
                <a:cubicBezTo>
                  <a:pt x="890634" y="-34188"/>
                  <a:pt x="1357897" y="88602"/>
                  <a:pt x="1520984" y="0"/>
                </a:cubicBezTo>
                <a:cubicBezTo>
                  <a:pt x="1684071" y="-88602"/>
                  <a:pt x="1819634" y="49289"/>
                  <a:pt x="1997710" y="0"/>
                </a:cubicBezTo>
                <a:cubicBezTo>
                  <a:pt x="2175786" y="-49289"/>
                  <a:pt x="2316342" y="39952"/>
                  <a:pt x="2474436" y="0"/>
                </a:cubicBezTo>
                <a:cubicBezTo>
                  <a:pt x="2632530" y="-39952"/>
                  <a:pt x="2991123" y="58083"/>
                  <a:pt x="3223578" y="0"/>
                </a:cubicBezTo>
                <a:cubicBezTo>
                  <a:pt x="3456033" y="-58083"/>
                  <a:pt x="3499680" y="37121"/>
                  <a:pt x="3609499" y="0"/>
                </a:cubicBezTo>
                <a:cubicBezTo>
                  <a:pt x="3719318" y="-37121"/>
                  <a:pt x="4121882" y="60906"/>
                  <a:pt x="4358640" y="0"/>
                </a:cubicBezTo>
                <a:cubicBezTo>
                  <a:pt x="4595398" y="-60906"/>
                  <a:pt x="4856221" y="42220"/>
                  <a:pt x="5107781" y="0"/>
                </a:cubicBezTo>
                <a:cubicBezTo>
                  <a:pt x="5359341" y="-42220"/>
                  <a:pt x="5483294" y="19671"/>
                  <a:pt x="5675313" y="0"/>
                </a:cubicBezTo>
                <a:cubicBezTo>
                  <a:pt x="5867332" y="-19671"/>
                  <a:pt x="6051254" y="85591"/>
                  <a:pt x="6424454" y="0"/>
                </a:cubicBezTo>
                <a:cubicBezTo>
                  <a:pt x="6797654" y="-85591"/>
                  <a:pt x="6775268" y="19201"/>
                  <a:pt x="6901180" y="0"/>
                </a:cubicBezTo>
                <a:cubicBezTo>
                  <a:pt x="7027092" y="-19201"/>
                  <a:pt x="7222568" y="11841"/>
                  <a:pt x="7377906" y="0"/>
                </a:cubicBezTo>
                <a:cubicBezTo>
                  <a:pt x="7533244" y="-11841"/>
                  <a:pt x="7807644" y="34960"/>
                  <a:pt x="8036243" y="0"/>
                </a:cubicBezTo>
                <a:cubicBezTo>
                  <a:pt x="8264842" y="-34960"/>
                  <a:pt x="8414715" y="7106"/>
                  <a:pt x="8512969" y="0"/>
                </a:cubicBezTo>
                <a:cubicBezTo>
                  <a:pt x="8611223" y="-7106"/>
                  <a:pt x="8920380" y="51991"/>
                  <a:pt x="9080500" y="0"/>
                </a:cubicBezTo>
                <a:cubicBezTo>
                  <a:pt x="9129772" y="141556"/>
                  <a:pt x="9035448" y="358732"/>
                  <a:pt x="9080500" y="477054"/>
                </a:cubicBezTo>
                <a:cubicBezTo>
                  <a:pt x="8810842" y="522429"/>
                  <a:pt x="8674592" y="466906"/>
                  <a:pt x="8422164" y="477054"/>
                </a:cubicBezTo>
                <a:cubicBezTo>
                  <a:pt x="8169736" y="487202"/>
                  <a:pt x="8208592" y="445594"/>
                  <a:pt x="8127048" y="477054"/>
                </a:cubicBezTo>
                <a:cubicBezTo>
                  <a:pt x="8045504" y="508514"/>
                  <a:pt x="7897200" y="446200"/>
                  <a:pt x="7741126" y="477054"/>
                </a:cubicBezTo>
                <a:cubicBezTo>
                  <a:pt x="7585052" y="507908"/>
                  <a:pt x="7260324" y="457846"/>
                  <a:pt x="6991985" y="477054"/>
                </a:cubicBezTo>
                <a:cubicBezTo>
                  <a:pt x="6723646" y="496262"/>
                  <a:pt x="6599342" y="446131"/>
                  <a:pt x="6424454" y="477054"/>
                </a:cubicBezTo>
                <a:cubicBezTo>
                  <a:pt x="6249566" y="507977"/>
                  <a:pt x="6226295" y="456334"/>
                  <a:pt x="6038533" y="477054"/>
                </a:cubicBezTo>
                <a:cubicBezTo>
                  <a:pt x="5850771" y="497774"/>
                  <a:pt x="5637079" y="415051"/>
                  <a:pt x="5471001" y="477054"/>
                </a:cubicBezTo>
                <a:cubicBezTo>
                  <a:pt x="5304923" y="539057"/>
                  <a:pt x="5288038" y="444595"/>
                  <a:pt x="5175885" y="477054"/>
                </a:cubicBezTo>
                <a:cubicBezTo>
                  <a:pt x="5063732" y="509513"/>
                  <a:pt x="4989468" y="449448"/>
                  <a:pt x="4880769" y="477054"/>
                </a:cubicBezTo>
                <a:cubicBezTo>
                  <a:pt x="4772070" y="504660"/>
                  <a:pt x="4586784" y="422381"/>
                  <a:pt x="4313238" y="477054"/>
                </a:cubicBezTo>
                <a:cubicBezTo>
                  <a:pt x="4039692" y="531727"/>
                  <a:pt x="4030785" y="467946"/>
                  <a:pt x="3927316" y="477054"/>
                </a:cubicBezTo>
                <a:cubicBezTo>
                  <a:pt x="3823847" y="486162"/>
                  <a:pt x="3532651" y="438931"/>
                  <a:pt x="3268980" y="477054"/>
                </a:cubicBezTo>
                <a:cubicBezTo>
                  <a:pt x="3005309" y="515177"/>
                  <a:pt x="3051825" y="468744"/>
                  <a:pt x="2883059" y="477054"/>
                </a:cubicBezTo>
                <a:cubicBezTo>
                  <a:pt x="2714293" y="485364"/>
                  <a:pt x="2460950" y="460389"/>
                  <a:pt x="2224723" y="477054"/>
                </a:cubicBezTo>
                <a:cubicBezTo>
                  <a:pt x="1988496" y="493719"/>
                  <a:pt x="1995700" y="467971"/>
                  <a:pt x="1929606" y="477054"/>
                </a:cubicBezTo>
                <a:cubicBezTo>
                  <a:pt x="1863512" y="486137"/>
                  <a:pt x="1471613" y="452400"/>
                  <a:pt x="1271270" y="477054"/>
                </a:cubicBezTo>
                <a:cubicBezTo>
                  <a:pt x="1070927" y="501708"/>
                  <a:pt x="1013615" y="438717"/>
                  <a:pt x="885349" y="477054"/>
                </a:cubicBezTo>
                <a:cubicBezTo>
                  <a:pt x="757083" y="515391"/>
                  <a:pt x="727047" y="448182"/>
                  <a:pt x="590233" y="477054"/>
                </a:cubicBezTo>
                <a:cubicBezTo>
                  <a:pt x="453419" y="505926"/>
                  <a:pt x="127564" y="430696"/>
                  <a:pt x="0" y="477054"/>
                </a:cubicBezTo>
                <a:cubicBezTo>
                  <a:pt x="-28395" y="295192"/>
                  <a:pt x="9752" y="23584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2500" dirty="0"/>
              <a:t>We also need to calculate the </a:t>
            </a:r>
            <a:r>
              <a:rPr lang="en-US" sz="2500" b="1" dirty="0"/>
              <a:t>total </a:t>
            </a:r>
            <a:r>
              <a:rPr lang="en-US" sz="2500" b="1" dirty="0" err="1"/>
              <a:t>gini</a:t>
            </a:r>
            <a:r>
              <a:rPr lang="en-US" sz="2500" b="1" dirty="0"/>
              <a:t> impurity </a:t>
            </a:r>
            <a:r>
              <a:rPr lang="en-US" sz="2500" dirty="0"/>
              <a:t>of </a:t>
            </a:r>
            <a:r>
              <a:rPr lang="en-US" sz="2500" b="1" dirty="0"/>
              <a:t>“Is Diameter?”</a:t>
            </a:r>
            <a:endParaRPr lang="en-PH" sz="2500" b="1" dirty="0"/>
          </a:p>
        </p:txBody>
      </p:sp>
    </p:spTree>
    <p:extLst>
      <p:ext uri="{BB962C8B-B14F-4D97-AF65-F5344CB8AC3E}">
        <p14:creationId xmlns:p14="http://schemas.microsoft.com/office/powerpoint/2010/main" val="37313279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3D01E3A-3280-F067-E55C-2367B968830A}"/>
              </a:ext>
            </a:extLst>
          </p:cNvPr>
          <p:cNvGrpSpPr/>
          <p:nvPr/>
        </p:nvGrpSpPr>
        <p:grpSpPr>
          <a:xfrm>
            <a:off x="3322359" y="458921"/>
            <a:ext cx="5099408" cy="4199240"/>
            <a:chOff x="4879770" y="403198"/>
            <a:chExt cx="5099408" cy="4199240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3EFE61A-69F4-4E9D-83BC-8E8470751313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Rounded Rectangle 46">
              <a:extLst>
                <a:ext uri="{FF2B5EF4-FFF2-40B4-BE49-F238E27FC236}">
                  <a16:creationId xmlns:a16="http://schemas.microsoft.com/office/drawing/2014/main" id="{5C6FF970-A4DB-6EDB-2FF0-802545A4F83E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Is Diameter &lt;= ?</a:t>
              </a: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A26A2E4-023B-07B0-4010-AE57939B9D25}"/>
                </a:ext>
              </a:extLst>
            </p:cNvPr>
            <p:cNvCxnSpPr>
              <a:cxnSpLocks/>
              <a:stCxn id="67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C760C52-FE50-35ED-2FAF-BA6BA93E83DB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7E082C1A-D673-B748-0C9E-D7BE740BAF71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72" name="Graphic 71" descr="Bowl outline">
              <a:extLst>
                <a:ext uri="{FF2B5EF4-FFF2-40B4-BE49-F238E27FC236}">
                  <a16:creationId xmlns:a16="http://schemas.microsoft.com/office/drawing/2014/main" id="{EF1908FE-A7D3-0B4B-43FA-65396116E7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963"/>
            <a:stretch/>
          </p:blipFill>
          <p:spPr>
            <a:xfrm>
              <a:off x="4879770" y="3575779"/>
              <a:ext cx="1800000" cy="1026659"/>
            </a:xfrm>
            <a:prstGeom prst="rect">
              <a:avLst/>
            </a:prstGeom>
          </p:spPr>
        </p:pic>
        <p:pic>
          <p:nvPicPr>
            <p:cNvPr id="81" name="Graphic 80" descr="Bowl outline">
              <a:extLst>
                <a:ext uri="{FF2B5EF4-FFF2-40B4-BE49-F238E27FC236}">
                  <a16:creationId xmlns:a16="http://schemas.microsoft.com/office/drawing/2014/main" id="{99CCFCC2-830C-0A8E-C693-77C13C5201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963"/>
            <a:stretch/>
          </p:blipFill>
          <p:spPr>
            <a:xfrm>
              <a:off x="8179178" y="3530887"/>
              <a:ext cx="1800000" cy="1026659"/>
            </a:xfrm>
            <a:prstGeom prst="rect">
              <a:avLst/>
            </a:prstGeom>
          </p:spPr>
        </p:pic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91B93E5-906E-60E3-E355-0779F35981AB}"/>
                </a:ext>
              </a:extLst>
            </p:cNvPr>
            <p:cNvGrpSpPr/>
            <p:nvPr/>
          </p:nvGrpSpPr>
          <p:grpSpPr>
            <a:xfrm>
              <a:off x="6749592" y="403198"/>
              <a:ext cx="1800000" cy="1791583"/>
              <a:chOff x="7088269" y="2537416"/>
              <a:chExt cx="1800000" cy="1791583"/>
            </a:xfrm>
          </p:grpSpPr>
          <p:pic>
            <p:nvPicPr>
              <p:cNvPr id="84" name="Picture 8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49C6237-2A37-E119-F4BF-BB7C5F5F8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5" name="Picture 8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535EA2E2-5325-0C8F-98DE-EF1292EB87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6" name="Graphic 85" descr="Bowl outline">
                <a:extLst>
                  <a:ext uri="{FF2B5EF4-FFF2-40B4-BE49-F238E27FC236}">
                    <a16:creationId xmlns:a16="http://schemas.microsoft.com/office/drawing/2014/main" id="{F1339F82-B2D5-A215-29FC-7C0A513D7FB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87" name="Picture 86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0A6A4DDE-6246-3394-7251-739B56949A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8" name="Picture 87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7790F33B-DFE6-6AA1-2E6C-D93FF49449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9" name="Picture 8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1D21FFAE-4043-74B0-1BCC-42D5CCA8BC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0" name="Picture 8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C65B9E9-240C-1BB1-9316-05C75C6259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91" name="Picture 90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4859DC4D-F9FD-AE4B-09C9-760D8A9273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2" name="Picture 91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AA22FFD1-FA63-26AC-01FB-E47120198D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3" name="Picture 9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29B9C38E-96ED-4AF1-9F43-953849AE2B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4" name="Picture 9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CAACF27-5CD9-1575-D543-11D5200897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BCDA52B-CFA8-2A97-8302-D88CA7439218}"/>
                  </a:ext>
                </a:extLst>
              </p:cNvPr>
              <p:cNvSpPr txBox="1"/>
              <p:nvPr/>
            </p:nvSpPr>
            <p:spPr>
              <a:xfrm>
                <a:off x="6488595" y="4694101"/>
                <a:ext cx="1118444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???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BCDA52B-CFA8-2A97-8302-D88CA7439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8595" y="4694101"/>
                <a:ext cx="111844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0AD7415-AFFA-F7B7-DFBE-E405DE585279}"/>
                  </a:ext>
                </a:extLst>
              </p:cNvPr>
              <p:cNvSpPr txBox="1"/>
              <p:nvPr/>
            </p:nvSpPr>
            <p:spPr>
              <a:xfrm>
                <a:off x="4265370" y="4671018"/>
                <a:ext cx="2313283" cy="4154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i="1" dirty="0" smtClean="0">
                          <a:latin typeface="Cambria Math" panose="02040503050406030204" pitchFamily="18" charset="0"/>
                        </a:rPr>
                        <m:t>𝐺𝑖𝑛𝑖</m:t>
                      </m:r>
                      <m:r>
                        <a:rPr lang="en-US" sz="21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100" i="1" dirty="0" smtClean="0">
                          <a:latin typeface="Cambria Math" panose="02040503050406030204" pitchFamily="18" charset="0"/>
                        </a:rPr>
                        <m:t>𝐼𝑚𝑝𝑢𝑟𝑖𝑡𝑦</m:t>
                      </m:r>
                      <m:r>
                        <a:rPr lang="en-US" sz="2100" i="1" dirty="0" smtClean="0">
                          <a:latin typeface="Cambria Math" panose="02040503050406030204" pitchFamily="18" charset="0"/>
                        </a:rPr>
                        <m:t> = </m:t>
                      </m:r>
                    </m:oMath>
                  </m:oMathPara>
                </a14:m>
                <a:endParaRPr lang="en-PH" sz="2100" dirty="0"/>
              </a:p>
            </p:txBody>
          </p:sp>
        </mc:Choice>
        <mc:Fallback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10AD7415-AFFA-F7B7-DFBE-E405DE585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370" y="4671018"/>
                <a:ext cx="2313283" cy="415498"/>
              </a:xfrm>
              <a:prstGeom prst="rect">
                <a:avLst/>
              </a:prstGeom>
              <a:blipFill>
                <a:blip r:embed="rId14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10B2DE7-DD1D-8441-5D40-4E12E96C1DA4}"/>
              </a:ext>
            </a:extLst>
          </p:cNvPr>
          <p:cNvSpPr txBox="1"/>
          <p:nvPr/>
        </p:nvSpPr>
        <p:spPr>
          <a:xfrm>
            <a:off x="1911350" y="5394984"/>
            <a:ext cx="9080500" cy="861774"/>
          </a:xfrm>
          <a:custGeom>
            <a:avLst/>
            <a:gdLst>
              <a:gd name="connsiteX0" fmla="*/ 0 w 9080500"/>
              <a:gd name="connsiteY0" fmla="*/ 0 h 861774"/>
              <a:gd name="connsiteX1" fmla="*/ 476726 w 9080500"/>
              <a:gd name="connsiteY1" fmla="*/ 0 h 861774"/>
              <a:gd name="connsiteX2" fmla="*/ 771842 w 9080500"/>
              <a:gd name="connsiteY2" fmla="*/ 0 h 861774"/>
              <a:gd name="connsiteX3" fmla="*/ 1520984 w 9080500"/>
              <a:gd name="connsiteY3" fmla="*/ 0 h 861774"/>
              <a:gd name="connsiteX4" fmla="*/ 1997710 w 9080500"/>
              <a:gd name="connsiteY4" fmla="*/ 0 h 861774"/>
              <a:gd name="connsiteX5" fmla="*/ 2474436 w 9080500"/>
              <a:gd name="connsiteY5" fmla="*/ 0 h 861774"/>
              <a:gd name="connsiteX6" fmla="*/ 3223578 w 9080500"/>
              <a:gd name="connsiteY6" fmla="*/ 0 h 861774"/>
              <a:gd name="connsiteX7" fmla="*/ 3609499 w 9080500"/>
              <a:gd name="connsiteY7" fmla="*/ 0 h 861774"/>
              <a:gd name="connsiteX8" fmla="*/ 4358640 w 9080500"/>
              <a:gd name="connsiteY8" fmla="*/ 0 h 861774"/>
              <a:gd name="connsiteX9" fmla="*/ 5107781 w 9080500"/>
              <a:gd name="connsiteY9" fmla="*/ 0 h 861774"/>
              <a:gd name="connsiteX10" fmla="*/ 5675313 w 9080500"/>
              <a:gd name="connsiteY10" fmla="*/ 0 h 861774"/>
              <a:gd name="connsiteX11" fmla="*/ 6424454 w 9080500"/>
              <a:gd name="connsiteY11" fmla="*/ 0 h 861774"/>
              <a:gd name="connsiteX12" fmla="*/ 6901180 w 9080500"/>
              <a:gd name="connsiteY12" fmla="*/ 0 h 861774"/>
              <a:gd name="connsiteX13" fmla="*/ 7377906 w 9080500"/>
              <a:gd name="connsiteY13" fmla="*/ 0 h 861774"/>
              <a:gd name="connsiteX14" fmla="*/ 8036243 w 9080500"/>
              <a:gd name="connsiteY14" fmla="*/ 0 h 861774"/>
              <a:gd name="connsiteX15" fmla="*/ 8512969 w 9080500"/>
              <a:gd name="connsiteY15" fmla="*/ 0 h 861774"/>
              <a:gd name="connsiteX16" fmla="*/ 9080500 w 9080500"/>
              <a:gd name="connsiteY16" fmla="*/ 0 h 861774"/>
              <a:gd name="connsiteX17" fmla="*/ 9080500 w 9080500"/>
              <a:gd name="connsiteY17" fmla="*/ 448122 h 861774"/>
              <a:gd name="connsiteX18" fmla="*/ 9080500 w 9080500"/>
              <a:gd name="connsiteY18" fmla="*/ 861774 h 861774"/>
              <a:gd name="connsiteX19" fmla="*/ 8422164 w 9080500"/>
              <a:gd name="connsiteY19" fmla="*/ 861774 h 861774"/>
              <a:gd name="connsiteX20" fmla="*/ 8036243 w 9080500"/>
              <a:gd name="connsiteY20" fmla="*/ 861774 h 861774"/>
              <a:gd name="connsiteX21" fmla="*/ 7287101 w 9080500"/>
              <a:gd name="connsiteY21" fmla="*/ 861774 h 861774"/>
              <a:gd name="connsiteX22" fmla="*/ 6719570 w 9080500"/>
              <a:gd name="connsiteY22" fmla="*/ 861774 h 861774"/>
              <a:gd name="connsiteX23" fmla="*/ 6333649 w 9080500"/>
              <a:gd name="connsiteY23" fmla="*/ 861774 h 861774"/>
              <a:gd name="connsiteX24" fmla="*/ 5766118 w 9080500"/>
              <a:gd name="connsiteY24" fmla="*/ 861774 h 861774"/>
              <a:gd name="connsiteX25" fmla="*/ 5471001 w 9080500"/>
              <a:gd name="connsiteY25" fmla="*/ 861774 h 861774"/>
              <a:gd name="connsiteX26" fmla="*/ 5175885 w 9080500"/>
              <a:gd name="connsiteY26" fmla="*/ 861774 h 861774"/>
              <a:gd name="connsiteX27" fmla="*/ 4608354 w 9080500"/>
              <a:gd name="connsiteY27" fmla="*/ 861774 h 861774"/>
              <a:gd name="connsiteX28" fmla="*/ 4222433 w 9080500"/>
              <a:gd name="connsiteY28" fmla="*/ 861774 h 861774"/>
              <a:gd name="connsiteX29" fmla="*/ 3564096 w 9080500"/>
              <a:gd name="connsiteY29" fmla="*/ 861774 h 861774"/>
              <a:gd name="connsiteX30" fmla="*/ 3178175 w 9080500"/>
              <a:gd name="connsiteY30" fmla="*/ 861774 h 861774"/>
              <a:gd name="connsiteX31" fmla="*/ 2519839 w 9080500"/>
              <a:gd name="connsiteY31" fmla="*/ 861774 h 861774"/>
              <a:gd name="connsiteX32" fmla="*/ 2224723 w 9080500"/>
              <a:gd name="connsiteY32" fmla="*/ 861774 h 861774"/>
              <a:gd name="connsiteX33" fmla="*/ 1566386 w 9080500"/>
              <a:gd name="connsiteY33" fmla="*/ 861774 h 861774"/>
              <a:gd name="connsiteX34" fmla="*/ 1180465 w 9080500"/>
              <a:gd name="connsiteY34" fmla="*/ 861774 h 861774"/>
              <a:gd name="connsiteX35" fmla="*/ 885349 w 9080500"/>
              <a:gd name="connsiteY35" fmla="*/ 861774 h 861774"/>
              <a:gd name="connsiteX36" fmla="*/ 499428 w 9080500"/>
              <a:gd name="connsiteY36" fmla="*/ 861774 h 861774"/>
              <a:gd name="connsiteX37" fmla="*/ 0 w 9080500"/>
              <a:gd name="connsiteY37" fmla="*/ 861774 h 861774"/>
              <a:gd name="connsiteX38" fmla="*/ 0 w 9080500"/>
              <a:gd name="connsiteY38" fmla="*/ 448122 h 861774"/>
              <a:gd name="connsiteX39" fmla="*/ 0 w 9080500"/>
              <a:gd name="connsiteY39" fmla="*/ 0 h 861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9080500" h="861774" extrusionOk="0">
                <a:moveTo>
                  <a:pt x="0" y="0"/>
                </a:moveTo>
                <a:cubicBezTo>
                  <a:pt x="147979" y="-49279"/>
                  <a:pt x="326653" y="49194"/>
                  <a:pt x="476726" y="0"/>
                </a:cubicBezTo>
                <a:cubicBezTo>
                  <a:pt x="626799" y="-49194"/>
                  <a:pt x="653050" y="34188"/>
                  <a:pt x="771842" y="0"/>
                </a:cubicBezTo>
                <a:cubicBezTo>
                  <a:pt x="890634" y="-34188"/>
                  <a:pt x="1357897" y="88602"/>
                  <a:pt x="1520984" y="0"/>
                </a:cubicBezTo>
                <a:cubicBezTo>
                  <a:pt x="1684071" y="-88602"/>
                  <a:pt x="1819634" y="49289"/>
                  <a:pt x="1997710" y="0"/>
                </a:cubicBezTo>
                <a:cubicBezTo>
                  <a:pt x="2175786" y="-49289"/>
                  <a:pt x="2316342" y="39952"/>
                  <a:pt x="2474436" y="0"/>
                </a:cubicBezTo>
                <a:cubicBezTo>
                  <a:pt x="2632530" y="-39952"/>
                  <a:pt x="2991123" y="58083"/>
                  <a:pt x="3223578" y="0"/>
                </a:cubicBezTo>
                <a:cubicBezTo>
                  <a:pt x="3456033" y="-58083"/>
                  <a:pt x="3499680" y="37121"/>
                  <a:pt x="3609499" y="0"/>
                </a:cubicBezTo>
                <a:cubicBezTo>
                  <a:pt x="3719318" y="-37121"/>
                  <a:pt x="4121882" y="60906"/>
                  <a:pt x="4358640" y="0"/>
                </a:cubicBezTo>
                <a:cubicBezTo>
                  <a:pt x="4595398" y="-60906"/>
                  <a:pt x="4856221" y="42220"/>
                  <a:pt x="5107781" y="0"/>
                </a:cubicBezTo>
                <a:cubicBezTo>
                  <a:pt x="5359341" y="-42220"/>
                  <a:pt x="5483294" y="19671"/>
                  <a:pt x="5675313" y="0"/>
                </a:cubicBezTo>
                <a:cubicBezTo>
                  <a:pt x="5867332" y="-19671"/>
                  <a:pt x="6051254" y="85591"/>
                  <a:pt x="6424454" y="0"/>
                </a:cubicBezTo>
                <a:cubicBezTo>
                  <a:pt x="6797654" y="-85591"/>
                  <a:pt x="6775268" y="19201"/>
                  <a:pt x="6901180" y="0"/>
                </a:cubicBezTo>
                <a:cubicBezTo>
                  <a:pt x="7027092" y="-19201"/>
                  <a:pt x="7222568" y="11841"/>
                  <a:pt x="7377906" y="0"/>
                </a:cubicBezTo>
                <a:cubicBezTo>
                  <a:pt x="7533244" y="-11841"/>
                  <a:pt x="7807644" y="34960"/>
                  <a:pt x="8036243" y="0"/>
                </a:cubicBezTo>
                <a:cubicBezTo>
                  <a:pt x="8264842" y="-34960"/>
                  <a:pt x="8414715" y="7106"/>
                  <a:pt x="8512969" y="0"/>
                </a:cubicBezTo>
                <a:cubicBezTo>
                  <a:pt x="8611223" y="-7106"/>
                  <a:pt x="8920380" y="51991"/>
                  <a:pt x="9080500" y="0"/>
                </a:cubicBezTo>
                <a:cubicBezTo>
                  <a:pt x="9099261" y="203750"/>
                  <a:pt x="9031290" y="352717"/>
                  <a:pt x="9080500" y="448122"/>
                </a:cubicBezTo>
                <a:cubicBezTo>
                  <a:pt x="9129710" y="543527"/>
                  <a:pt x="9041889" y="721234"/>
                  <a:pt x="9080500" y="861774"/>
                </a:cubicBezTo>
                <a:cubicBezTo>
                  <a:pt x="8825711" y="885194"/>
                  <a:pt x="8719593" y="828625"/>
                  <a:pt x="8422164" y="861774"/>
                </a:cubicBezTo>
                <a:cubicBezTo>
                  <a:pt x="8124735" y="894923"/>
                  <a:pt x="8190106" y="820023"/>
                  <a:pt x="8036243" y="861774"/>
                </a:cubicBezTo>
                <a:cubicBezTo>
                  <a:pt x="7882380" y="903525"/>
                  <a:pt x="7559388" y="842704"/>
                  <a:pt x="7287101" y="861774"/>
                </a:cubicBezTo>
                <a:cubicBezTo>
                  <a:pt x="7014814" y="880844"/>
                  <a:pt x="6894458" y="830851"/>
                  <a:pt x="6719570" y="861774"/>
                </a:cubicBezTo>
                <a:cubicBezTo>
                  <a:pt x="6544682" y="892697"/>
                  <a:pt x="6521411" y="841054"/>
                  <a:pt x="6333649" y="861774"/>
                </a:cubicBezTo>
                <a:cubicBezTo>
                  <a:pt x="6145887" y="882494"/>
                  <a:pt x="5930818" y="797893"/>
                  <a:pt x="5766118" y="861774"/>
                </a:cubicBezTo>
                <a:cubicBezTo>
                  <a:pt x="5601418" y="925655"/>
                  <a:pt x="5592050" y="841199"/>
                  <a:pt x="5471001" y="861774"/>
                </a:cubicBezTo>
                <a:cubicBezTo>
                  <a:pt x="5349952" y="882349"/>
                  <a:pt x="5284584" y="834168"/>
                  <a:pt x="5175885" y="861774"/>
                </a:cubicBezTo>
                <a:cubicBezTo>
                  <a:pt x="5067186" y="889380"/>
                  <a:pt x="4881900" y="807101"/>
                  <a:pt x="4608354" y="861774"/>
                </a:cubicBezTo>
                <a:cubicBezTo>
                  <a:pt x="4334808" y="916447"/>
                  <a:pt x="4320248" y="851535"/>
                  <a:pt x="4222433" y="861774"/>
                </a:cubicBezTo>
                <a:cubicBezTo>
                  <a:pt x="4124618" y="872013"/>
                  <a:pt x="3828516" y="828357"/>
                  <a:pt x="3564096" y="861774"/>
                </a:cubicBezTo>
                <a:cubicBezTo>
                  <a:pt x="3299676" y="895191"/>
                  <a:pt x="3346941" y="853464"/>
                  <a:pt x="3178175" y="861774"/>
                </a:cubicBezTo>
                <a:cubicBezTo>
                  <a:pt x="3009409" y="870084"/>
                  <a:pt x="2756066" y="845109"/>
                  <a:pt x="2519839" y="861774"/>
                </a:cubicBezTo>
                <a:cubicBezTo>
                  <a:pt x="2283612" y="878439"/>
                  <a:pt x="2367292" y="841121"/>
                  <a:pt x="2224723" y="861774"/>
                </a:cubicBezTo>
                <a:cubicBezTo>
                  <a:pt x="2082154" y="882427"/>
                  <a:pt x="1767838" y="841130"/>
                  <a:pt x="1566386" y="861774"/>
                </a:cubicBezTo>
                <a:cubicBezTo>
                  <a:pt x="1364934" y="882418"/>
                  <a:pt x="1308731" y="823437"/>
                  <a:pt x="1180465" y="861774"/>
                </a:cubicBezTo>
                <a:cubicBezTo>
                  <a:pt x="1052199" y="900111"/>
                  <a:pt x="1022163" y="832902"/>
                  <a:pt x="885349" y="861774"/>
                </a:cubicBezTo>
                <a:cubicBezTo>
                  <a:pt x="748535" y="890646"/>
                  <a:pt x="687440" y="838682"/>
                  <a:pt x="499428" y="861774"/>
                </a:cubicBezTo>
                <a:cubicBezTo>
                  <a:pt x="311416" y="884866"/>
                  <a:pt x="222920" y="856359"/>
                  <a:pt x="0" y="861774"/>
                </a:cubicBezTo>
                <a:cubicBezTo>
                  <a:pt x="-41354" y="683033"/>
                  <a:pt x="49425" y="545284"/>
                  <a:pt x="0" y="448122"/>
                </a:cubicBezTo>
                <a:cubicBezTo>
                  <a:pt x="-49425" y="350960"/>
                  <a:pt x="16946" y="21778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2500" dirty="0"/>
              <a:t>Because this feature contains </a:t>
            </a:r>
            <a:r>
              <a:rPr lang="en-US" sz="2500" b="1" dirty="0"/>
              <a:t>numerical values</a:t>
            </a:r>
            <a:r>
              <a:rPr lang="en-US" sz="2500" dirty="0"/>
              <a:t>, calculating its </a:t>
            </a:r>
            <a:r>
              <a:rPr lang="en-US" sz="2500" dirty="0" err="1"/>
              <a:t>gini</a:t>
            </a:r>
            <a:r>
              <a:rPr lang="en-US" sz="2500" dirty="0"/>
              <a:t> will be </a:t>
            </a:r>
            <a:r>
              <a:rPr lang="en-US" sz="2500" b="1" dirty="0"/>
              <a:t>different</a:t>
            </a:r>
            <a:endParaRPr lang="en-PH" sz="2500" b="1" dirty="0"/>
          </a:p>
        </p:txBody>
      </p:sp>
    </p:spTree>
    <p:extLst>
      <p:ext uri="{BB962C8B-B14F-4D97-AF65-F5344CB8AC3E}">
        <p14:creationId xmlns:p14="http://schemas.microsoft.com/office/powerpoint/2010/main" val="16618446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47E2A5-8994-8A8C-29A4-882BA96063E2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7982324" y="2583453"/>
            <a:ext cx="1039648" cy="58191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ounded Rectangle 46">
            <a:extLst>
              <a:ext uri="{FF2B5EF4-FFF2-40B4-BE49-F238E27FC236}">
                <a16:creationId xmlns:a16="http://schemas.microsoft.com/office/drawing/2014/main" id="{AED63A1E-8978-4E7A-CD21-A317E78E15C8}"/>
              </a:ext>
            </a:extLst>
          </p:cNvPr>
          <p:cNvSpPr/>
          <p:nvPr/>
        </p:nvSpPr>
        <p:spPr>
          <a:xfrm>
            <a:off x="7401972" y="2043453"/>
            <a:ext cx="3240000" cy="540000"/>
          </a:xfrm>
          <a:prstGeom prst="roundRect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  <a:r>
              <a:rPr lang="en-PH" b="1" dirty="0" err="1"/>
              <a:t>iameter</a:t>
            </a:r>
            <a:r>
              <a:rPr lang="en-PH" b="1" dirty="0"/>
              <a:t> &lt;= 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557CF4-5CD3-73D5-9D2D-EB5E572D9A5D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021972" y="2583453"/>
            <a:ext cx="906043" cy="64795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B50816-8ED8-B360-9DD6-38EF92F10311}"/>
              </a:ext>
            </a:extLst>
          </p:cNvPr>
          <p:cNvSpPr txBox="1"/>
          <p:nvPr/>
        </p:nvSpPr>
        <p:spPr>
          <a:xfrm>
            <a:off x="7703732" y="2638498"/>
            <a:ext cx="537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9EACCE-3F41-9498-E648-8F88AAB6CFAE}"/>
              </a:ext>
            </a:extLst>
          </p:cNvPr>
          <p:cNvSpPr txBox="1"/>
          <p:nvPr/>
        </p:nvSpPr>
        <p:spPr>
          <a:xfrm>
            <a:off x="9637134" y="2667004"/>
            <a:ext cx="581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E1B253-EA2B-A5E5-42FB-C202A01106C3}"/>
              </a:ext>
            </a:extLst>
          </p:cNvPr>
          <p:cNvGrpSpPr/>
          <p:nvPr/>
        </p:nvGrpSpPr>
        <p:grpSpPr>
          <a:xfrm>
            <a:off x="6258193" y="3404978"/>
            <a:ext cx="1800000" cy="1314035"/>
            <a:chOff x="6258193" y="3404978"/>
            <a:chExt cx="1800000" cy="1314035"/>
          </a:xfrm>
        </p:grpSpPr>
        <p:pic>
          <p:nvPicPr>
            <p:cNvPr id="24" name="Picture 23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57529EBB-95B3-C4FA-D7F6-6FBE6D4E6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2572" y="3404978"/>
              <a:ext cx="360000" cy="360000"/>
            </a:xfrm>
            <a:prstGeom prst="rect">
              <a:avLst/>
            </a:prstGeom>
          </p:spPr>
        </p:pic>
        <p:pic>
          <p:nvPicPr>
            <p:cNvPr id="25" name="Graphic 24" descr="Bowl outline">
              <a:extLst>
                <a:ext uri="{FF2B5EF4-FFF2-40B4-BE49-F238E27FC236}">
                  <a16:creationId xmlns:a16="http://schemas.microsoft.com/office/drawing/2014/main" id="{67129DF0-64BF-8C3B-BA15-2F519D3011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6258193" y="3692354"/>
              <a:ext cx="1800000" cy="1026659"/>
            </a:xfrm>
            <a:prstGeom prst="rect">
              <a:avLst/>
            </a:prstGeom>
          </p:spPr>
        </p:pic>
        <p:pic>
          <p:nvPicPr>
            <p:cNvPr id="30" name="Picture 29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63518D88-09B3-53AA-CE74-6E141A8EF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7809" y="3577184"/>
              <a:ext cx="360000" cy="360000"/>
            </a:xfrm>
            <a:prstGeom prst="rect">
              <a:avLst/>
            </a:prstGeom>
          </p:spPr>
        </p:pic>
        <p:pic>
          <p:nvPicPr>
            <p:cNvPr id="31" name="Picture 3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A977A455-AD0F-3899-82D0-97DBE33BB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7391" y="3463926"/>
              <a:ext cx="360000" cy="360000"/>
            </a:xfrm>
            <a:prstGeom prst="rect">
              <a:avLst/>
            </a:prstGeom>
          </p:spPr>
        </p:pic>
        <p:pic>
          <p:nvPicPr>
            <p:cNvPr id="32" name="Picture 3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87F6DA4-1577-10DE-14E4-8E4927660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2600" y="3793589"/>
              <a:ext cx="360000" cy="360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A18B57B-8221-C3F0-47AD-E771853FBAA7}"/>
              </a:ext>
            </a:extLst>
          </p:cNvPr>
          <p:cNvGrpSpPr/>
          <p:nvPr/>
        </p:nvGrpSpPr>
        <p:grpSpPr>
          <a:xfrm>
            <a:off x="9447612" y="3329876"/>
            <a:ext cx="1800000" cy="1440379"/>
            <a:chOff x="9447612" y="3329876"/>
            <a:chExt cx="1800000" cy="1440379"/>
          </a:xfrm>
        </p:grpSpPr>
        <p:pic>
          <p:nvPicPr>
            <p:cNvPr id="26" name="Picture 2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314F680-A057-97A4-3A96-748B09B2A7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93081" y="3329876"/>
              <a:ext cx="360000" cy="360000"/>
            </a:xfrm>
            <a:prstGeom prst="rect">
              <a:avLst/>
            </a:prstGeom>
          </p:spPr>
        </p:pic>
        <p:pic>
          <p:nvPicPr>
            <p:cNvPr id="27" name="Picture 2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294A1EF3-681A-06ED-0CCA-F2956976B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44848" y="3429904"/>
              <a:ext cx="360000" cy="360000"/>
            </a:xfrm>
            <a:prstGeom prst="rect">
              <a:avLst/>
            </a:prstGeom>
          </p:spPr>
        </p:pic>
        <p:pic>
          <p:nvPicPr>
            <p:cNvPr id="28" name="Picture 2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22508F41-7286-494F-A834-4A2C646F3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30962" y="3609904"/>
              <a:ext cx="360000" cy="360000"/>
            </a:xfrm>
            <a:prstGeom prst="rect">
              <a:avLst/>
            </a:prstGeom>
          </p:spPr>
        </p:pic>
        <p:pic>
          <p:nvPicPr>
            <p:cNvPr id="29" name="Picture 2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A5FBCB91-EAC9-0186-D589-C6C5A2DE9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46179" y="3581216"/>
              <a:ext cx="360000" cy="304800"/>
            </a:xfrm>
            <a:prstGeom prst="rect">
              <a:avLst/>
            </a:prstGeom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9A1417D-2D22-BEF8-3BAB-B1AC1DC870EE}"/>
                </a:ext>
              </a:extLst>
            </p:cNvPr>
            <p:cNvGrpSpPr/>
            <p:nvPr/>
          </p:nvGrpSpPr>
          <p:grpSpPr>
            <a:xfrm>
              <a:off x="9447612" y="3743596"/>
              <a:ext cx="1800000" cy="1026659"/>
              <a:chOff x="7205938" y="3056680"/>
              <a:chExt cx="1800000" cy="1026659"/>
            </a:xfrm>
          </p:grpSpPr>
          <p:pic>
            <p:nvPicPr>
              <p:cNvPr id="47" name="Picture 46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E1931BAC-2A4B-18D8-990A-50669B808E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1407" y="311256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8" name="Graphic 47" descr="Bowl outline">
                <a:extLst>
                  <a:ext uri="{FF2B5EF4-FFF2-40B4-BE49-F238E27FC236}">
                    <a16:creationId xmlns:a16="http://schemas.microsoft.com/office/drawing/2014/main" id="{129FA1A7-F6B3-D0C7-4AEC-3949261C92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0" name="Picture 49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28FE7499-9DDD-625D-D328-1F1BD37A0D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6341" y="3127133"/>
                <a:ext cx="360000" cy="360000"/>
              </a:xfrm>
              <a:prstGeom prst="rect">
                <a:avLst/>
              </a:prstGeom>
            </p:spPr>
          </p:pic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1D2DB0-CFF9-F78D-8704-3FB8C4910D13}"/>
              </a:ext>
            </a:extLst>
          </p:cNvPr>
          <p:cNvGrpSpPr/>
          <p:nvPr/>
        </p:nvGrpSpPr>
        <p:grpSpPr>
          <a:xfrm>
            <a:off x="8128015" y="519773"/>
            <a:ext cx="1800000" cy="1791583"/>
            <a:chOff x="7088269" y="2537416"/>
            <a:chExt cx="1800000" cy="1791583"/>
          </a:xfrm>
        </p:grpSpPr>
        <p:pic>
          <p:nvPicPr>
            <p:cNvPr id="35" name="Picture 3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95DF13E-6B3F-6332-3176-3D0FBF71E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36" name="Picture 35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7A6D51D8-8A7C-6B11-9620-5FC4789FD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37" name="Graphic 36" descr="Bowl outline">
              <a:extLst>
                <a:ext uri="{FF2B5EF4-FFF2-40B4-BE49-F238E27FC236}">
                  <a16:creationId xmlns:a16="http://schemas.microsoft.com/office/drawing/2014/main" id="{6AFA18F7-1985-D25F-1B4C-63612FD2D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38" name="Picture 3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FFF5712B-2907-0852-97F3-AE1E7B8FB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39" name="Picture 3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D0B8AC6E-45A5-FC67-7C70-49AC9FDC5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40" name="Picture 39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ECC81214-1CD2-340B-6224-34AB116CA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41" name="Picture 40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6478B531-9E4B-83E8-E8B0-9AF882073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42" name="Picture 41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61574037-A02E-2B95-FF13-036EA65E9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43" name="Picture 4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B7C66B31-D5E2-C48E-0E18-4B177AA92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44" name="Picture 43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2B1B947-923B-7DE5-E178-E5B88375C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45" name="Picture 4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BC03EBE5-64E0-40A8-8499-E941964D6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DFA881-7185-F28C-5C8F-995585E27F7E}"/>
                  </a:ext>
                </a:extLst>
              </p:cNvPr>
              <p:cNvSpPr txBox="1"/>
              <p:nvPr/>
            </p:nvSpPr>
            <p:spPr>
              <a:xfrm>
                <a:off x="10288015" y="6252189"/>
                <a:ext cx="1089121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𝟐𝟔𝟔𝟔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DFA881-7185-F28C-5C8F-995585E27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8015" y="6252189"/>
                <a:ext cx="108912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DC92170-0CCB-CCCA-AE6B-6E05CC489751}"/>
              </a:ext>
            </a:extLst>
          </p:cNvPr>
          <p:cNvSpPr txBox="1"/>
          <p:nvPr/>
        </p:nvSpPr>
        <p:spPr>
          <a:xfrm>
            <a:off x="5615743" y="6240122"/>
            <a:ext cx="4779328" cy="415498"/>
          </a:xfrm>
          <a:custGeom>
            <a:avLst/>
            <a:gdLst>
              <a:gd name="connsiteX0" fmla="*/ 0 w 4779328"/>
              <a:gd name="connsiteY0" fmla="*/ 0 h 415498"/>
              <a:gd name="connsiteX1" fmla="*/ 549623 w 4779328"/>
              <a:gd name="connsiteY1" fmla="*/ 0 h 415498"/>
              <a:gd name="connsiteX2" fmla="*/ 1003659 w 4779328"/>
              <a:gd name="connsiteY2" fmla="*/ 0 h 415498"/>
              <a:gd name="connsiteX3" fmla="*/ 1696661 w 4779328"/>
              <a:gd name="connsiteY3" fmla="*/ 0 h 415498"/>
              <a:gd name="connsiteX4" fmla="*/ 2246284 w 4779328"/>
              <a:gd name="connsiteY4" fmla="*/ 0 h 415498"/>
              <a:gd name="connsiteX5" fmla="*/ 2795907 w 4779328"/>
              <a:gd name="connsiteY5" fmla="*/ 0 h 415498"/>
              <a:gd name="connsiteX6" fmla="*/ 3488909 w 4779328"/>
              <a:gd name="connsiteY6" fmla="*/ 0 h 415498"/>
              <a:gd name="connsiteX7" fmla="*/ 3990739 w 4779328"/>
              <a:gd name="connsiteY7" fmla="*/ 0 h 415498"/>
              <a:gd name="connsiteX8" fmla="*/ 4779328 w 4779328"/>
              <a:gd name="connsiteY8" fmla="*/ 0 h 415498"/>
              <a:gd name="connsiteX9" fmla="*/ 4779328 w 4779328"/>
              <a:gd name="connsiteY9" fmla="*/ 415498 h 415498"/>
              <a:gd name="connsiteX10" fmla="*/ 4277499 w 4779328"/>
              <a:gd name="connsiteY10" fmla="*/ 415498 h 415498"/>
              <a:gd name="connsiteX11" fmla="*/ 3680083 w 4779328"/>
              <a:gd name="connsiteY11" fmla="*/ 415498 h 415498"/>
              <a:gd name="connsiteX12" fmla="*/ 3130460 w 4779328"/>
              <a:gd name="connsiteY12" fmla="*/ 415498 h 415498"/>
              <a:gd name="connsiteX13" fmla="*/ 2437457 w 4779328"/>
              <a:gd name="connsiteY13" fmla="*/ 415498 h 415498"/>
              <a:gd name="connsiteX14" fmla="*/ 1744455 w 4779328"/>
              <a:gd name="connsiteY14" fmla="*/ 415498 h 415498"/>
              <a:gd name="connsiteX15" fmla="*/ 1242625 w 4779328"/>
              <a:gd name="connsiteY15" fmla="*/ 415498 h 415498"/>
              <a:gd name="connsiteX16" fmla="*/ 645209 w 4779328"/>
              <a:gd name="connsiteY16" fmla="*/ 415498 h 415498"/>
              <a:gd name="connsiteX17" fmla="*/ 0 w 4779328"/>
              <a:gd name="connsiteY17" fmla="*/ 415498 h 415498"/>
              <a:gd name="connsiteX18" fmla="*/ 0 w 4779328"/>
              <a:gd name="connsiteY18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779328" h="415498" extrusionOk="0">
                <a:moveTo>
                  <a:pt x="0" y="0"/>
                </a:moveTo>
                <a:cubicBezTo>
                  <a:pt x="151830" y="-34396"/>
                  <a:pt x="410973" y="58741"/>
                  <a:pt x="549623" y="0"/>
                </a:cubicBezTo>
                <a:cubicBezTo>
                  <a:pt x="688273" y="-58741"/>
                  <a:pt x="799096" y="34873"/>
                  <a:pt x="1003659" y="0"/>
                </a:cubicBezTo>
                <a:cubicBezTo>
                  <a:pt x="1208222" y="-34873"/>
                  <a:pt x="1493981" y="26783"/>
                  <a:pt x="1696661" y="0"/>
                </a:cubicBezTo>
                <a:cubicBezTo>
                  <a:pt x="1899341" y="-26783"/>
                  <a:pt x="1975528" y="5142"/>
                  <a:pt x="2246284" y="0"/>
                </a:cubicBezTo>
                <a:cubicBezTo>
                  <a:pt x="2517040" y="-5142"/>
                  <a:pt x="2582963" y="22827"/>
                  <a:pt x="2795907" y="0"/>
                </a:cubicBezTo>
                <a:cubicBezTo>
                  <a:pt x="3008851" y="-22827"/>
                  <a:pt x="3149516" y="65262"/>
                  <a:pt x="3488909" y="0"/>
                </a:cubicBezTo>
                <a:cubicBezTo>
                  <a:pt x="3828302" y="-65262"/>
                  <a:pt x="3776385" y="5068"/>
                  <a:pt x="3990739" y="0"/>
                </a:cubicBezTo>
                <a:cubicBezTo>
                  <a:pt x="4205093" y="-5068"/>
                  <a:pt x="4559757" y="88374"/>
                  <a:pt x="4779328" y="0"/>
                </a:cubicBezTo>
                <a:cubicBezTo>
                  <a:pt x="4795332" y="192973"/>
                  <a:pt x="4760602" y="238219"/>
                  <a:pt x="4779328" y="415498"/>
                </a:cubicBezTo>
                <a:cubicBezTo>
                  <a:pt x="4647849" y="468736"/>
                  <a:pt x="4389717" y="362468"/>
                  <a:pt x="4277499" y="415498"/>
                </a:cubicBezTo>
                <a:cubicBezTo>
                  <a:pt x="4165281" y="468528"/>
                  <a:pt x="3962978" y="383839"/>
                  <a:pt x="3680083" y="415498"/>
                </a:cubicBezTo>
                <a:cubicBezTo>
                  <a:pt x="3397188" y="447157"/>
                  <a:pt x="3317160" y="349851"/>
                  <a:pt x="3130460" y="415498"/>
                </a:cubicBezTo>
                <a:cubicBezTo>
                  <a:pt x="2943760" y="481145"/>
                  <a:pt x="2777929" y="350168"/>
                  <a:pt x="2437457" y="415498"/>
                </a:cubicBezTo>
                <a:cubicBezTo>
                  <a:pt x="2096985" y="480828"/>
                  <a:pt x="2013919" y="341410"/>
                  <a:pt x="1744455" y="415498"/>
                </a:cubicBezTo>
                <a:cubicBezTo>
                  <a:pt x="1474991" y="489586"/>
                  <a:pt x="1398205" y="389851"/>
                  <a:pt x="1242625" y="415498"/>
                </a:cubicBezTo>
                <a:cubicBezTo>
                  <a:pt x="1087045" y="441145"/>
                  <a:pt x="899495" y="345739"/>
                  <a:pt x="645209" y="415498"/>
                </a:cubicBezTo>
                <a:cubicBezTo>
                  <a:pt x="390923" y="485257"/>
                  <a:pt x="197175" y="370362"/>
                  <a:pt x="0" y="415498"/>
                </a:cubicBezTo>
                <a:cubicBezTo>
                  <a:pt x="-13735" y="245964"/>
                  <a:pt x="39378" y="186387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The Gini Impurity for </a:t>
            </a:r>
            <a:r>
              <a:rPr lang="en-US" sz="2100" b="1" dirty="0"/>
              <a:t>“Diameter &lt;= 1”</a:t>
            </a:r>
            <a:r>
              <a:rPr lang="en-US" sz="2100" dirty="0"/>
              <a:t> is </a:t>
            </a:r>
            <a:endParaRPr lang="en-PH" sz="2100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5BA4084-BCC6-8DC0-179E-5FB0D319E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167513"/>
              </p:ext>
            </p:extLst>
          </p:nvPr>
        </p:nvGraphicFramePr>
        <p:xfrm>
          <a:off x="714344" y="897097"/>
          <a:ext cx="1917670" cy="48240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80979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tx1"/>
                          </a:solidFill>
                        </a:rPr>
                        <a:t>Cherry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370159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4C66B35-5510-5A9E-CD6E-BFA2774E888F}"/>
              </a:ext>
            </a:extLst>
          </p:cNvPr>
          <p:cNvSpPr txBox="1"/>
          <p:nvPr/>
        </p:nvSpPr>
        <p:spPr>
          <a:xfrm>
            <a:off x="325106" y="1912626"/>
            <a:ext cx="511312" cy="369332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  <a:endParaRPr lang="en-PH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D933FA-5D51-DBE6-92CA-743D89D458C6}"/>
              </a:ext>
            </a:extLst>
          </p:cNvPr>
          <p:cNvSpPr txBox="1"/>
          <p:nvPr/>
        </p:nvSpPr>
        <p:spPr>
          <a:xfrm>
            <a:off x="326053" y="2328941"/>
            <a:ext cx="511312" cy="369332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  <a:endParaRPr lang="en-PH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D796177-3A66-6DC7-BF37-2559B26DEE47}"/>
              </a:ext>
            </a:extLst>
          </p:cNvPr>
          <p:cNvSpPr txBox="1"/>
          <p:nvPr/>
        </p:nvSpPr>
        <p:spPr>
          <a:xfrm>
            <a:off x="318919" y="2731176"/>
            <a:ext cx="511312" cy="369332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  <a:endParaRPr lang="en-PH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C77351C-A85D-8597-74BF-95F3218E630A}"/>
              </a:ext>
            </a:extLst>
          </p:cNvPr>
          <p:cNvSpPr txBox="1"/>
          <p:nvPr/>
        </p:nvSpPr>
        <p:spPr>
          <a:xfrm>
            <a:off x="318919" y="3145210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3.0</a:t>
            </a:r>
            <a:endParaRPr lang="en-PH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612701-E5B1-AAC3-C91C-A6EE76F49D59}"/>
              </a:ext>
            </a:extLst>
          </p:cNvPr>
          <p:cNvSpPr txBox="1"/>
          <p:nvPr/>
        </p:nvSpPr>
        <p:spPr>
          <a:xfrm>
            <a:off x="326053" y="3552007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5.5</a:t>
            </a:r>
            <a:endParaRPr lang="en-PH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4A96D8-140E-DF3F-8024-88912B168E16}"/>
              </a:ext>
            </a:extLst>
          </p:cNvPr>
          <p:cNvSpPr txBox="1"/>
          <p:nvPr/>
        </p:nvSpPr>
        <p:spPr>
          <a:xfrm>
            <a:off x="318919" y="3919245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6.5</a:t>
            </a:r>
            <a:endParaRPr lang="en-PH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01EE53-6CC6-61A9-6B78-4FE9D208A51C}"/>
              </a:ext>
            </a:extLst>
          </p:cNvPr>
          <p:cNvSpPr txBox="1"/>
          <p:nvPr/>
        </p:nvSpPr>
        <p:spPr>
          <a:xfrm>
            <a:off x="326053" y="4304789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7.0</a:t>
            </a:r>
            <a:endParaRPr lang="en-PH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657E4E-C8C9-B22C-1315-4623D3AFF2C3}"/>
              </a:ext>
            </a:extLst>
          </p:cNvPr>
          <p:cNvSpPr txBox="1"/>
          <p:nvPr/>
        </p:nvSpPr>
        <p:spPr>
          <a:xfrm>
            <a:off x="326053" y="4737936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7.5</a:t>
            </a:r>
            <a:endParaRPr lang="en-PH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E050DA-A05F-C3A5-D425-02B6BDB9DD1E}"/>
              </a:ext>
            </a:extLst>
          </p:cNvPr>
          <p:cNvSpPr txBox="1"/>
          <p:nvPr/>
        </p:nvSpPr>
        <p:spPr>
          <a:xfrm>
            <a:off x="326053" y="5141201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8.5</a:t>
            </a:r>
            <a:endParaRPr lang="en-PH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4CE39B8-6DDC-A0AC-D11A-A18CD06A6593}"/>
                  </a:ext>
                </a:extLst>
              </p:cNvPr>
              <p:cNvSpPr txBox="1"/>
              <p:nvPr/>
            </p:nvSpPr>
            <p:spPr>
              <a:xfrm>
                <a:off x="4827309" y="4490402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4CE39B8-6DDC-A0AC-D11A-A18CD06A6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309" y="4490402"/>
                <a:ext cx="2425008" cy="415498"/>
              </a:xfrm>
              <a:prstGeom prst="rect">
                <a:avLst/>
              </a:prstGeom>
              <a:blipFill>
                <a:blip r:embed="rId17"/>
                <a:stretch>
                  <a:fillRect b="-13235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FC4B7BC-BAFF-C321-E760-6A8019A0F15F}"/>
                  </a:ext>
                </a:extLst>
              </p:cNvPr>
              <p:cNvSpPr txBox="1"/>
              <p:nvPr/>
            </p:nvSpPr>
            <p:spPr>
              <a:xfrm>
                <a:off x="7220914" y="4513485"/>
                <a:ext cx="861973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FC4B7BC-BAFF-C321-E760-6A8019A0F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914" y="4513485"/>
                <a:ext cx="86197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A9D692-616D-141C-9298-0CA52AA0B405}"/>
                  </a:ext>
                </a:extLst>
              </p:cNvPr>
              <p:cNvSpPr txBox="1"/>
              <p:nvPr/>
            </p:nvSpPr>
            <p:spPr>
              <a:xfrm>
                <a:off x="8525151" y="4511661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A9D692-616D-141C-9298-0CA52AA0B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151" y="4511661"/>
                <a:ext cx="2425008" cy="415498"/>
              </a:xfrm>
              <a:prstGeom prst="rect">
                <a:avLst/>
              </a:prstGeom>
              <a:blipFill>
                <a:blip r:embed="rId19"/>
                <a:stretch>
                  <a:fillRect b="-1470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5A9775-4F23-710D-E7B7-4B00B6F36CE0}"/>
                  </a:ext>
                </a:extLst>
              </p:cNvPr>
              <p:cNvSpPr txBox="1"/>
              <p:nvPr/>
            </p:nvSpPr>
            <p:spPr>
              <a:xfrm>
                <a:off x="10893488" y="4536668"/>
                <a:ext cx="1089121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𝟒𝟒𝟒𝟒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5A9775-4F23-710D-E7B7-4B00B6F36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3488" y="4536668"/>
                <a:ext cx="1089121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A867A64D-C5B1-251C-F560-FA07F37454AF}"/>
              </a:ext>
            </a:extLst>
          </p:cNvPr>
          <p:cNvGrpSpPr/>
          <p:nvPr/>
        </p:nvGrpSpPr>
        <p:grpSpPr>
          <a:xfrm>
            <a:off x="3528556" y="4982601"/>
            <a:ext cx="8106966" cy="1379095"/>
            <a:chOff x="3528556" y="4982601"/>
            <a:chExt cx="8106966" cy="137909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049A487-577E-CF46-7D0C-D5540ED6DF4F}"/>
                    </a:ext>
                  </a:extLst>
                </p:cNvPr>
                <p:cNvSpPr txBox="1"/>
                <p:nvPr/>
              </p:nvSpPr>
              <p:spPr>
                <a:xfrm>
                  <a:off x="3528556" y="4982601"/>
                  <a:ext cx="7384715" cy="1379095"/>
                </a:xfrm>
                <a:custGeom>
                  <a:avLst/>
                  <a:gdLst>
                    <a:gd name="connsiteX0" fmla="*/ 0 w 7384715"/>
                    <a:gd name="connsiteY0" fmla="*/ 0 h 1379095"/>
                    <a:gd name="connsiteX1" fmla="*/ 494208 w 7384715"/>
                    <a:gd name="connsiteY1" fmla="*/ 0 h 1379095"/>
                    <a:gd name="connsiteX2" fmla="*/ 840721 w 7384715"/>
                    <a:gd name="connsiteY2" fmla="*/ 0 h 1379095"/>
                    <a:gd name="connsiteX3" fmla="*/ 1556471 w 7384715"/>
                    <a:gd name="connsiteY3" fmla="*/ 0 h 1379095"/>
                    <a:gd name="connsiteX4" fmla="*/ 2050679 w 7384715"/>
                    <a:gd name="connsiteY4" fmla="*/ 0 h 1379095"/>
                    <a:gd name="connsiteX5" fmla="*/ 2544886 w 7384715"/>
                    <a:gd name="connsiteY5" fmla="*/ 0 h 1379095"/>
                    <a:gd name="connsiteX6" fmla="*/ 3260636 w 7384715"/>
                    <a:gd name="connsiteY6" fmla="*/ 0 h 1379095"/>
                    <a:gd name="connsiteX7" fmla="*/ 3680996 w 7384715"/>
                    <a:gd name="connsiteY7" fmla="*/ 0 h 1379095"/>
                    <a:gd name="connsiteX8" fmla="*/ 4396746 w 7384715"/>
                    <a:gd name="connsiteY8" fmla="*/ 0 h 1379095"/>
                    <a:gd name="connsiteX9" fmla="*/ 5112495 w 7384715"/>
                    <a:gd name="connsiteY9" fmla="*/ 0 h 1379095"/>
                    <a:gd name="connsiteX10" fmla="*/ 5680550 w 7384715"/>
                    <a:gd name="connsiteY10" fmla="*/ 0 h 1379095"/>
                    <a:gd name="connsiteX11" fmla="*/ 6396299 w 7384715"/>
                    <a:gd name="connsiteY11" fmla="*/ 0 h 1379095"/>
                    <a:gd name="connsiteX12" fmla="*/ 6890507 w 7384715"/>
                    <a:gd name="connsiteY12" fmla="*/ 0 h 1379095"/>
                    <a:gd name="connsiteX13" fmla="*/ 7384715 w 7384715"/>
                    <a:gd name="connsiteY13" fmla="*/ 0 h 1379095"/>
                    <a:gd name="connsiteX14" fmla="*/ 7384715 w 7384715"/>
                    <a:gd name="connsiteY14" fmla="*/ 473489 h 1379095"/>
                    <a:gd name="connsiteX15" fmla="*/ 7384715 w 7384715"/>
                    <a:gd name="connsiteY15" fmla="*/ 933188 h 1379095"/>
                    <a:gd name="connsiteX16" fmla="*/ 7384715 w 7384715"/>
                    <a:gd name="connsiteY16" fmla="*/ 1379095 h 1379095"/>
                    <a:gd name="connsiteX17" fmla="*/ 6742813 w 7384715"/>
                    <a:gd name="connsiteY17" fmla="*/ 1379095 h 1379095"/>
                    <a:gd name="connsiteX18" fmla="*/ 6174758 w 7384715"/>
                    <a:gd name="connsiteY18" fmla="*/ 1379095 h 1379095"/>
                    <a:gd name="connsiteX19" fmla="*/ 5828244 w 7384715"/>
                    <a:gd name="connsiteY19" fmla="*/ 1379095 h 1379095"/>
                    <a:gd name="connsiteX20" fmla="*/ 5407884 w 7384715"/>
                    <a:gd name="connsiteY20" fmla="*/ 1379095 h 1379095"/>
                    <a:gd name="connsiteX21" fmla="*/ 4692134 w 7384715"/>
                    <a:gd name="connsiteY21" fmla="*/ 1379095 h 1379095"/>
                    <a:gd name="connsiteX22" fmla="*/ 4124079 w 7384715"/>
                    <a:gd name="connsiteY22" fmla="*/ 1379095 h 1379095"/>
                    <a:gd name="connsiteX23" fmla="*/ 3703719 w 7384715"/>
                    <a:gd name="connsiteY23" fmla="*/ 1379095 h 1379095"/>
                    <a:gd name="connsiteX24" fmla="*/ 3135664 w 7384715"/>
                    <a:gd name="connsiteY24" fmla="*/ 1379095 h 1379095"/>
                    <a:gd name="connsiteX25" fmla="*/ 2789150 w 7384715"/>
                    <a:gd name="connsiteY25" fmla="*/ 1379095 h 1379095"/>
                    <a:gd name="connsiteX26" fmla="*/ 2442636 w 7384715"/>
                    <a:gd name="connsiteY26" fmla="*/ 1379095 h 1379095"/>
                    <a:gd name="connsiteX27" fmla="*/ 1874582 w 7384715"/>
                    <a:gd name="connsiteY27" fmla="*/ 1379095 h 1379095"/>
                    <a:gd name="connsiteX28" fmla="*/ 1454221 w 7384715"/>
                    <a:gd name="connsiteY28" fmla="*/ 1379095 h 1379095"/>
                    <a:gd name="connsiteX29" fmla="*/ 812319 w 7384715"/>
                    <a:gd name="connsiteY29" fmla="*/ 1379095 h 1379095"/>
                    <a:gd name="connsiteX30" fmla="*/ 0 w 7384715"/>
                    <a:gd name="connsiteY30" fmla="*/ 1379095 h 1379095"/>
                    <a:gd name="connsiteX31" fmla="*/ 0 w 7384715"/>
                    <a:gd name="connsiteY31" fmla="*/ 905606 h 1379095"/>
                    <a:gd name="connsiteX32" fmla="*/ 0 w 7384715"/>
                    <a:gd name="connsiteY32" fmla="*/ 432116 h 1379095"/>
                    <a:gd name="connsiteX33" fmla="*/ 0 w 7384715"/>
                    <a:gd name="connsiteY33" fmla="*/ 0 h 1379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7384715" h="1379095" extrusionOk="0">
                      <a:moveTo>
                        <a:pt x="0" y="0"/>
                      </a:moveTo>
                      <a:cubicBezTo>
                        <a:pt x="210976" y="-18601"/>
                        <a:pt x="298105" y="48066"/>
                        <a:pt x="494208" y="0"/>
                      </a:cubicBezTo>
                      <a:cubicBezTo>
                        <a:pt x="690311" y="-48066"/>
                        <a:pt x="759637" y="12984"/>
                        <a:pt x="840721" y="0"/>
                      </a:cubicBezTo>
                      <a:cubicBezTo>
                        <a:pt x="921805" y="-12984"/>
                        <a:pt x="1347068" y="72281"/>
                        <a:pt x="1556471" y="0"/>
                      </a:cubicBezTo>
                      <a:cubicBezTo>
                        <a:pt x="1765874" y="-72281"/>
                        <a:pt x="1852074" y="14920"/>
                        <a:pt x="2050679" y="0"/>
                      </a:cubicBezTo>
                      <a:cubicBezTo>
                        <a:pt x="2249284" y="-14920"/>
                        <a:pt x="2439070" y="2303"/>
                        <a:pt x="2544886" y="0"/>
                      </a:cubicBezTo>
                      <a:cubicBezTo>
                        <a:pt x="2650702" y="-2303"/>
                        <a:pt x="3097381" y="80431"/>
                        <a:pt x="3260636" y="0"/>
                      </a:cubicBezTo>
                      <a:cubicBezTo>
                        <a:pt x="3423891" y="-80431"/>
                        <a:pt x="3487559" y="21728"/>
                        <a:pt x="3680996" y="0"/>
                      </a:cubicBezTo>
                      <a:cubicBezTo>
                        <a:pt x="3874433" y="-21728"/>
                        <a:pt x="4245966" y="1971"/>
                        <a:pt x="4396746" y="0"/>
                      </a:cubicBezTo>
                      <a:cubicBezTo>
                        <a:pt x="4547526" y="-1971"/>
                        <a:pt x="4890527" y="63713"/>
                        <a:pt x="5112495" y="0"/>
                      </a:cubicBezTo>
                      <a:cubicBezTo>
                        <a:pt x="5334463" y="-63713"/>
                        <a:pt x="5564233" y="25995"/>
                        <a:pt x="5680550" y="0"/>
                      </a:cubicBezTo>
                      <a:cubicBezTo>
                        <a:pt x="5796868" y="-25995"/>
                        <a:pt x="6072130" y="4474"/>
                        <a:pt x="6396299" y="0"/>
                      </a:cubicBezTo>
                      <a:cubicBezTo>
                        <a:pt x="6720468" y="-4474"/>
                        <a:pt x="6770809" y="46614"/>
                        <a:pt x="6890507" y="0"/>
                      </a:cubicBezTo>
                      <a:cubicBezTo>
                        <a:pt x="7010205" y="-46614"/>
                        <a:pt x="7212410" y="19035"/>
                        <a:pt x="7384715" y="0"/>
                      </a:cubicBezTo>
                      <a:cubicBezTo>
                        <a:pt x="7427164" y="106440"/>
                        <a:pt x="7359680" y="341386"/>
                        <a:pt x="7384715" y="473489"/>
                      </a:cubicBezTo>
                      <a:cubicBezTo>
                        <a:pt x="7409750" y="605592"/>
                        <a:pt x="7363943" y="710877"/>
                        <a:pt x="7384715" y="933188"/>
                      </a:cubicBezTo>
                      <a:cubicBezTo>
                        <a:pt x="7405487" y="1155499"/>
                        <a:pt x="7375887" y="1265690"/>
                        <a:pt x="7384715" y="1379095"/>
                      </a:cubicBezTo>
                      <a:cubicBezTo>
                        <a:pt x="7154713" y="1410213"/>
                        <a:pt x="6872118" y="1353192"/>
                        <a:pt x="6742813" y="1379095"/>
                      </a:cubicBezTo>
                      <a:cubicBezTo>
                        <a:pt x="6613508" y="1404998"/>
                        <a:pt x="6319676" y="1351624"/>
                        <a:pt x="6174758" y="1379095"/>
                      </a:cubicBezTo>
                      <a:cubicBezTo>
                        <a:pt x="6029840" y="1406566"/>
                        <a:pt x="5910314" y="1378627"/>
                        <a:pt x="5828244" y="1379095"/>
                      </a:cubicBezTo>
                      <a:cubicBezTo>
                        <a:pt x="5746174" y="1379563"/>
                        <a:pt x="5512433" y="1332739"/>
                        <a:pt x="5407884" y="1379095"/>
                      </a:cubicBezTo>
                      <a:cubicBezTo>
                        <a:pt x="5303335" y="1425451"/>
                        <a:pt x="4997943" y="1365947"/>
                        <a:pt x="4692134" y="1379095"/>
                      </a:cubicBezTo>
                      <a:cubicBezTo>
                        <a:pt x="4386325" y="1392243"/>
                        <a:pt x="4346220" y="1321923"/>
                        <a:pt x="4124079" y="1379095"/>
                      </a:cubicBezTo>
                      <a:cubicBezTo>
                        <a:pt x="3901939" y="1436267"/>
                        <a:pt x="3825659" y="1336385"/>
                        <a:pt x="3703719" y="1379095"/>
                      </a:cubicBezTo>
                      <a:cubicBezTo>
                        <a:pt x="3581779" y="1421805"/>
                        <a:pt x="3341133" y="1345205"/>
                        <a:pt x="3135664" y="1379095"/>
                      </a:cubicBezTo>
                      <a:cubicBezTo>
                        <a:pt x="2930196" y="1412985"/>
                        <a:pt x="2948081" y="1358947"/>
                        <a:pt x="2789150" y="1379095"/>
                      </a:cubicBezTo>
                      <a:cubicBezTo>
                        <a:pt x="2630219" y="1399243"/>
                        <a:pt x="2611033" y="1373145"/>
                        <a:pt x="2442636" y="1379095"/>
                      </a:cubicBezTo>
                      <a:cubicBezTo>
                        <a:pt x="2274239" y="1385045"/>
                        <a:pt x="2091919" y="1354534"/>
                        <a:pt x="1874582" y="1379095"/>
                      </a:cubicBezTo>
                      <a:cubicBezTo>
                        <a:pt x="1657245" y="1403656"/>
                        <a:pt x="1563037" y="1369987"/>
                        <a:pt x="1454221" y="1379095"/>
                      </a:cubicBezTo>
                      <a:cubicBezTo>
                        <a:pt x="1345405" y="1388203"/>
                        <a:pt x="1101367" y="1336291"/>
                        <a:pt x="812319" y="1379095"/>
                      </a:cubicBezTo>
                      <a:cubicBezTo>
                        <a:pt x="523271" y="1421899"/>
                        <a:pt x="261234" y="1289853"/>
                        <a:pt x="0" y="1379095"/>
                      </a:cubicBezTo>
                      <a:cubicBezTo>
                        <a:pt x="-30866" y="1225509"/>
                        <a:pt x="28650" y="1052606"/>
                        <a:pt x="0" y="905606"/>
                      </a:cubicBezTo>
                      <a:cubicBezTo>
                        <a:pt x="-28650" y="758606"/>
                        <a:pt x="3671" y="534945"/>
                        <a:pt x="0" y="432116"/>
                      </a:cubicBezTo>
                      <a:cubicBezTo>
                        <a:pt x="-3671" y="329287"/>
                        <a:pt x="49884" y="134102"/>
                        <a:pt x="0" y="0"/>
                      </a:cubicBezTo>
                      <a:close/>
                    </a:path>
                  </a:pathLst>
                </a:custGeom>
                <a:noFill/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prstGeom prst="rect">
                          <a:avLst/>
                        </a:pr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endParaRPr lang="en-US" sz="21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00" b="1" i="1" smtClean="0">
                            <a:latin typeface="Cambria Math" panose="02040503050406030204" pitchFamily="18" charset="0"/>
                          </a:rPr>
                          <m:t>𝑻𝒐𝒕𝒂𝒍</m:t>
                        </m:r>
                        <m:r>
                          <a:rPr lang="en-US" sz="21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00" b="1" i="1" smtClean="0">
                            <a:latin typeface="Cambria Math" panose="02040503050406030204" pitchFamily="18" charset="0"/>
                          </a:rPr>
                          <m:t>𝑮𝒊𝒏𝒊</m:t>
                        </m:r>
                        <m:r>
                          <a:rPr lang="en-US" sz="21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00" b="1" i="1" smtClean="0">
                            <a:latin typeface="Cambria Math" panose="02040503050406030204" pitchFamily="18" charset="0"/>
                          </a:rPr>
                          <m:t>𝑰𝒎𝒑𝒖𝒓𝒊𝒕𝒚</m:t>
                        </m:r>
                        <m:r>
                          <a:rPr lang="en-GB" sz="2100" b="1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GB" sz="21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100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num>
                          <m:den>
                            <m:r>
                              <a:rPr lang="en-US" sz="2100" b="1" i="1" smtClean="0">
                                <a:latin typeface="Cambria Math" panose="02040503050406030204" pitchFamily="18" charset="0"/>
                              </a:rPr>
                              <m:t>𝟖</m:t>
                            </m:r>
                            <m:r>
                              <a:rPr lang="en-US" sz="2100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1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sz="2100" b="1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21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1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GB" sz="21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100" b="1" i="1" smtClean="0">
                                <a:latin typeface="Cambria Math" panose="02040503050406030204" pitchFamily="18" charset="0"/>
                              </a:rPr>
                              <m:t>𝟔</m:t>
                            </m:r>
                          </m:num>
                          <m:den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𝟖</m:t>
                            </m:r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1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sz="2100" b="1" i="1" smtClean="0">
                            <a:latin typeface="Cambria Math" panose="02040503050406030204" pitchFamily="18" charset="0"/>
                          </a:rPr>
                          <m:t> ∗</m:t>
                        </m:r>
                        <m:r>
                          <a:rPr lang="en-US" sz="21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1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100" b="1" i="1" smtClean="0">
                            <a:latin typeface="Cambria Math" panose="02040503050406030204" pitchFamily="18" charset="0"/>
                          </a:rPr>
                          <m:t>𝟒𝟒𝟒𝟒</m:t>
                        </m:r>
                        <m:r>
                          <a:rPr lang="en-US" sz="2100" b="1" i="1" smtClean="0">
                            <a:latin typeface="Cambria Math" panose="02040503050406030204" pitchFamily="18" charset="0"/>
                          </a:rPr>
                          <m:t>= </m:t>
                        </m:r>
                      </m:oMath>
                    </m:oMathPara>
                  </a14:m>
                  <a:endParaRPr lang="en-GB" sz="2100" b="1" dirty="0"/>
                </a:p>
                <a:p>
                  <a:endParaRPr lang="en-PH" sz="2100" b="1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C049A487-577E-CF46-7D0C-D5540ED6D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8556" y="4982601"/>
                  <a:ext cx="7384715" cy="137909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38100">
                  <a:noFill/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0 w 7384715"/>
                            <a:gd name="connsiteY0" fmla="*/ 0 h 1379095"/>
                            <a:gd name="connsiteX1" fmla="*/ 494208 w 7384715"/>
                            <a:gd name="connsiteY1" fmla="*/ 0 h 1379095"/>
                            <a:gd name="connsiteX2" fmla="*/ 840721 w 7384715"/>
                            <a:gd name="connsiteY2" fmla="*/ 0 h 1379095"/>
                            <a:gd name="connsiteX3" fmla="*/ 1556471 w 7384715"/>
                            <a:gd name="connsiteY3" fmla="*/ 0 h 1379095"/>
                            <a:gd name="connsiteX4" fmla="*/ 2050679 w 7384715"/>
                            <a:gd name="connsiteY4" fmla="*/ 0 h 1379095"/>
                            <a:gd name="connsiteX5" fmla="*/ 2544886 w 7384715"/>
                            <a:gd name="connsiteY5" fmla="*/ 0 h 1379095"/>
                            <a:gd name="connsiteX6" fmla="*/ 3260636 w 7384715"/>
                            <a:gd name="connsiteY6" fmla="*/ 0 h 1379095"/>
                            <a:gd name="connsiteX7" fmla="*/ 3680996 w 7384715"/>
                            <a:gd name="connsiteY7" fmla="*/ 0 h 1379095"/>
                            <a:gd name="connsiteX8" fmla="*/ 4396746 w 7384715"/>
                            <a:gd name="connsiteY8" fmla="*/ 0 h 1379095"/>
                            <a:gd name="connsiteX9" fmla="*/ 5112495 w 7384715"/>
                            <a:gd name="connsiteY9" fmla="*/ 0 h 1379095"/>
                            <a:gd name="connsiteX10" fmla="*/ 5680550 w 7384715"/>
                            <a:gd name="connsiteY10" fmla="*/ 0 h 1379095"/>
                            <a:gd name="connsiteX11" fmla="*/ 6396299 w 7384715"/>
                            <a:gd name="connsiteY11" fmla="*/ 0 h 1379095"/>
                            <a:gd name="connsiteX12" fmla="*/ 6890507 w 7384715"/>
                            <a:gd name="connsiteY12" fmla="*/ 0 h 1379095"/>
                            <a:gd name="connsiteX13" fmla="*/ 7384715 w 7384715"/>
                            <a:gd name="connsiteY13" fmla="*/ 0 h 1379095"/>
                            <a:gd name="connsiteX14" fmla="*/ 7384715 w 7384715"/>
                            <a:gd name="connsiteY14" fmla="*/ 473489 h 1379095"/>
                            <a:gd name="connsiteX15" fmla="*/ 7384715 w 7384715"/>
                            <a:gd name="connsiteY15" fmla="*/ 933188 h 1379095"/>
                            <a:gd name="connsiteX16" fmla="*/ 7384715 w 7384715"/>
                            <a:gd name="connsiteY16" fmla="*/ 1379095 h 1379095"/>
                            <a:gd name="connsiteX17" fmla="*/ 6742813 w 7384715"/>
                            <a:gd name="connsiteY17" fmla="*/ 1379095 h 1379095"/>
                            <a:gd name="connsiteX18" fmla="*/ 6174758 w 7384715"/>
                            <a:gd name="connsiteY18" fmla="*/ 1379095 h 1379095"/>
                            <a:gd name="connsiteX19" fmla="*/ 5828244 w 7384715"/>
                            <a:gd name="connsiteY19" fmla="*/ 1379095 h 1379095"/>
                            <a:gd name="connsiteX20" fmla="*/ 5407884 w 7384715"/>
                            <a:gd name="connsiteY20" fmla="*/ 1379095 h 1379095"/>
                            <a:gd name="connsiteX21" fmla="*/ 4692134 w 7384715"/>
                            <a:gd name="connsiteY21" fmla="*/ 1379095 h 1379095"/>
                            <a:gd name="connsiteX22" fmla="*/ 4124079 w 7384715"/>
                            <a:gd name="connsiteY22" fmla="*/ 1379095 h 1379095"/>
                            <a:gd name="connsiteX23" fmla="*/ 3703719 w 7384715"/>
                            <a:gd name="connsiteY23" fmla="*/ 1379095 h 1379095"/>
                            <a:gd name="connsiteX24" fmla="*/ 3135664 w 7384715"/>
                            <a:gd name="connsiteY24" fmla="*/ 1379095 h 1379095"/>
                            <a:gd name="connsiteX25" fmla="*/ 2789150 w 7384715"/>
                            <a:gd name="connsiteY25" fmla="*/ 1379095 h 1379095"/>
                            <a:gd name="connsiteX26" fmla="*/ 2442636 w 7384715"/>
                            <a:gd name="connsiteY26" fmla="*/ 1379095 h 1379095"/>
                            <a:gd name="connsiteX27" fmla="*/ 1874582 w 7384715"/>
                            <a:gd name="connsiteY27" fmla="*/ 1379095 h 1379095"/>
                            <a:gd name="connsiteX28" fmla="*/ 1454221 w 7384715"/>
                            <a:gd name="connsiteY28" fmla="*/ 1379095 h 1379095"/>
                            <a:gd name="connsiteX29" fmla="*/ 812319 w 7384715"/>
                            <a:gd name="connsiteY29" fmla="*/ 1379095 h 1379095"/>
                            <a:gd name="connsiteX30" fmla="*/ 0 w 7384715"/>
                            <a:gd name="connsiteY30" fmla="*/ 1379095 h 1379095"/>
                            <a:gd name="connsiteX31" fmla="*/ 0 w 7384715"/>
                            <a:gd name="connsiteY31" fmla="*/ 905606 h 1379095"/>
                            <a:gd name="connsiteX32" fmla="*/ 0 w 7384715"/>
                            <a:gd name="connsiteY32" fmla="*/ 432116 h 1379095"/>
                            <a:gd name="connsiteX33" fmla="*/ 0 w 7384715"/>
                            <a:gd name="connsiteY33" fmla="*/ 0 h 137909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  <a:cxn ang="0">
                              <a:pos x="connsiteX29" y="connsiteY29"/>
                            </a:cxn>
                            <a:cxn ang="0">
                              <a:pos x="connsiteX30" y="connsiteY30"/>
                            </a:cxn>
                            <a:cxn ang="0">
                              <a:pos x="connsiteX31" y="connsiteY31"/>
                            </a:cxn>
                            <a:cxn ang="0">
                              <a:pos x="connsiteX32" y="connsiteY32"/>
                            </a:cxn>
                            <a:cxn ang="0">
                              <a:pos x="connsiteX33" y="connsiteY33"/>
                            </a:cxn>
                          </a:cxnLst>
                          <a:rect l="l" t="t" r="r" b="b"/>
                          <a:pathLst>
                            <a:path w="7384715" h="1379095" extrusionOk="0">
                              <a:moveTo>
                                <a:pt x="0" y="0"/>
                              </a:moveTo>
                              <a:cubicBezTo>
                                <a:pt x="210976" y="-18601"/>
                                <a:pt x="298105" y="48066"/>
                                <a:pt x="494208" y="0"/>
                              </a:cubicBezTo>
                              <a:cubicBezTo>
                                <a:pt x="690311" y="-48066"/>
                                <a:pt x="759637" y="12984"/>
                                <a:pt x="840721" y="0"/>
                              </a:cubicBezTo>
                              <a:cubicBezTo>
                                <a:pt x="921805" y="-12984"/>
                                <a:pt x="1347068" y="72281"/>
                                <a:pt x="1556471" y="0"/>
                              </a:cubicBezTo>
                              <a:cubicBezTo>
                                <a:pt x="1765874" y="-72281"/>
                                <a:pt x="1852074" y="14920"/>
                                <a:pt x="2050679" y="0"/>
                              </a:cubicBezTo>
                              <a:cubicBezTo>
                                <a:pt x="2249284" y="-14920"/>
                                <a:pt x="2439070" y="2303"/>
                                <a:pt x="2544886" y="0"/>
                              </a:cubicBezTo>
                              <a:cubicBezTo>
                                <a:pt x="2650702" y="-2303"/>
                                <a:pt x="3097381" y="80431"/>
                                <a:pt x="3260636" y="0"/>
                              </a:cubicBezTo>
                              <a:cubicBezTo>
                                <a:pt x="3423891" y="-80431"/>
                                <a:pt x="3487559" y="21728"/>
                                <a:pt x="3680996" y="0"/>
                              </a:cubicBezTo>
                              <a:cubicBezTo>
                                <a:pt x="3874433" y="-21728"/>
                                <a:pt x="4245966" y="1971"/>
                                <a:pt x="4396746" y="0"/>
                              </a:cubicBezTo>
                              <a:cubicBezTo>
                                <a:pt x="4547526" y="-1971"/>
                                <a:pt x="4890527" y="63713"/>
                                <a:pt x="5112495" y="0"/>
                              </a:cubicBezTo>
                              <a:cubicBezTo>
                                <a:pt x="5334463" y="-63713"/>
                                <a:pt x="5564233" y="25995"/>
                                <a:pt x="5680550" y="0"/>
                              </a:cubicBezTo>
                              <a:cubicBezTo>
                                <a:pt x="5796868" y="-25995"/>
                                <a:pt x="6072130" y="4474"/>
                                <a:pt x="6396299" y="0"/>
                              </a:cubicBezTo>
                              <a:cubicBezTo>
                                <a:pt x="6720468" y="-4474"/>
                                <a:pt x="6770809" y="46614"/>
                                <a:pt x="6890507" y="0"/>
                              </a:cubicBezTo>
                              <a:cubicBezTo>
                                <a:pt x="7010205" y="-46614"/>
                                <a:pt x="7212410" y="19035"/>
                                <a:pt x="7384715" y="0"/>
                              </a:cubicBezTo>
                              <a:cubicBezTo>
                                <a:pt x="7427164" y="106440"/>
                                <a:pt x="7359680" y="341386"/>
                                <a:pt x="7384715" y="473489"/>
                              </a:cubicBezTo>
                              <a:cubicBezTo>
                                <a:pt x="7409750" y="605592"/>
                                <a:pt x="7363943" y="710877"/>
                                <a:pt x="7384715" y="933188"/>
                              </a:cubicBezTo>
                              <a:cubicBezTo>
                                <a:pt x="7405487" y="1155499"/>
                                <a:pt x="7375887" y="1265690"/>
                                <a:pt x="7384715" y="1379095"/>
                              </a:cubicBezTo>
                              <a:cubicBezTo>
                                <a:pt x="7154713" y="1410213"/>
                                <a:pt x="6872118" y="1353192"/>
                                <a:pt x="6742813" y="1379095"/>
                              </a:cubicBezTo>
                              <a:cubicBezTo>
                                <a:pt x="6613508" y="1404998"/>
                                <a:pt x="6319676" y="1351624"/>
                                <a:pt x="6174758" y="1379095"/>
                              </a:cubicBezTo>
                              <a:cubicBezTo>
                                <a:pt x="6029840" y="1406566"/>
                                <a:pt x="5910314" y="1378627"/>
                                <a:pt x="5828244" y="1379095"/>
                              </a:cubicBezTo>
                              <a:cubicBezTo>
                                <a:pt x="5746174" y="1379563"/>
                                <a:pt x="5512433" y="1332739"/>
                                <a:pt x="5407884" y="1379095"/>
                              </a:cubicBezTo>
                              <a:cubicBezTo>
                                <a:pt x="5303335" y="1425451"/>
                                <a:pt x="4997943" y="1365947"/>
                                <a:pt x="4692134" y="1379095"/>
                              </a:cubicBezTo>
                              <a:cubicBezTo>
                                <a:pt x="4386325" y="1392243"/>
                                <a:pt x="4346220" y="1321923"/>
                                <a:pt x="4124079" y="1379095"/>
                              </a:cubicBezTo>
                              <a:cubicBezTo>
                                <a:pt x="3901939" y="1436267"/>
                                <a:pt x="3825659" y="1336385"/>
                                <a:pt x="3703719" y="1379095"/>
                              </a:cubicBezTo>
                              <a:cubicBezTo>
                                <a:pt x="3581779" y="1421805"/>
                                <a:pt x="3341133" y="1345205"/>
                                <a:pt x="3135664" y="1379095"/>
                              </a:cubicBezTo>
                              <a:cubicBezTo>
                                <a:pt x="2930196" y="1412985"/>
                                <a:pt x="2948081" y="1358947"/>
                                <a:pt x="2789150" y="1379095"/>
                              </a:cubicBezTo>
                              <a:cubicBezTo>
                                <a:pt x="2630219" y="1399243"/>
                                <a:pt x="2611033" y="1373145"/>
                                <a:pt x="2442636" y="1379095"/>
                              </a:cubicBezTo>
                              <a:cubicBezTo>
                                <a:pt x="2274239" y="1385045"/>
                                <a:pt x="2091919" y="1354534"/>
                                <a:pt x="1874582" y="1379095"/>
                              </a:cubicBezTo>
                              <a:cubicBezTo>
                                <a:pt x="1657245" y="1403656"/>
                                <a:pt x="1563037" y="1369987"/>
                                <a:pt x="1454221" y="1379095"/>
                              </a:cubicBezTo>
                              <a:cubicBezTo>
                                <a:pt x="1345405" y="1388203"/>
                                <a:pt x="1101367" y="1336291"/>
                                <a:pt x="812319" y="1379095"/>
                              </a:cubicBezTo>
                              <a:cubicBezTo>
                                <a:pt x="523271" y="1421899"/>
                                <a:pt x="261234" y="1289853"/>
                                <a:pt x="0" y="1379095"/>
                              </a:cubicBezTo>
                              <a:cubicBezTo>
                                <a:pt x="-30866" y="1225509"/>
                                <a:pt x="28650" y="1052606"/>
                                <a:pt x="0" y="905606"/>
                              </a:cubicBezTo>
                              <a:cubicBezTo>
                                <a:pt x="-28650" y="758606"/>
                                <a:pt x="3671" y="534945"/>
                                <a:pt x="0" y="432116"/>
                              </a:cubicBezTo>
                              <a:cubicBezTo>
                                <a:pt x="-3671" y="329287"/>
                                <a:pt x="49884" y="134102"/>
                                <a:pt x="0" y="0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Scribble/>
                        </ask:type>
                      </ask:lineSketchStyleProps>
                    </a:ext>
                  </a:extLst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F85D1E8-525D-4260-B2D8-B97272F73E7B}"/>
                    </a:ext>
                  </a:extLst>
                </p:cNvPr>
                <p:cNvSpPr txBox="1"/>
                <p:nvPr/>
              </p:nvSpPr>
              <p:spPr>
                <a:xfrm>
                  <a:off x="10546401" y="5484506"/>
                  <a:ext cx="1089121" cy="369332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𝟐𝟔𝟔𝟔</m:t>
                        </m:r>
                      </m:oMath>
                    </m:oMathPara>
                  </a14:m>
                  <a:endParaRPr lang="en-PH" b="1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0F85D1E8-525D-4260-B2D8-B97272F73E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6401" y="5484506"/>
                  <a:ext cx="1089121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3810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9628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2" grpId="0"/>
      <p:bldP spid="62" grpId="0"/>
      <p:bldP spid="63" grpId="0" animBg="1"/>
      <p:bldP spid="64" grpId="0"/>
      <p:bldP spid="6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47E2A5-8994-8A8C-29A4-882BA96063E2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7982324" y="2583453"/>
            <a:ext cx="1039648" cy="58191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ounded Rectangle 46">
            <a:extLst>
              <a:ext uri="{FF2B5EF4-FFF2-40B4-BE49-F238E27FC236}">
                <a16:creationId xmlns:a16="http://schemas.microsoft.com/office/drawing/2014/main" id="{AED63A1E-8978-4E7A-CD21-A317E78E15C8}"/>
              </a:ext>
            </a:extLst>
          </p:cNvPr>
          <p:cNvSpPr/>
          <p:nvPr/>
        </p:nvSpPr>
        <p:spPr>
          <a:xfrm>
            <a:off x="7401972" y="2043453"/>
            <a:ext cx="3240000" cy="540000"/>
          </a:xfrm>
          <a:prstGeom prst="roundRect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  <a:r>
              <a:rPr lang="en-PH" b="1" dirty="0" err="1"/>
              <a:t>iameter</a:t>
            </a:r>
            <a:r>
              <a:rPr lang="en-PH" b="1" dirty="0"/>
              <a:t> &lt;= 3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557CF4-5CD3-73D5-9D2D-EB5E572D9A5D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021972" y="2583453"/>
            <a:ext cx="906043" cy="64795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B50816-8ED8-B360-9DD6-38EF92F10311}"/>
              </a:ext>
            </a:extLst>
          </p:cNvPr>
          <p:cNvSpPr txBox="1"/>
          <p:nvPr/>
        </p:nvSpPr>
        <p:spPr>
          <a:xfrm>
            <a:off x="7703732" y="2638498"/>
            <a:ext cx="537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9EACCE-3F41-9498-E648-8F88AAB6CFAE}"/>
              </a:ext>
            </a:extLst>
          </p:cNvPr>
          <p:cNvSpPr txBox="1"/>
          <p:nvPr/>
        </p:nvSpPr>
        <p:spPr>
          <a:xfrm>
            <a:off x="9637134" y="2667004"/>
            <a:ext cx="581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24" name="Picture 23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57529EBB-95B3-C4FA-D7F6-6FBE6D4E6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572" y="3404978"/>
            <a:ext cx="360000" cy="360000"/>
          </a:xfrm>
          <a:prstGeom prst="rect">
            <a:avLst/>
          </a:prstGeom>
        </p:spPr>
      </p:pic>
      <p:pic>
        <p:nvPicPr>
          <p:cNvPr id="25" name="Graphic 24" descr="Bowl outline">
            <a:extLst>
              <a:ext uri="{FF2B5EF4-FFF2-40B4-BE49-F238E27FC236}">
                <a16:creationId xmlns:a16="http://schemas.microsoft.com/office/drawing/2014/main" id="{67129DF0-64BF-8C3B-BA15-2F519D30116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6258193" y="3692354"/>
            <a:ext cx="1800000" cy="1026659"/>
          </a:xfrm>
          <a:prstGeom prst="rect">
            <a:avLst/>
          </a:prstGeom>
        </p:spPr>
      </p:pic>
      <p:pic>
        <p:nvPicPr>
          <p:cNvPr id="26" name="Picture 25" descr="A red apple with green leaf&#10;&#10;Description automatically generated">
            <a:extLst>
              <a:ext uri="{FF2B5EF4-FFF2-40B4-BE49-F238E27FC236}">
                <a16:creationId xmlns:a16="http://schemas.microsoft.com/office/drawing/2014/main" id="{9314F680-A057-97A4-3A96-748B09B2A7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081" y="3329876"/>
            <a:ext cx="360000" cy="360000"/>
          </a:xfrm>
          <a:prstGeom prst="rect">
            <a:avLst/>
          </a:prstGeom>
        </p:spPr>
      </p:pic>
      <p:pic>
        <p:nvPicPr>
          <p:cNvPr id="27" name="Picture 26" descr="A red apple with green leaf&#10;&#10;Description automatically generated">
            <a:extLst>
              <a:ext uri="{FF2B5EF4-FFF2-40B4-BE49-F238E27FC236}">
                <a16:creationId xmlns:a16="http://schemas.microsoft.com/office/drawing/2014/main" id="{294A1EF3-681A-06ED-0CCA-F2956976B1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848" y="3429904"/>
            <a:ext cx="360000" cy="360000"/>
          </a:xfrm>
          <a:prstGeom prst="rect">
            <a:avLst/>
          </a:prstGeom>
        </p:spPr>
      </p:pic>
      <p:pic>
        <p:nvPicPr>
          <p:cNvPr id="28" name="Picture 27" descr="A red apple with green leaf&#10;&#10;Description automatically generated">
            <a:extLst>
              <a:ext uri="{FF2B5EF4-FFF2-40B4-BE49-F238E27FC236}">
                <a16:creationId xmlns:a16="http://schemas.microsoft.com/office/drawing/2014/main" id="{22508F41-7286-494F-A834-4A2C646F31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962" y="3609904"/>
            <a:ext cx="360000" cy="360000"/>
          </a:xfrm>
          <a:prstGeom prst="rect">
            <a:avLst/>
          </a:prstGeom>
        </p:spPr>
      </p:pic>
      <p:pic>
        <p:nvPicPr>
          <p:cNvPr id="29" name="Picture 28" descr="A red apple with green leaf&#10;&#10;Description automatically generated">
            <a:extLst>
              <a:ext uri="{FF2B5EF4-FFF2-40B4-BE49-F238E27FC236}">
                <a16:creationId xmlns:a16="http://schemas.microsoft.com/office/drawing/2014/main" id="{A5FBCB91-EAC9-0186-D589-C6C5A2DE99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179" y="3581216"/>
            <a:ext cx="360000" cy="304800"/>
          </a:xfrm>
          <a:prstGeom prst="rect">
            <a:avLst/>
          </a:prstGeom>
        </p:spPr>
      </p:pic>
      <p:pic>
        <p:nvPicPr>
          <p:cNvPr id="30" name="Picture 29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63518D88-09B3-53AA-CE74-6E141A8EF9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809" y="3577184"/>
            <a:ext cx="360000" cy="360000"/>
          </a:xfrm>
          <a:prstGeom prst="rect">
            <a:avLst/>
          </a:prstGeom>
        </p:spPr>
      </p:pic>
      <p:pic>
        <p:nvPicPr>
          <p:cNvPr id="31" name="Picture 30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A977A455-AD0F-3899-82D0-97DBE33BB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391" y="3463926"/>
            <a:ext cx="360000" cy="360000"/>
          </a:xfrm>
          <a:prstGeom prst="rect">
            <a:avLst/>
          </a:prstGeom>
        </p:spPr>
      </p:pic>
      <p:pic>
        <p:nvPicPr>
          <p:cNvPr id="32" name="Picture 31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087F6DA4-1577-10DE-14E4-8E4927660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600" y="3793589"/>
            <a:ext cx="360000" cy="3600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29A1417D-2D22-BEF8-3BAB-B1AC1DC870EE}"/>
              </a:ext>
            </a:extLst>
          </p:cNvPr>
          <p:cNvGrpSpPr/>
          <p:nvPr/>
        </p:nvGrpSpPr>
        <p:grpSpPr>
          <a:xfrm>
            <a:off x="9447612" y="3743596"/>
            <a:ext cx="1800000" cy="1026659"/>
            <a:chOff x="7205938" y="3056680"/>
            <a:chExt cx="1800000" cy="1026659"/>
          </a:xfrm>
        </p:grpSpPr>
        <p:pic>
          <p:nvPicPr>
            <p:cNvPr id="47" name="Picture 46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E1931BAC-2A4B-18D8-990A-50669B808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1407" y="3112560"/>
              <a:ext cx="360000" cy="360000"/>
            </a:xfrm>
            <a:prstGeom prst="rect">
              <a:avLst/>
            </a:prstGeom>
          </p:spPr>
        </p:pic>
        <p:pic>
          <p:nvPicPr>
            <p:cNvPr id="48" name="Graphic 47" descr="Bowl outline">
              <a:extLst>
                <a:ext uri="{FF2B5EF4-FFF2-40B4-BE49-F238E27FC236}">
                  <a16:creationId xmlns:a16="http://schemas.microsoft.com/office/drawing/2014/main" id="{129FA1A7-F6B3-D0C7-4AEC-3949261C92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205938" y="3056680"/>
              <a:ext cx="1800000" cy="1026659"/>
            </a:xfrm>
            <a:prstGeom prst="rect">
              <a:avLst/>
            </a:prstGeom>
          </p:spPr>
        </p:pic>
        <p:pic>
          <p:nvPicPr>
            <p:cNvPr id="50" name="Picture 49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28FE7499-9DDD-625D-D328-1F1BD37A0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6341" y="3127133"/>
              <a:ext cx="360000" cy="3600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1D2DB0-CFF9-F78D-8704-3FB8C4910D13}"/>
              </a:ext>
            </a:extLst>
          </p:cNvPr>
          <p:cNvGrpSpPr/>
          <p:nvPr/>
        </p:nvGrpSpPr>
        <p:grpSpPr>
          <a:xfrm>
            <a:off x="8128015" y="519773"/>
            <a:ext cx="1800000" cy="1791583"/>
            <a:chOff x="7088269" y="2537416"/>
            <a:chExt cx="1800000" cy="1791583"/>
          </a:xfrm>
        </p:grpSpPr>
        <p:pic>
          <p:nvPicPr>
            <p:cNvPr id="35" name="Picture 3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95DF13E-6B3F-6332-3176-3D0FBF71E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36" name="Picture 35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7A6D51D8-8A7C-6B11-9620-5FC4789FD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37" name="Graphic 36" descr="Bowl outline">
              <a:extLst>
                <a:ext uri="{FF2B5EF4-FFF2-40B4-BE49-F238E27FC236}">
                  <a16:creationId xmlns:a16="http://schemas.microsoft.com/office/drawing/2014/main" id="{6AFA18F7-1985-D25F-1B4C-63612FD2D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38" name="Picture 3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FFF5712B-2907-0852-97F3-AE1E7B8FB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39" name="Picture 3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D0B8AC6E-45A5-FC67-7C70-49AC9FDC5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40" name="Picture 39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ECC81214-1CD2-340B-6224-34AB116CA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41" name="Picture 40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6478B531-9E4B-83E8-E8B0-9AF882073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42" name="Picture 41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61574037-A02E-2B95-FF13-036EA65E9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43" name="Picture 4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B7C66B31-D5E2-C48E-0E18-4B177AA92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44" name="Picture 43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2B1B947-923B-7DE5-E178-E5B88375C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45" name="Picture 4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BC03EBE5-64E0-40A8-8499-E941964D6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DFA881-7185-F28C-5C8F-995585E27F7E}"/>
                  </a:ext>
                </a:extLst>
              </p:cNvPr>
              <p:cNvSpPr txBox="1"/>
              <p:nvPr/>
            </p:nvSpPr>
            <p:spPr>
              <a:xfrm>
                <a:off x="10324848" y="5610370"/>
                <a:ext cx="1118444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𝟐𝟔𝟔𝟔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DFA881-7185-F28C-5C8F-995585E27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4848" y="5610370"/>
                <a:ext cx="111844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DC92170-0CCB-CCCA-AE6B-6E05CC489751}"/>
              </a:ext>
            </a:extLst>
          </p:cNvPr>
          <p:cNvSpPr txBox="1"/>
          <p:nvPr/>
        </p:nvSpPr>
        <p:spPr>
          <a:xfrm>
            <a:off x="5652576" y="5598303"/>
            <a:ext cx="4779328" cy="415498"/>
          </a:xfrm>
          <a:custGeom>
            <a:avLst/>
            <a:gdLst>
              <a:gd name="connsiteX0" fmla="*/ 0 w 4779328"/>
              <a:gd name="connsiteY0" fmla="*/ 0 h 415498"/>
              <a:gd name="connsiteX1" fmla="*/ 549623 w 4779328"/>
              <a:gd name="connsiteY1" fmla="*/ 0 h 415498"/>
              <a:gd name="connsiteX2" fmla="*/ 1003659 w 4779328"/>
              <a:gd name="connsiteY2" fmla="*/ 0 h 415498"/>
              <a:gd name="connsiteX3" fmla="*/ 1696661 w 4779328"/>
              <a:gd name="connsiteY3" fmla="*/ 0 h 415498"/>
              <a:gd name="connsiteX4" fmla="*/ 2246284 w 4779328"/>
              <a:gd name="connsiteY4" fmla="*/ 0 h 415498"/>
              <a:gd name="connsiteX5" fmla="*/ 2795907 w 4779328"/>
              <a:gd name="connsiteY5" fmla="*/ 0 h 415498"/>
              <a:gd name="connsiteX6" fmla="*/ 3488909 w 4779328"/>
              <a:gd name="connsiteY6" fmla="*/ 0 h 415498"/>
              <a:gd name="connsiteX7" fmla="*/ 3990739 w 4779328"/>
              <a:gd name="connsiteY7" fmla="*/ 0 h 415498"/>
              <a:gd name="connsiteX8" fmla="*/ 4779328 w 4779328"/>
              <a:gd name="connsiteY8" fmla="*/ 0 h 415498"/>
              <a:gd name="connsiteX9" fmla="*/ 4779328 w 4779328"/>
              <a:gd name="connsiteY9" fmla="*/ 415498 h 415498"/>
              <a:gd name="connsiteX10" fmla="*/ 4277499 w 4779328"/>
              <a:gd name="connsiteY10" fmla="*/ 415498 h 415498"/>
              <a:gd name="connsiteX11" fmla="*/ 3680083 w 4779328"/>
              <a:gd name="connsiteY11" fmla="*/ 415498 h 415498"/>
              <a:gd name="connsiteX12" fmla="*/ 3130460 w 4779328"/>
              <a:gd name="connsiteY12" fmla="*/ 415498 h 415498"/>
              <a:gd name="connsiteX13" fmla="*/ 2437457 w 4779328"/>
              <a:gd name="connsiteY13" fmla="*/ 415498 h 415498"/>
              <a:gd name="connsiteX14" fmla="*/ 1744455 w 4779328"/>
              <a:gd name="connsiteY14" fmla="*/ 415498 h 415498"/>
              <a:gd name="connsiteX15" fmla="*/ 1242625 w 4779328"/>
              <a:gd name="connsiteY15" fmla="*/ 415498 h 415498"/>
              <a:gd name="connsiteX16" fmla="*/ 645209 w 4779328"/>
              <a:gd name="connsiteY16" fmla="*/ 415498 h 415498"/>
              <a:gd name="connsiteX17" fmla="*/ 0 w 4779328"/>
              <a:gd name="connsiteY17" fmla="*/ 415498 h 415498"/>
              <a:gd name="connsiteX18" fmla="*/ 0 w 4779328"/>
              <a:gd name="connsiteY18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779328" h="415498" extrusionOk="0">
                <a:moveTo>
                  <a:pt x="0" y="0"/>
                </a:moveTo>
                <a:cubicBezTo>
                  <a:pt x="151830" y="-34396"/>
                  <a:pt x="410973" y="58741"/>
                  <a:pt x="549623" y="0"/>
                </a:cubicBezTo>
                <a:cubicBezTo>
                  <a:pt x="688273" y="-58741"/>
                  <a:pt x="799096" y="34873"/>
                  <a:pt x="1003659" y="0"/>
                </a:cubicBezTo>
                <a:cubicBezTo>
                  <a:pt x="1208222" y="-34873"/>
                  <a:pt x="1493981" y="26783"/>
                  <a:pt x="1696661" y="0"/>
                </a:cubicBezTo>
                <a:cubicBezTo>
                  <a:pt x="1899341" y="-26783"/>
                  <a:pt x="1975528" y="5142"/>
                  <a:pt x="2246284" y="0"/>
                </a:cubicBezTo>
                <a:cubicBezTo>
                  <a:pt x="2517040" y="-5142"/>
                  <a:pt x="2582963" y="22827"/>
                  <a:pt x="2795907" y="0"/>
                </a:cubicBezTo>
                <a:cubicBezTo>
                  <a:pt x="3008851" y="-22827"/>
                  <a:pt x="3149516" y="65262"/>
                  <a:pt x="3488909" y="0"/>
                </a:cubicBezTo>
                <a:cubicBezTo>
                  <a:pt x="3828302" y="-65262"/>
                  <a:pt x="3776385" y="5068"/>
                  <a:pt x="3990739" y="0"/>
                </a:cubicBezTo>
                <a:cubicBezTo>
                  <a:pt x="4205093" y="-5068"/>
                  <a:pt x="4559757" y="88374"/>
                  <a:pt x="4779328" y="0"/>
                </a:cubicBezTo>
                <a:cubicBezTo>
                  <a:pt x="4795332" y="192973"/>
                  <a:pt x="4760602" y="238219"/>
                  <a:pt x="4779328" y="415498"/>
                </a:cubicBezTo>
                <a:cubicBezTo>
                  <a:pt x="4647849" y="468736"/>
                  <a:pt x="4389717" y="362468"/>
                  <a:pt x="4277499" y="415498"/>
                </a:cubicBezTo>
                <a:cubicBezTo>
                  <a:pt x="4165281" y="468528"/>
                  <a:pt x="3962978" y="383839"/>
                  <a:pt x="3680083" y="415498"/>
                </a:cubicBezTo>
                <a:cubicBezTo>
                  <a:pt x="3397188" y="447157"/>
                  <a:pt x="3317160" y="349851"/>
                  <a:pt x="3130460" y="415498"/>
                </a:cubicBezTo>
                <a:cubicBezTo>
                  <a:pt x="2943760" y="481145"/>
                  <a:pt x="2777929" y="350168"/>
                  <a:pt x="2437457" y="415498"/>
                </a:cubicBezTo>
                <a:cubicBezTo>
                  <a:pt x="2096985" y="480828"/>
                  <a:pt x="2013919" y="341410"/>
                  <a:pt x="1744455" y="415498"/>
                </a:cubicBezTo>
                <a:cubicBezTo>
                  <a:pt x="1474991" y="489586"/>
                  <a:pt x="1398205" y="389851"/>
                  <a:pt x="1242625" y="415498"/>
                </a:cubicBezTo>
                <a:cubicBezTo>
                  <a:pt x="1087045" y="441145"/>
                  <a:pt x="899495" y="345739"/>
                  <a:pt x="645209" y="415498"/>
                </a:cubicBezTo>
                <a:cubicBezTo>
                  <a:pt x="390923" y="485257"/>
                  <a:pt x="197175" y="370362"/>
                  <a:pt x="0" y="415498"/>
                </a:cubicBezTo>
                <a:cubicBezTo>
                  <a:pt x="-13735" y="245964"/>
                  <a:pt x="39378" y="186387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The Gini Impurity for </a:t>
            </a:r>
            <a:r>
              <a:rPr lang="en-US" sz="2100" b="1" dirty="0"/>
              <a:t>“Diameter &lt;= 3”</a:t>
            </a:r>
            <a:r>
              <a:rPr lang="en-US" sz="2100" dirty="0"/>
              <a:t> is </a:t>
            </a:r>
            <a:endParaRPr lang="en-PH" sz="2100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5BA4084-BCC6-8DC0-179E-5FB0D319E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447532"/>
              </p:ext>
            </p:extLst>
          </p:nvPr>
        </p:nvGraphicFramePr>
        <p:xfrm>
          <a:off x="714344" y="897097"/>
          <a:ext cx="1917670" cy="48240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80979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tx1"/>
                          </a:solidFill>
                        </a:rPr>
                        <a:t>Cherry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370159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5C77351C-A85D-8597-74BF-95F3218E630A}"/>
              </a:ext>
            </a:extLst>
          </p:cNvPr>
          <p:cNvSpPr txBox="1"/>
          <p:nvPr/>
        </p:nvSpPr>
        <p:spPr>
          <a:xfrm>
            <a:off x="318919" y="3145210"/>
            <a:ext cx="511312" cy="369332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3.0</a:t>
            </a:r>
            <a:endParaRPr lang="en-PH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612701-E5B1-AAC3-C91C-A6EE76F49D59}"/>
              </a:ext>
            </a:extLst>
          </p:cNvPr>
          <p:cNvSpPr txBox="1"/>
          <p:nvPr/>
        </p:nvSpPr>
        <p:spPr>
          <a:xfrm>
            <a:off x="326053" y="3552007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5.5</a:t>
            </a:r>
            <a:endParaRPr lang="en-PH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4A96D8-140E-DF3F-8024-88912B168E16}"/>
              </a:ext>
            </a:extLst>
          </p:cNvPr>
          <p:cNvSpPr txBox="1"/>
          <p:nvPr/>
        </p:nvSpPr>
        <p:spPr>
          <a:xfrm>
            <a:off x="318919" y="3919245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6.5</a:t>
            </a:r>
            <a:endParaRPr lang="en-PH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01EE53-6CC6-61A9-6B78-4FE9D208A51C}"/>
              </a:ext>
            </a:extLst>
          </p:cNvPr>
          <p:cNvSpPr txBox="1"/>
          <p:nvPr/>
        </p:nvSpPr>
        <p:spPr>
          <a:xfrm>
            <a:off x="326053" y="4304789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7.0</a:t>
            </a:r>
            <a:endParaRPr lang="en-PH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657E4E-C8C9-B22C-1315-4623D3AFF2C3}"/>
              </a:ext>
            </a:extLst>
          </p:cNvPr>
          <p:cNvSpPr txBox="1"/>
          <p:nvPr/>
        </p:nvSpPr>
        <p:spPr>
          <a:xfrm>
            <a:off x="326053" y="4737936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7.5</a:t>
            </a:r>
            <a:endParaRPr lang="en-PH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E050DA-A05F-C3A5-D425-02B6BDB9DD1E}"/>
              </a:ext>
            </a:extLst>
          </p:cNvPr>
          <p:cNvSpPr txBox="1"/>
          <p:nvPr/>
        </p:nvSpPr>
        <p:spPr>
          <a:xfrm>
            <a:off x="326053" y="5141201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8.5</a:t>
            </a:r>
            <a:endParaRPr lang="en-PH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4CE39B8-6DDC-A0AC-D11A-A18CD06A6593}"/>
                  </a:ext>
                </a:extLst>
              </p:cNvPr>
              <p:cNvSpPr txBox="1"/>
              <p:nvPr/>
            </p:nvSpPr>
            <p:spPr>
              <a:xfrm>
                <a:off x="4827309" y="4490402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4CE39B8-6DDC-A0AC-D11A-A18CD06A6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309" y="4490402"/>
                <a:ext cx="2425008" cy="415498"/>
              </a:xfrm>
              <a:prstGeom prst="rect">
                <a:avLst/>
              </a:prstGeom>
              <a:blipFill>
                <a:blip r:embed="rId17"/>
                <a:stretch>
                  <a:fillRect b="-13235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FC4B7BC-BAFF-C321-E760-6A8019A0F15F}"/>
                  </a:ext>
                </a:extLst>
              </p:cNvPr>
              <p:cNvSpPr txBox="1"/>
              <p:nvPr/>
            </p:nvSpPr>
            <p:spPr>
              <a:xfrm>
                <a:off x="7220914" y="4513485"/>
                <a:ext cx="861973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FC4B7BC-BAFF-C321-E760-6A8019A0F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914" y="4513485"/>
                <a:ext cx="86197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A9D692-616D-141C-9298-0CA52AA0B405}"/>
                  </a:ext>
                </a:extLst>
              </p:cNvPr>
              <p:cNvSpPr txBox="1"/>
              <p:nvPr/>
            </p:nvSpPr>
            <p:spPr>
              <a:xfrm>
                <a:off x="8525151" y="4511661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A9D692-616D-141C-9298-0CA52AA0B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151" y="4511661"/>
                <a:ext cx="2425008" cy="415498"/>
              </a:xfrm>
              <a:prstGeom prst="rect">
                <a:avLst/>
              </a:prstGeom>
              <a:blipFill>
                <a:blip r:embed="rId19"/>
                <a:stretch>
                  <a:fillRect b="-1470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5A9775-4F23-710D-E7B7-4B00B6F36CE0}"/>
                  </a:ext>
                </a:extLst>
              </p:cNvPr>
              <p:cNvSpPr txBox="1"/>
              <p:nvPr/>
            </p:nvSpPr>
            <p:spPr>
              <a:xfrm>
                <a:off x="10893488" y="4536668"/>
                <a:ext cx="1089121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𝟒𝟒𝟒𝟒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5A9775-4F23-710D-E7B7-4B00B6F36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3488" y="4536668"/>
                <a:ext cx="1089121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E15E342-DD42-E538-10DF-623241888295}"/>
              </a:ext>
            </a:extLst>
          </p:cNvPr>
          <p:cNvSpPr txBox="1"/>
          <p:nvPr/>
        </p:nvSpPr>
        <p:spPr>
          <a:xfrm>
            <a:off x="325106" y="1912626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  <a:endParaRPr lang="en-PH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14B0C-455A-AC5C-1F5D-49E080BBD156}"/>
              </a:ext>
            </a:extLst>
          </p:cNvPr>
          <p:cNvSpPr txBox="1"/>
          <p:nvPr/>
        </p:nvSpPr>
        <p:spPr>
          <a:xfrm>
            <a:off x="326053" y="2328941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  <a:endParaRPr lang="en-PH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1F997-21EF-71EC-D44E-C86811B35DA3}"/>
              </a:ext>
            </a:extLst>
          </p:cNvPr>
          <p:cNvSpPr txBox="1"/>
          <p:nvPr/>
        </p:nvSpPr>
        <p:spPr>
          <a:xfrm>
            <a:off x="318919" y="2731176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2896418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47E2A5-8994-8A8C-29A4-882BA96063E2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7982324" y="2583453"/>
            <a:ext cx="1039648" cy="58191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ounded Rectangle 46">
            <a:extLst>
              <a:ext uri="{FF2B5EF4-FFF2-40B4-BE49-F238E27FC236}">
                <a16:creationId xmlns:a16="http://schemas.microsoft.com/office/drawing/2014/main" id="{AED63A1E-8978-4E7A-CD21-A317E78E15C8}"/>
              </a:ext>
            </a:extLst>
          </p:cNvPr>
          <p:cNvSpPr/>
          <p:nvPr/>
        </p:nvSpPr>
        <p:spPr>
          <a:xfrm>
            <a:off x="7401972" y="2043453"/>
            <a:ext cx="3240000" cy="540000"/>
          </a:xfrm>
          <a:prstGeom prst="roundRect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  <a:r>
              <a:rPr lang="en-PH" b="1" dirty="0" err="1"/>
              <a:t>iameter</a:t>
            </a:r>
            <a:r>
              <a:rPr lang="en-PH" b="1" dirty="0"/>
              <a:t> &lt;= 5.5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557CF4-5CD3-73D5-9D2D-EB5E572D9A5D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021972" y="2583453"/>
            <a:ext cx="906043" cy="64795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B50816-8ED8-B360-9DD6-38EF92F10311}"/>
              </a:ext>
            </a:extLst>
          </p:cNvPr>
          <p:cNvSpPr txBox="1"/>
          <p:nvPr/>
        </p:nvSpPr>
        <p:spPr>
          <a:xfrm>
            <a:off x="7703732" y="2638498"/>
            <a:ext cx="537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9EACCE-3F41-9498-E648-8F88AAB6CFAE}"/>
              </a:ext>
            </a:extLst>
          </p:cNvPr>
          <p:cNvSpPr txBox="1"/>
          <p:nvPr/>
        </p:nvSpPr>
        <p:spPr>
          <a:xfrm>
            <a:off x="9637134" y="2667004"/>
            <a:ext cx="581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24" name="Picture 23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57529EBB-95B3-C4FA-D7F6-6FBE6D4E6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572" y="3404978"/>
            <a:ext cx="360000" cy="360000"/>
          </a:xfrm>
          <a:prstGeom prst="rect">
            <a:avLst/>
          </a:prstGeom>
        </p:spPr>
      </p:pic>
      <p:pic>
        <p:nvPicPr>
          <p:cNvPr id="25" name="Graphic 24" descr="Bowl outline">
            <a:extLst>
              <a:ext uri="{FF2B5EF4-FFF2-40B4-BE49-F238E27FC236}">
                <a16:creationId xmlns:a16="http://schemas.microsoft.com/office/drawing/2014/main" id="{67129DF0-64BF-8C3B-BA15-2F519D30116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6258193" y="3692354"/>
            <a:ext cx="1800000" cy="1026659"/>
          </a:xfrm>
          <a:prstGeom prst="rect">
            <a:avLst/>
          </a:prstGeom>
        </p:spPr>
      </p:pic>
      <p:pic>
        <p:nvPicPr>
          <p:cNvPr id="26" name="Picture 25" descr="A red apple with green leaf&#10;&#10;Description automatically generated">
            <a:extLst>
              <a:ext uri="{FF2B5EF4-FFF2-40B4-BE49-F238E27FC236}">
                <a16:creationId xmlns:a16="http://schemas.microsoft.com/office/drawing/2014/main" id="{9314F680-A057-97A4-3A96-748B09B2A7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081" y="3329876"/>
            <a:ext cx="360000" cy="360000"/>
          </a:xfrm>
          <a:prstGeom prst="rect">
            <a:avLst/>
          </a:prstGeom>
        </p:spPr>
      </p:pic>
      <p:pic>
        <p:nvPicPr>
          <p:cNvPr id="27" name="Picture 26" descr="A red apple with green leaf&#10;&#10;Description automatically generated">
            <a:extLst>
              <a:ext uri="{FF2B5EF4-FFF2-40B4-BE49-F238E27FC236}">
                <a16:creationId xmlns:a16="http://schemas.microsoft.com/office/drawing/2014/main" id="{294A1EF3-681A-06ED-0CCA-F2956976B1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4848" y="3429904"/>
            <a:ext cx="360000" cy="360000"/>
          </a:xfrm>
          <a:prstGeom prst="rect">
            <a:avLst/>
          </a:prstGeom>
        </p:spPr>
      </p:pic>
      <p:pic>
        <p:nvPicPr>
          <p:cNvPr id="28" name="Picture 27" descr="A red apple with green leaf&#10;&#10;Description automatically generated">
            <a:extLst>
              <a:ext uri="{FF2B5EF4-FFF2-40B4-BE49-F238E27FC236}">
                <a16:creationId xmlns:a16="http://schemas.microsoft.com/office/drawing/2014/main" id="{22508F41-7286-494F-A834-4A2C646F31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962" y="3609904"/>
            <a:ext cx="360000" cy="360000"/>
          </a:xfrm>
          <a:prstGeom prst="rect">
            <a:avLst/>
          </a:prstGeom>
        </p:spPr>
      </p:pic>
      <p:pic>
        <p:nvPicPr>
          <p:cNvPr id="29" name="Picture 28" descr="A red apple with green leaf&#10;&#10;Description automatically generated">
            <a:extLst>
              <a:ext uri="{FF2B5EF4-FFF2-40B4-BE49-F238E27FC236}">
                <a16:creationId xmlns:a16="http://schemas.microsoft.com/office/drawing/2014/main" id="{A5FBCB91-EAC9-0186-D589-C6C5A2DE99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0067" y="3791947"/>
            <a:ext cx="360000" cy="304800"/>
          </a:xfrm>
          <a:prstGeom prst="rect">
            <a:avLst/>
          </a:prstGeom>
        </p:spPr>
      </p:pic>
      <p:pic>
        <p:nvPicPr>
          <p:cNvPr id="30" name="Picture 29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63518D88-09B3-53AA-CE74-6E141A8EF9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809" y="3577184"/>
            <a:ext cx="360000" cy="360000"/>
          </a:xfrm>
          <a:prstGeom prst="rect">
            <a:avLst/>
          </a:prstGeom>
        </p:spPr>
      </p:pic>
      <p:pic>
        <p:nvPicPr>
          <p:cNvPr id="31" name="Picture 30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A977A455-AD0F-3899-82D0-97DBE33BB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391" y="3463926"/>
            <a:ext cx="360000" cy="360000"/>
          </a:xfrm>
          <a:prstGeom prst="rect">
            <a:avLst/>
          </a:prstGeom>
        </p:spPr>
      </p:pic>
      <p:pic>
        <p:nvPicPr>
          <p:cNvPr id="32" name="Picture 31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087F6DA4-1577-10DE-14E4-8E4927660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600" y="3793589"/>
            <a:ext cx="360000" cy="3600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29A1417D-2D22-BEF8-3BAB-B1AC1DC870EE}"/>
              </a:ext>
            </a:extLst>
          </p:cNvPr>
          <p:cNvGrpSpPr/>
          <p:nvPr/>
        </p:nvGrpSpPr>
        <p:grpSpPr>
          <a:xfrm>
            <a:off x="9447612" y="3743596"/>
            <a:ext cx="1800000" cy="1026659"/>
            <a:chOff x="7205938" y="3056680"/>
            <a:chExt cx="1800000" cy="1026659"/>
          </a:xfrm>
        </p:grpSpPr>
        <p:pic>
          <p:nvPicPr>
            <p:cNvPr id="47" name="Picture 46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E1931BAC-2A4B-18D8-990A-50669B808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1407" y="3112560"/>
              <a:ext cx="360000" cy="360000"/>
            </a:xfrm>
            <a:prstGeom prst="rect">
              <a:avLst/>
            </a:prstGeom>
          </p:spPr>
        </p:pic>
        <p:pic>
          <p:nvPicPr>
            <p:cNvPr id="48" name="Graphic 47" descr="Bowl outline">
              <a:extLst>
                <a:ext uri="{FF2B5EF4-FFF2-40B4-BE49-F238E27FC236}">
                  <a16:creationId xmlns:a16="http://schemas.microsoft.com/office/drawing/2014/main" id="{129FA1A7-F6B3-D0C7-4AEC-3949261C92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205938" y="3056680"/>
              <a:ext cx="1800000" cy="1026659"/>
            </a:xfrm>
            <a:prstGeom prst="rect">
              <a:avLst/>
            </a:prstGeom>
          </p:spPr>
        </p:pic>
        <p:pic>
          <p:nvPicPr>
            <p:cNvPr id="50" name="Picture 49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28FE7499-9DDD-625D-D328-1F1BD37A0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6341" y="3127133"/>
              <a:ext cx="360000" cy="3600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1D2DB0-CFF9-F78D-8704-3FB8C4910D13}"/>
              </a:ext>
            </a:extLst>
          </p:cNvPr>
          <p:cNvGrpSpPr/>
          <p:nvPr/>
        </p:nvGrpSpPr>
        <p:grpSpPr>
          <a:xfrm>
            <a:off x="8128015" y="519773"/>
            <a:ext cx="1800000" cy="1791583"/>
            <a:chOff x="7088269" y="2537416"/>
            <a:chExt cx="1800000" cy="1791583"/>
          </a:xfrm>
        </p:grpSpPr>
        <p:pic>
          <p:nvPicPr>
            <p:cNvPr id="35" name="Picture 3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95DF13E-6B3F-6332-3176-3D0FBF71E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36" name="Picture 35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7A6D51D8-8A7C-6B11-9620-5FC4789FD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37" name="Graphic 36" descr="Bowl outline">
              <a:extLst>
                <a:ext uri="{FF2B5EF4-FFF2-40B4-BE49-F238E27FC236}">
                  <a16:creationId xmlns:a16="http://schemas.microsoft.com/office/drawing/2014/main" id="{6AFA18F7-1985-D25F-1B4C-63612FD2D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38" name="Picture 3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FFF5712B-2907-0852-97F3-AE1E7B8FB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39" name="Picture 3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D0B8AC6E-45A5-FC67-7C70-49AC9FDC5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40" name="Picture 39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ECC81214-1CD2-340B-6224-34AB116CA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41" name="Picture 40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6478B531-9E4B-83E8-E8B0-9AF882073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42" name="Picture 41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61574037-A02E-2B95-FF13-036EA65E9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43" name="Picture 4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B7C66B31-D5E2-C48E-0E18-4B177AA92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44" name="Picture 43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2B1B947-923B-7DE5-E178-E5B88375C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45" name="Picture 4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BC03EBE5-64E0-40A8-8499-E941964D6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DFA881-7185-F28C-5C8F-995585E27F7E}"/>
                  </a:ext>
                </a:extLst>
              </p:cNvPr>
              <p:cNvSpPr txBox="1"/>
              <p:nvPr/>
            </p:nvSpPr>
            <p:spPr>
              <a:xfrm>
                <a:off x="10448808" y="5621386"/>
                <a:ext cx="1118444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𝟑𝟗𝟗𝟗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DFA881-7185-F28C-5C8F-995585E27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8808" y="5621386"/>
                <a:ext cx="111844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DC92170-0CCB-CCCA-AE6B-6E05CC489751}"/>
              </a:ext>
            </a:extLst>
          </p:cNvPr>
          <p:cNvSpPr txBox="1"/>
          <p:nvPr/>
        </p:nvSpPr>
        <p:spPr>
          <a:xfrm>
            <a:off x="5652576" y="5598303"/>
            <a:ext cx="4779328" cy="415498"/>
          </a:xfrm>
          <a:custGeom>
            <a:avLst/>
            <a:gdLst>
              <a:gd name="connsiteX0" fmla="*/ 0 w 4779328"/>
              <a:gd name="connsiteY0" fmla="*/ 0 h 415498"/>
              <a:gd name="connsiteX1" fmla="*/ 549623 w 4779328"/>
              <a:gd name="connsiteY1" fmla="*/ 0 h 415498"/>
              <a:gd name="connsiteX2" fmla="*/ 1003659 w 4779328"/>
              <a:gd name="connsiteY2" fmla="*/ 0 h 415498"/>
              <a:gd name="connsiteX3" fmla="*/ 1696661 w 4779328"/>
              <a:gd name="connsiteY3" fmla="*/ 0 h 415498"/>
              <a:gd name="connsiteX4" fmla="*/ 2246284 w 4779328"/>
              <a:gd name="connsiteY4" fmla="*/ 0 h 415498"/>
              <a:gd name="connsiteX5" fmla="*/ 2795907 w 4779328"/>
              <a:gd name="connsiteY5" fmla="*/ 0 h 415498"/>
              <a:gd name="connsiteX6" fmla="*/ 3488909 w 4779328"/>
              <a:gd name="connsiteY6" fmla="*/ 0 h 415498"/>
              <a:gd name="connsiteX7" fmla="*/ 3990739 w 4779328"/>
              <a:gd name="connsiteY7" fmla="*/ 0 h 415498"/>
              <a:gd name="connsiteX8" fmla="*/ 4779328 w 4779328"/>
              <a:gd name="connsiteY8" fmla="*/ 0 h 415498"/>
              <a:gd name="connsiteX9" fmla="*/ 4779328 w 4779328"/>
              <a:gd name="connsiteY9" fmla="*/ 415498 h 415498"/>
              <a:gd name="connsiteX10" fmla="*/ 4277499 w 4779328"/>
              <a:gd name="connsiteY10" fmla="*/ 415498 h 415498"/>
              <a:gd name="connsiteX11" fmla="*/ 3680083 w 4779328"/>
              <a:gd name="connsiteY11" fmla="*/ 415498 h 415498"/>
              <a:gd name="connsiteX12" fmla="*/ 3130460 w 4779328"/>
              <a:gd name="connsiteY12" fmla="*/ 415498 h 415498"/>
              <a:gd name="connsiteX13" fmla="*/ 2437457 w 4779328"/>
              <a:gd name="connsiteY13" fmla="*/ 415498 h 415498"/>
              <a:gd name="connsiteX14" fmla="*/ 1744455 w 4779328"/>
              <a:gd name="connsiteY14" fmla="*/ 415498 h 415498"/>
              <a:gd name="connsiteX15" fmla="*/ 1242625 w 4779328"/>
              <a:gd name="connsiteY15" fmla="*/ 415498 h 415498"/>
              <a:gd name="connsiteX16" fmla="*/ 645209 w 4779328"/>
              <a:gd name="connsiteY16" fmla="*/ 415498 h 415498"/>
              <a:gd name="connsiteX17" fmla="*/ 0 w 4779328"/>
              <a:gd name="connsiteY17" fmla="*/ 415498 h 415498"/>
              <a:gd name="connsiteX18" fmla="*/ 0 w 4779328"/>
              <a:gd name="connsiteY18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779328" h="415498" extrusionOk="0">
                <a:moveTo>
                  <a:pt x="0" y="0"/>
                </a:moveTo>
                <a:cubicBezTo>
                  <a:pt x="151830" y="-34396"/>
                  <a:pt x="410973" y="58741"/>
                  <a:pt x="549623" y="0"/>
                </a:cubicBezTo>
                <a:cubicBezTo>
                  <a:pt x="688273" y="-58741"/>
                  <a:pt x="799096" y="34873"/>
                  <a:pt x="1003659" y="0"/>
                </a:cubicBezTo>
                <a:cubicBezTo>
                  <a:pt x="1208222" y="-34873"/>
                  <a:pt x="1493981" y="26783"/>
                  <a:pt x="1696661" y="0"/>
                </a:cubicBezTo>
                <a:cubicBezTo>
                  <a:pt x="1899341" y="-26783"/>
                  <a:pt x="1975528" y="5142"/>
                  <a:pt x="2246284" y="0"/>
                </a:cubicBezTo>
                <a:cubicBezTo>
                  <a:pt x="2517040" y="-5142"/>
                  <a:pt x="2582963" y="22827"/>
                  <a:pt x="2795907" y="0"/>
                </a:cubicBezTo>
                <a:cubicBezTo>
                  <a:pt x="3008851" y="-22827"/>
                  <a:pt x="3149516" y="65262"/>
                  <a:pt x="3488909" y="0"/>
                </a:cubicBezTo>
                <a:cubicBezTo>
                  <a:pt x="3828302" y="-65262"/>
                  <a:pt x="3776385" y="5068"/>
                  <a:pt x="3990739" y="0"/>
                </a:cubicBezTo>
                <a:cubicBezTo>
                  <a:pt x="4205093" y="-5068"/>
                  <a:pt x="4559757" y="88374"/>
                  <a:pt x="4779328" y="0"/>
                </a:cubicBezTo>
                <a:cubicBezTo>
                  <a:pt x="4795332" y="192973"/>
                  <a:pt x="4760602" y="238219"/>
                  <a:pt x="4779328" y="415498"/>
                </a:cubicBezTo>
                <a:cubicBezTo>
                  <a:pt x="4647849" y="468736"/>
                  <a:pt x="4389717" y="362468"/>
                  <a:pt x="4277499" y="415498"/>
                </a:cubicBezTo>
                <a:cubicBezTo>
                  <a:pt x="4165281" y="468528"/>
                  <a:pt x="3962978" y="383839"/>
                  <a:pt x="3680083" y="415498"/>
                </a:cubicBezTo>
                <a:cubicBezTo>
                  <a:pt x="3397188" y="447157"/>
                  <a:pt x="3317160" y="349851"/>
                  <a:pt x="3130460" y="415498"/>
                </a:cubicBezTo>
                <a:cubicBezTo>
                  <a:pt x="2943760" y="481145"/>
                  <a:pt x="2777929" y="350168"/>
                  <a:pt x="2437457" y="415498"/>
                </a:cubicBezTo>
                <a:cubicBezTo>
                  <a:pt x="2096985" y="480828"/>
                  <a:pt x="2013919" y="341410"/>
                  <a:pt x="1744455" y="415498"/>
                </a:cubicBezTo>
                <a:cubicBezTo>
                  <a:pt x="1474991" y="489586"/>
                  <a:pt x="1398205" y="389851"/>
                  <a:pt x="1242625" y="415498"/>
                </a:cubicBezTo>
                <a:cubicBezTo>
                  <a:pt x="1087045" y="441145"/>
                  <a:pt x="899495" y="345739"/>
                  <a:pt x="645209" y="415498"/>
                </a:cubicBezTo>
                <a:cubicBezTo>
                  <a:pt x="390923" y="485257"/>
                  <a:pt x="197175" y="370362"/>
                  <a:pt x="0" y="415498"/>
                </a:cubicBezTo>
                <a:cubicBezTo>
                  <a:pt x="-13735" y="245964"/>
                  <a:pt x="39378" y="186387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The Gini Impurity for </a:t>
            </a:r>
            <a:r>
              <a:rPr lang="en-US" sz="2100" b="1" dirty="0"/>
              <a:t>“Diameter &lt;= 5.5”</a:t>
            </a:r>
            <a:r>
              <a:rPr lang="en-US" sz="2100" dirty="0"/>
              <a:t> is </a:t>
            </a:r>
            <a:endParaRPr lang="en-PH" sz="2100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5BA4084-BCC6-8DC0-179E-5FB0D319E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358540"/>
              </p:ext>
            </p:extLst>
          </p:nvPr>
        </p:nvGraphicFramePr>
        <p:xfrm>
          <a:off x="714344" y="897097"/>
          <a:ext cx="1917670" cy="48240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80979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370159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tx1"/>
                          </a:solidFill>
                        </a:rPr>
                        <a:t>Orange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5C77351C-A85D-8597-74BF-95F3218E630A}"/>
              </a:ext>
            </a:extLst>
          </p:cNvPr>
          <p:cNvSpPr txBox="1"/>
          <p:nvPr/>
        </p:nvSpPr>
        <p:spPr>
          <a:xfrm>
            <a:off x="318919" y="3145210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3.0</a:t>
            </a:r>
            <a:endParaRPr lang="en-PH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612701-E5B1-AAC3-C91C-A6EE76F49D59}"/>
              </a:ext>
            </a:extLst>
          </p:cNvPr>
          <p:cNvSpPr txBox="1"/>
          <p:nvPr/>
        </p:nvSpPr>
        <p:spPr>
          <a:xfrm>
            <a:off x="326053" y="3552007"/>
            <a:ext cx="511312" cy="369332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5.5</a:t>
            </a:r>
            <a:endParaRPr lang="en-PH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4A96D8-140E-DF3F-8024-88912B168E16}"/>
              </a:ext>
            </a:extLst>
          </p:cNvPr>
          <p:cNvSpPr txBox="1"/>
          <p:nvPr/>
        </p:nvSpPr>
        <p:spPr>
          <a:xfrm>
            <a:off x="318919" y="3919245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6.5</a:t>
            </a:r>
            <a:endParaRPr lang="en-PH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01EE53-6CC6-61A9-6B78-4FE9D208A51C}"/>
              </a:ext>
            </a:extLst>
          </p:cNvPr>
          <p:cNvSpPr txBox="1"/>
          <p:nvPr/>
        </p:nvSpPr>
        <p:spPr>
          <a:xfrm>
            <a:off x="326053" y="4304789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7.0</a:t>
            </a:r>
            <a:endParaRPr lang="en-PH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657E4E-C8C9-B22C-1315-4623D3AFF2C3}"/>
              </a:ext>
            </a:extLst>
          </p:cNvPr>
          <p:cNvSpPr txBox="1"/>
          <p:nvPr/>
        </p:nvSpPr>
        <p:spPr>
          <a:xfrm>
            <a:off x="326053" y="4737936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7.5</a:t>
            </a:r>
            <a:endParaRPr lang="en-PH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E050DA-A05F-C3A5-D425-02B6BDB9DD1E}"/>
              </a:ext>
            </a:extLst>
          </p:cNvPr>
          <p:cNvSpPr txBox="1"/>
          <p:nvPr/>
        </p:nvSpPr>
        <p:spPr>
          <a:xfrm>
            <a:off x="326053" y="5141201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8.5</a:t>
            </a:r>
            <a:endParaRPr lang="en-PH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4CE39B8-6DDC-A0AC-D11A-A18CD06A6593}"/>
                  </a:ext>
                </a:extLst>
              </p:cNvPr>
              <p:cNvSpPr txBox="1"/>
              <p:nvPr/>
            </p:nvSpPr>
            <p:spPr>
              <a:xfrm>
                <a:off x="4827309" y="4490402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4CE39B8-6DDC-A0AC-D11A-A18CD06A6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309" y="4490402"/>
                <a:ext cx="2425008" cy="415498"/>
              </a:xfrm>
              <a:prstGeom prst="rect">
                <a:avLst/>
              </a:prstGeom>
              <a:blipFill>
                <a:blip r:embed="rId17"/>
                <a:stretch>
                  <a:fillRect b="-13235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FC4B7BC-BAFF-C321-E760-6A8019A0F15F}"/>
                  </a:ext>
                </a:extLst>
              </p:cNvPr>
              <p:cNvSpPr txBox="1"/>
              <p:nvPr/>
            </p:nvSpPr>
            <p:spPr>
              <a:xfrm>
                <a:off x="7220914" y="4513485"/>
                <a:ext cx="971346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𝟑𝟏𝟗𝟗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FC4B7BC-BAFF-C321-E760-6A8019A0F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914" y="4513485"/>
                <a:ext cx="97134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A9D692-616D-141C-9298-0CA52AA0B405}"/>
                  </a:ext>
                </a:extLst>
              </p:cNvPr>
              <p:cNvSpPr txBox="1"/>
              <p:nvPr/>
            </p:nvSpPr>
            <p:spPr>
              <a:xfrm>
                <a:off x="8525151" y="4511661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A9D692-616D-141C-9298-0CA52AA0B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151" y="4511661"/>
                <a:ext cx="2425008" cy="415498"/>
              </a:xfrm>
              <a:prstGeom prst="rect">
                <a:avLst/>
              </a:prstGeom>
              <a:blipFill>
                <a:blip r:embed="rId19"/>
                <a:stretch>
                  <a:fillRect b="-1470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5A9775-4F23-710D-E7B7-4B00B6F36CE0}"/>
                  </a:ext>
                </a:extLst>
              </p:cNvPr>
              <p:cNvSpPr txBox="1"/>
              <p:nvPr/>
            </p:nvSpPr>
            <p:spPr>
              <a:xfrm>
                <a:off x="10893488" y="4536668"/>
                <a:ext cx="1089121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𝟒𝟖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5A9775-4F23-710D-E7B7-4B00B6F36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3488" y="4536668"/>
                <a:ext cx="1089121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E15E342-DD42-E538-10DF-623241888295}"/>
              </a:ext>
            </a:extLst>
          </p:cNvPr>
          <p:cNvSpPr txBox="1"/>
          <p:nvPr/>
        </p:nvSpPr>
        <p:spPr>
          <a:xfrm>
            <a:off x="325106" y="1912626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  <a:endParaRPr lang="en-PH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14B0C-455A-AC5C-1F5D-49E080BBD156}"/>
              </a:ext>
            </a:extLst>
          </p:cNvPr>
          <p:cNvSpPr txBox="1"/>
          <p:nvPr/>
        </p:nvSpPr>
        <p:spPr>
          <a:xfrm>
            <a:off x="326053" y="2328941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  <a:endParaRPr lang="en-PH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1F997-21EF-71EC-D44E-C86811B35DA3}"/>
              </a:ext>
            </a:extLst>
          </p:cNvPr>
          <p:cNvSpPr txBox="1"/>
          <p:nvPr/>
        </p:nvSpPr>
        <p:spPr>
          <a:xfrm>
            <a:off x="318919" y="2731176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24492350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47E2A5-8994-8A8C-29A4-882BA96063E2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7982324" y="2583453"/>
            <a:ext cx="1039648" cy="58191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ounded Rectangle 46">
            <a:extLst>
              <a:ext uri="{FF2B5EF4-FFF2-40B4-BE49-F238E27FC236}">
                <a16:creationId xmlns:a16="http://schemas.microsoft.com/office/drawing/2014/main" id="{AED63A1E-8978-4E7A-CD21-A317E78E15C8}"/>
              </a:ext>
            </a:extLst>
          </p:cNvPr>
          <p:cNvSpPr/>
          <p:nvPr/>
        </p:nvSpPr>
        <p:spPr>
          <a:xfrm>
            <a:off x="7401972" y="2043453"/>
            <a:ext cx="3240000" cy="540000"/>
          </a:xfrm>
          <a:prstGeom prst="roundRect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  <a:r>
              <a:rPr lang="en-PH" b="1" dirty="0" err="1"/>
              <a:t>iameter</a:t>
            </a:r>
            <a:r>
              <a:rPr lang="en-PH" b="1" dirty="0"/>
              <a:t> &lt;= 6.5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557CF4-5CD3-73D5-9D2D-EB5E572D9A5D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021972" y="2583453"/>
            <a:ext cx="906043" cy="64795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B50816-8ED8-B360-9DD6-38EF92F10311}"/>
              </a:ext>
            </a:extLst>
          </p:cNvPr>
          <p:cNvSpPr txBox="1"/>
          <p:nvPr/>
        </p:nvSpPr>
        <p:spPr>
          <a:xfrm>
            <a:off x="7703732" y="2638498"/>
            <a:ext cx="537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9EACCE-3F41-9498-E648-8F88AAB6CFAE}"/>
              </a:ext>
            </a:extLst>
          </p:cNvPr>
          <p:cNvSpPr txBox="1"/>
          <p:nvPr/>
        </p:nvSpPr>
        <p:spPr>
          <a:xfrm>
            <a:off x="9637134" y="2667004"/>
            <a:ext cx="581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24" name="Picture 23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57529EBB-95B3-C4FA-D7F6-6FBE6D4E6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572" y="3404978"/>
            <a:ext cx="360000" cy="360000"/>
          </a:xfrm>
          <a:prstGeom prst="rect">
            <a:avLst/>
          </a:prstGeom>
        </p:spPr>
      </p:pic>
      <p:pic>
        <p:nvPicPr>
          <p:cNvPr id="25" name="Graphic 24" descr="Bowl outline">
            <a:extLst>
              <a:ext uri="{FF2B5EF4-FFF2-40B4-BE49-F238E27FC236}">
                <a16:creationId xmlns:a16="http://schemas.microsoft.com/office/drawing/2014/main" id="{67129DF0-64BF-8C3B-BA15-2F519D30116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6258193" y="3692354"/>
            <a:ext cx="1800000" cy="1026659"/>
          </a:xfrm>
          <a:prstGeom prst="rect">
            <a:avLst/>
          </a:prstGeom>
        </p:spPr>
      </p:pic>
      <p:pic>
        <p:nvPicPr>
          <p:cNvPr id="26" name="Picture 25" descr="A red apple with green leaf&#10;&#10;Description automatically generated">
            <a:extLst>
              <a:ext uri="{FF2B5EF4-FFF2-40B4-BE49-F238E27FC236}">
                <a16:creationId xmlns:a16="http://schemas.microsoft.com/office/drawing/2014/main" id="{9314F680-A057-97A4-3A96-748B09B2A7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916" y="3643926"/>
            <a:ext cx="360000" cy="360000"/>
          </a:xfrm>
          <a:prstGeom prst="rect">
            <a:avLst/>
          </a:prstGeom>
        </p:spPr>
      </p:pic>
      <p:pic>
        <p:nvPicPr>
          <p:cNvPr id="27" name="Picture 26" descr="A red apple with green leaf&#10;&#10;Description automatically generated">
            <a:extLst>
              <a:ext uri="{FF2B5EF4-FFF2-40B4-BE49-F238E27FC236}">
                <a16:creationId xmlns:a16="http://schemas.microsoft.com/office/drawing/2014/main" id="{294A1EF3-681A-06ED-0CCA-F2956976B1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1576" y="3358910"/>
            <a:ext cx="360000" cy="360000"/>
          </a:xfrm>
          <a:prstGeom prst="rect">
            <a:avLst/>
          </a:prstGeom>
        </p:spPr>
      </p:pic>
      <p:pic>
        <p:nvPicPr>
          <p:cNvPr id="28" name="Picture 27" descr="A red apple with green leaf&#10;&#10;Description automatically generated">
            <a:extLst>
              <a:ext uri="{FF2B5EF4-FFF2-40B4-BE49-F238E27FC236}">
                <a16:creationId xmlns:a16="http://schemas.microsoft.com/office/drawing/2014/main" id="{22508F41-7286-494F-A834-4A2C646F31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962" y="3609904"/>
            <a:ext cx="360000" cy="360000"/>
          </a:xfrm>
          <a:prstGeom prst="rect">
            <a:avLst/>
          </a:prstGeom>
        </p:spPr>
      </p:pic>
      <p:pic>
        <p:nvPicPr>
          <p:cNvPr id="29" name="Picture 28" descr="A red apple with green leaf&#10;&#10;Description automatically generated">
            <a:extLst>
              <a:ext uri="{FF2B5EF4-FFF2-40B4-BE49-F238E27FC236}">
                <a16:creationId xmlns:a16="http://schemas.microsoft.com/office/drawing/2014/main" id="{A5FBCB91-EAC9-0186-D589-C6C5A2DE99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1795" y="3241345"/>
            <a:ext cx="360000" cy="304800"/>
          </a:xfrm>
          <a:prstGeom prst="rect">
            <a:avLst/>
          </a:prstGeom>
        </p:spPr>
      </p:pic>
      <p:pic>
        <p:nvPicPr>
          <p:cNvPr id="30" name="Picture 29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63518D88-09B3-53AA-CE74-6E141A8EF9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809" y="3577184"/>
            <a:ext cx="360000" cy="360000"/>
          </a:xfrm>
          <a:prstGeom prst="rect">
            <a:avLst/>
          </a:prstGeom>
        </p:spPr>
      </p:pic>
      <p:pic>
        <p:nvPicPr>
          <p:cNvPr id="31" name="Picture 30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A977A455-AD0F-3899-82D0-97DBE33BB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391" y="3463926"/>
            <a:ext cx="360000" cy="360000"/>
          </a:xfrm>
          <a:prstGeom prst="rect">
            <a:avLst/>
          </a:prstGeom>
        </p:spPr>
      </p:pic>
      <p:pic>
        <p:nvPicPr>
          <p:cNvPr id="32" name="Picture 31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087F6DA4-1577-10DE-14E4-8E4927660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600" y="3793589"/>
            <a:ext cx="360000" cy="3600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29A1417D-2D22-BEF8-3BAB-B1AC1DC870EE}"/>
              </a:ext>
            </a:extLst>
          </p:cNvPr>
          <p:cNvGrpSpPr/>
          <p:nvPr/>
        </p:nvGrpSpPr>
        <p:grpSpPr>
          <a:xfrm>
            <a:off x="7500816" y="3191849"/>
            <a:ext cx="3746796" cy="1578406"/>
            <a:chOff x="5259142" y="2504933"/>
            <a:chExt cx="3746796" cy="1578406"/>
          </a:xfrm>
        </p:grpSpPr>
        <p:pic>
          <p:nvPicPr>
            <p:cNvPr id="47" name="Picture 46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E1931BAC-2A4B-18D8-990A-50669B808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1407" y="3112560"/>
              <a:ext cx="360000" cy="360000"/>
            </a:xfrm>
            <a:prstGeom prst="rect">
              <a:avLst/>
            </a:prstGeom>
          </p:spPr>
        </p:pic>
        <p:pic>
          <p:nvPicPr>
            <p:cNvPr id="48" name="Graphic 47" descr="Bowl outline">
              <a:extLst>
                <a:ext uri="{FF2B5EF4-FFF2-40B4-BE49-F238E27FC236}">
                  <a16:creationId xmlns:a16="http://schemas.microsoft.com/office/drawing/2014/main" id="{129FA1A7-F6B3-D0C7-4AEC-3949261C92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205938" y="3056680"/>
              <a:ext cx="1800000" cy="1026659"/>
            </a:xfrm>
            <a:prstGeom prst="rect">
              <a:avLst/>
            </a:prstGeom>
          </p:spPr>
        </p:pic>
        <p:pic>
          <p:nvPicPr>
            <p:cNvPr id="50" name="Picture 49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28FE7499-9DDD-625D-D328-1F1BD37A0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59142" y="2504933"/>
              <a:ext cx="360000" cy="3600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1D2DB0-CFF9-F78D-8704-3FB8C4910D13}"/>
              </a:ext>
            </a:extLst>
          </p:cNvPr>
          <p:cNvGrpSpPr/>
          <p:nvPr/>
        </p:nvGrpSpPr>
        <p:grpSpPr>
          <a:xfrm>
            <a:off x="8128015" y="519773"/>
            <a:ext cx="1800000" cy="1791583"/>
            <a:chOff x="7088269" y="2537416"/>
            <a:chExt cx="1800000" cy="1791583"/>
          </a:xfrm>
        </p:grpSpPr>
        <p:pic>
          <p:nvPicPr>
            <p:cNvPr id="35" name="Picture 3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95DF13E-6B3F-6332-3176-3D0FBF71E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36" name="Picture 35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7A6D51D8-8A7C-6B11-9620-5FC4789FD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37" name="Graphic 36" descr="Bowl outline">
              <a:extLst>
                <a:ext uri="{FF2B5EF4-FFF2-40B4-BE49-F238E27FC236}">
                  <a16:creationId xmlns:a16="http://schemas.microsoft.com/office/drawing/2014/main" id="{6AFA18F7-1985-D25F-1B4C-63612FD2D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38" name="Picture 3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FFF5712B-2907-0852-97F3-AE1E7B8FB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39" name="Picture 3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D0B8AC6E-45A5-FC67-7C70-49AC9FDC5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40" name="Picture 39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ECC81214-1CD2-340B-6224-34AB116CA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41" name="Picture 40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6478B531-9E4B-83E8-E8B0-9AF882073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42" name="Picture 41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61574037-A02E-2B95-FF13-036EA65E9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43" name="Picture 4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B7C66B31-D5E2-C48E-0E18-4B177AA92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44" name="Picture 43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2B1B947-923B-7DE5-E178-E5B88375C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45" name="Picture 4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BC03EBE5-64E0-40A8-8499-E941964D6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DFA881-7185-F28C-5C8F-995585E27F7E}"/>
                  </a:ext>
                </a:extLst>
              </p:cNvPr>
              <p:cNvSpPr txBox="1"/>
              <p:nvPr/>
            </p:nvSpPr>
            <p:spPr>
              <a:xfrm>
                <a:off x="10493081" y="5608419"/>
                <a:ext cx="1118444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𝟒𝟓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DFA881-7185-F28C-5C8F-995585E27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3081" y="5608419"/>
                <a:ext cx="1118444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DC92170-0CCB-CCCA-AE6B-6E05CC489751}"/>
              </a:ext>
            </a:extLst>
          </p:cNvPr>
          <p:cNvSpPr txBox="1"/>
          <p:nvPr/>
        </p:nvSpPr>
        <p:spPr>
          <a:xfrm>
            <a:off x="5652576" y="5598303"/>
            <a:ext cx="4779328" cy="415498"/>
          </a:xfrm>
          <a:custGeom>
            <a:avLst/>
            <a:gdLst>
              <a:gd name="connsiteX0" fmla="*/ 0 w 4779328"/>
              <a:gd name="connsiteY0" fmla="*/ 0 h 415498"/>
              <a:gd name="connsiteX1" fmla="*/ 549623 w 4779328"/>
              <a:gd name="connsiteY1" fmla="*/ 0 h 415498"/>
              <a:gd name="connsiteX2" fmla="*/ 1003659 w 4779328"/>
              <a:gd name="connsiteY2" fmla="*/ 0 h 415498"/>
              <a:gd name="connsiteX3" fmla="*/ 1696661 w 4779328"/>
              <a:gd name="connsiteY3" fmla="*/ 0 h 415498"/>
              <a:gd name="connsiteX4" fmla="*/ 2246284 w 4779328"/>
              <a:gd name="connsiteY4" fmla="*/ 0 h 415498"/>
              <a:gd name="connsiteX5" fmla="*/ 2795907 w 4779328"/>
              <a:gd name="connsiteY5" fmla="*/ 0 h 415498"/>
              <a:gd name="connsiteX6" fmla="*/ 3488909 w 4779328"/>
              <a:gd name="connsiteY6" fmla="*/ 0 h 415498"/>
              <a:gd name="connsiteX7" fmla="*/ 3990739 w 4779328"/>
              <a:gd name="connsiteY7" fmla="*/ 0 h 415498"/>
              <a:gd name="connsiteX8" fmla="*/ 4779328 w 4779328"/>
              <a:gd name="connsiteY8" fmla="*/ 0 h 415498"/>
              <a:gd name="connsiteX9" fmla="*/ 4779328 w 4779328"/>
              <a:gd name="connsiteY9" fmla="*/ 415498 h 415498"/>
              <a:gd name="connsiteX10" fmla="*/ 4277499 w 4779328"/>
              <a:gd name="connsiteY10" fmla="*/ 415498 h 415498"/>
              <a:gd name="connsiteX11" fmla="*/ 3680083 w 4779328"/>
              <a:gd name="connsiteY11" fmla="*/ 415498 h 415498"/>
              <a:gd name="connsiteX12" fmla="*/ 3130460 w 4779328"/>
              <a:gd name="connsiteY12" fmla="*/ 415498 h 415498"/>
              <a:gd name="connsiteX13" fmla="*/ 2437457 w 4779328"/>
              <a:gd name="connsiteY13" fmla="*/ 415498 h 415498"/>
              <a:gd name="connsiteX14" fmla="*/ 1744455 w 4779328"/>
              <a:gd name="connsiteY14" fmla="*/ 415498 h 415498"/>
              <a:gd name="connsiteX15" fmla="*/ 1242625 w 4779328"/>
              <a:gd name="connsiteY15" fmla="*/ 415498 h 415498"/>
              <a:gd name="connsiteX16" fmla="*/ 645209 w 4779328"/>
              <a:gd name="connsiteY16" fmla="*/ 415498 h 415498"/>
              <a:gd name="connsiteX17" fmla="*/ 0 w 4779328"/>
              <a:gd name="connsiteY17" fmla="*/ 415498 h 415498"/>
              <a:gd name="connsiteX18" fmla="*/ 0 w 4779328"/>
              <a:gd name="connsiteY18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779328" h="415498" extrusionOk="0">
                <a:moveTo>
                  <a:pt x="0" y="0"/>
                </a:moveTo>
                <a:cubicBezTo>
                  <a:pt x="151830" y="-34396"/>
                  <a:pt x="410973" y="58741"/>
                  <a:pt x="549623" y="0"/>
                </a:cubicBezTo>
                <a:cubicBezTo>
                  <a:pt x="688273" y="-58741"/>
                  <a:pt x="799096" y="34873"/>
                  <a:pt x="1003659" y="0"/>
                </a:cubicBezTo>
                <a:cubicBezTo>
                  <a:pt x="1208222" y="-34873"/>
                  <a:pt x="1493981" y="26783"/>
                  <a:pt x="1696661" y="0"/>
                </a:cubicBezTo>
                <a:cubicBezTo>
                  <a:pt x="1899341" y="-26783"/>
                  <a:pt x="1975528" y="5142"/>
                  <a:pt x="2246284" y="0"/>
                </a:cubicBezTo>
                <a:cubicBezTo>
                  <a:pt x="2517040" y="-5142"/>
                  <a:pt x="2582963" y="22827"/>
                  <a:pt x="2795907" y="0"/>
                </a:cubicBezTo>
                <a:cubicBezTo>
                  <a:pt x="3008851" y="-22827"/>
                  <a:pt x="3149516" y="65262"/>
                  <a:pt x="3488909" y="0"/>
                </a:cubicBezTo>
                <a:cubicBezTo>
                  <a:pt x="3828302" y="-65262"/>
                  <a:pt x="3776385" y="5068"/>
                  <a:pt x="3990739" y="0"/>
                </a:cubicBezTo>
                <a:cubicBezTo>
                  <a:pt x="4205093" y="-5068"/>
                  <a:pt x="4559757" y="88374"/>
                  <a:pt x="4779328" y="0"/>
                </a:cubicBezTo>
                <a:cubicBezTo>
                  <a:pt x="4795332" y="192973"/>
                  <a:pt x="4760602" y="238219"/>
                  <a:pt x="4779328" y="415498"/>
                </a:cubicBezTo>
                <a:cubicBezTo>
                  <a:pt x="4647849" y="468736"/>
                  <a:pt x="4389717" y="362468"/>
                  <a:pt x="4277499" y="415498"/>
                </a:cubicBezTo>
                <a:cubicBezTo>
                  <a:pt x="4165281" y="468528"/>
                  <a:pt x="3962978" y="383839"/>
                  <a:pt x="3680083" y="415498"/>
                </a:cubicBezTo>
                <a:cubicBezTo>
                  <a:pt x="3397188" y="447157"/>
                  <a:pt x="3317160" y="349851"/>
                  <a:pt x="3130460" y="415498"/>
                </a:cubicBezTo>
                <a:cubicBezTo>
                  <a:pt x="2943760" y="481145"/>
                  <a:pt x="2777929" y="350168"/>
                  <a:pt x="2437457" y="415498"/>
                </a:cubicBezTo>
                <a:cubicBezTo>
                  <a:pt x="2096985" y="480828"/>
                  <a:pt x="2013919" y="341410"/>
                  <a:pt x="1744455" y="415498"/>
                </a:cubicBezTo>
                <a:cubicBezTo>
                  <a:pt x="1474991" y="489586"/>
                  <a:pt x="1398205" y="389851"/>
                  <a:pt x="1242625" y="415498"/>
                </a:cubicBezTo>
                <a:cubicBezTo>
                  <a:pt x="1087045" y="441145"/>
                  <a:pt x="899495" y="345739"/>
                  <a:pt x="645209" y="415498"/>
                </a:cubicBezTo>
                <a:cubicBezTo>
                  <a:pt x="390923" y="485257"/>
                  <a:pt x="197175" y="370362"/>
                  <a:pt x="0" y="415498"/>
                </a:cubicBezTo>
                <a:cubicBezTo>
                  <a:pt x="-13735" y="245964"/>
                  <a:pt x="39378" y="186387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The Gini Impurity for </a:t>
            </a:r>
            <a:r>
              <a:rPr lang="en-US" sz="2100" b="1" dirty="0"/>
              <a:t>“Diameter &lt;= 6.5”</a:t>
            </a:r>
            <a:r>
              <a:rPr lang="en-US" sz="2100" dirty="0"/>
              <a:t> is </a:t>
            </a:r>
            <a:endParaRPr lang="en-PH" sz="2100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5BA4084-BCC6-8DC0-179E-5FB0D319E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9143276"/>
              </p:ext>
            </p:extLst>
          </p:nvPr>
        </p:nvGraphicFramePr>
        <p:xfrm>
          <a:off x="714344" y="897097"/>
          <a:ext cx="1917670" cy="48240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80979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370159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tx1"/>
                          </a:solidFill>
                        </a:rPr>
                        <a:t>Orange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tx1"/>
                          </a:solidFill>
                        </a:rPr>
                        <a:t>Orange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5C77351C-A85D-8597-74BF-95F3218E630A}"/>
              </a:ext>
            </a:extLst>
          </p:cNvPr>
          <p:cNvSpPr txBox="1"/>
          <p:nvPr/>
        </p:nvSpPr>
        <p:spPr>
          <a:xfrm>
            <a:off x="318919" y="3145210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3.0</a:t>
            </a:r>
            <a:endParaRPr lang="en-PH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612701-E5B1-AAC3-C91C-A6EE76F49D59}"/>
              </a:ext>
            </a:extLst>
          </p:cNvPr>
          <p:cNvSpPr txBox="1"/>
          <p:nvPr/>
        </p:nvSpPr>
        <p:spPr>
          <a:xfrm>
            <a:off x="326053" y="3552007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5.5</a:t>
            </a:r>
            <a:endParaRPr lang="en-PH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4A96D8-140E-DF3F-8024-88912B168E16}"/>
              </a:ext>
            </a:extLst>
          </p:cNvPr>
          <p:cNvSpPr txBox="1"/>
          <p:nvPr/>
        </p:nvSpPr>
        <p:spPr>
          <a:xfrm>
            <a:off x="318919" y="3919245"/>
            <a:ext cx="511312" cy="369332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6.5</a:t>
            </a:r>
            <a:endParaRPr lang="en-PH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01EE53-6CC6-61A9-6B78-4FE9D208A51C}"/>
              </a:ext>
            </a:extLst>
          </p:cNvPr>
          <p:cNvSpPr txBox="1"/>
          <p:nvPr/>
        </p:nvSpPr>
        <p:spPr>
          <a:xfrm>
            <a:off x="326053" y="4304789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7.0</a:t>
            </a:r>
            <a:endParaRPr lang="en-PH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657E4E-C8C9-B22C-1315-4623D3AFF2C3}"/>
              </a:ext>
            </a:extLst>
          </p:cNvPr>
          <p:cNvSpPr txBox="1"/>
          <p:nvPr/>
        </p:nvSpPr>
        <p:spPr>
          <a:xfrm>
            <a:off x="326053" y="4737936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7.5</a:t>
            </a:r>
            <a:endParaRPr lang="en-PH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E050DA-A05F-C3A5-D425-02B6BDB9DD1E}"/>
              </a:ext>
            </a:extLst>
          </p:cNvPr>
          <p:cNvSpPr txBox="1"/>
          <p:nvPr/>
        </p:nvSpPr>
        <p:spPr>
          <a:xfrm>
            <a:off x="326053" y="5141201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8.5</a:t>
            </a:r>
            <a:endParaRPr lang="en-PH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4CE39B8-6DDC-A0AC-D11A-A18CD06A6593}"/>
                  </a:ext>
                </a:extLst>
              </p:cNvPr>
              <p:cNvSpPr txBox="1"/>
              <p:nvPr/>
            </p:nvSpPr>
            <p:spPr>
              <a:xfrm>
                <a:off x="4827309" y="4490402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4CE39B8-6DDC-A0AC-D11A-A18CD06A6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309" y="4490402"/>
                <a:ext cx="2425008" cy="415498"/>
              </a:xfrm>
              <a:prstGeom prst="rect">
                <a:avLst/>
              </a:prstGeom>
              <a:blipFill>
                <a:blip r:embed="rId17"/>
                <a:stretch>
                  <a:fillRect b="-13235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FC4B7BC-BAFF-C321-E760-6A8019A0F15F}"/>
                  </a:ext>
                </a:extLst>
              </p:cNvPr>
              <p:cNvSpPr txBox="1"/>
              <p:nvPr/>
            </p:nvSpPr>
            <p:spPr>
              <a:xfrm>
                <a:off x="7220914" y="4513485"/>
                <a:ext cx="861973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FC4B7BC-BAFF-C321-E760-6A8019A0F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914" y="4513485"/>
                <a:ext cx="86197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A9D692-616D-141C-9298-0CA52AA0B405}"/>
                  </a:ext>
                </a:extLst>
              </p:cNvPr>
              <p:cNvSpPr txBox="1"/>
              <p:nvPr/>
            </p:nvSpPr>
            <p:spPr>
              <a:xfrm>
                <a:off x="8525151" y="4511661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A9D692-616D-141C-9298-0CA52AA0B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151" y="4511661"/>
                <a:ext cx="2425008" cy="415498"/>
              </a:xfrm>
              <a:prstGeom prst="rect">
                <a:avLst/>
              </a:prstGeom>
              <a:blipFill>
                <a:blip r:embed="rId19"/>
                <a:stretch>
                  <a:fillRect b="-1470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5A9775-4F23-710D-E7B7-4B00B6F36CE0}"/>
                  </a:ext>
                </a:extLst>
              </p:cNvPr>
              <p:cNvSpPr txBox="1"/>
              <p:nvPr/>
            </p:nvSpPr>
            <p:spPr>
              <a:xfrm>
                <a:off x="10893488" y="4536668"/>
                <a:ext cx="1089121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𝟑𝟕𝟓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5A9775-4F23-710D-E7B7-4B00B6F36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3488" y="4536668"/>
                <a:ext cx="1089121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E15E342-DD42-E538-10DF-623241888295}"/>
              </a:ext>
            </a:extLst>
          </p:cNvPr>
          <p:cNvSpPr txBox="1"/>
          <p:nvPr/>
        </p:nvSpPr>
        <p:spPr>
          <a:xfrm>
            <a:off x="325106" y="1912626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  <a:endParaRPr lang="en-PH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14B0C-455A-AC5C-1F5D-49E080BBD156}"/>
              </a:ext>
            </a:extLst>
          </p:cNvPr>
          <p:cNvSpPr txBox="1"/>
          <p:nvPr/>
        </p:nvSpPr>
        <p:spPr>
          <a:xfrm>
            <a:off x="326053" y="2328941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  <a:endParaRPr lang="en-PH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1F997-21EF-71EC-D44E-C86811B35DA3}"/>
              </a:ext>
            </a:extLst>
          </p:cNvPr>
          <p:cNvSpPr txBox="1"/>
          <p:nvPr/>
        </p:nvSpPr>
        <p:spPr>
          <a:xfrm>
            <a:off x="318919" y="2731176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16608938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47E2A5-8994-8A8C-29A4-882BA96063E2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7982324" y="2583453"/>
            <a:ext cx="1039648" cy="58191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ounded Rectangle 46">
            <a:extLst>
              <a:ext uri="{FF2B5EF4-FFF2-40B4-BE49-F238E27FC236}">
                <a16:creationId xmlns:a16="http://schemas.microsoft.com/office/drawing/2014/main" id="{AED63A1E-8978-4E7A-CD21-A317E78E15C8}"/>
              </a:ext>
            </a:extLst>
          </p:cNvPr>
          <p:cNvSpPr/>
          <p:nvPr/>
        </p:nvSpPr>
        <p:spPr>
          <a:xfrm>
            <a:off x="7401972" y="2043453"/>
            <a:ext cx="3240000" cy="540000"/>
          </a:xfrm>
          <a:prstGeom prst="roundRect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  <a:r>
              <a:rPr lang="en-PH" b="1" dirty="0" err="1"/>
              <a:t>iameter</a:t>
            </a:r>
            <a:r>
              <a:rPr lang="en-PH" b="1" dirty="0"/>
              <a:t> &lt;= 7.0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557CF4-5CD3-73D5-9D2D-EB5E572D9A5D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021972" y="2583453"/>
            <a:ext cx="906043" cy="64795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B50816-8ED8-B360-9DD6-38EF92F10311}"/>
              </a:ext>
            </a:extLst>
          </p:cNvPr>
          <p:cNvSpPr txBox="1"/>
          <p:nvPr/>
        </p:nvSpPr>
        <p:spPr>
          <a:xfrm>
            <a:off x="7703732" y="2638498"/>
            <a:ext cx="537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9EACCE-3F41-9498-E648-8F88AAB6CFAE}"/>
              </a:ext>
            </a:extLst>
          </p:cNvPr>
          <p:cNvSpPr txBox="1"/>
          <p:nvPr/>
        </p:nvSpPr>
        <p:spPr>
          <a:xfrm>
            <a:off x="9637134" y="2667004"/>
            <a:ext cx="581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24" name="Picture 23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57529EBB-95B3-C4FA-D7F6-6FBE6D4E6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572" y="3404978"/>
            <a:ext cx="360000" cy="360000"/>
          </a:xfrm>
          <a:prstGeom prst="rect">
            <a:avLst/>
          </a:prstGeom>
        </p:spPr>
      </p:pic>
      <p:pic>
        <p:nvPicPr>
          <p:cNvPr id="25" name="Graphic 24" descr="Bowl outline">
            <a:extLst>
              <a:ext uri="{FF2B5EF4-FFF2-40B4-BE49-F238E27FC236}">
                <a16:creationId xmlns:a16="http://schemas.microsoft.com/office/drawing/2014/main" id="{67129DF0-64BF-8C3B-BA15-2F519D30116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6282887" y="3689876"/>
            <a:ext cx="1800000" cy="1026659"/>
          </a:xfrm>
          <a:prstGeom prst="rect">
            <a:avLst/>
          </a:prstGeom>
        </p:spPr>
      </p:pic>
      <p:pic>
        <p:nvPicPr>
          <p:cNvPr id="26" name="Picture 25" descr="A red apple with green leaf&#10;&#10;Description automatically generated">
            <a:extLst>
              <a:ext uri="{FF2B5EF4-FFF2-40B4-BE49-F238E27FC236}">
                <a16:creationId xmlns:a16="http://schemas.microsoft.com/office/drawing/2014/main" id="{9314F680-A057-97A4-3A96-748B09B2A7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612" y="3784450"/>
            <a:ext cx="360000" cy="360000"/>
          </a:xfrm>
          <a:prstGeom prst="rect">
            <a:avLst/>
          </a:prstGeom>
        </p:spPr>
      </p:pic>
      <p:pic>
        <p:nvPicPr>
          <p:cNvPr id="27" name="Picture 26" descr="A red apple with green leaf&#10;&#10;Description automatically generated">
            <a:extLst>
              <a:ext uri="{FF2B5EF4-FFF2-40B4-BE49-F238E27FC236}">
                <a16:creationId xmlns:a16="http://schemas.microsoft.com/office/drawing/2014/main" id="{294A1EF3-681A-06ED-0CCA-F2956976B1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875" y="3217958"/>
            <a:ext cx="360000" cy="360000"/>
          </a:xfrm>
          <a:prstGeom prst="rect">
            <a:avLst/>
          </a:prstGeom>
        </p:spPr>
      </p:pic>
      <p:pic>
        <p:nvPicPr>
          <p:cNvPr id="28" name="Picture 27" descr="A red apple with green leaf&#10;&#10;Description automatically generated">
            <a:extLst>
              <a:ext uri="{FF2B5EF4-FFF2-40B4-BE49-F238E27FC236}">
                <a16:creationId xmlns:a16="http://schemas.microsoft.com/office/drawing/2014/main" id="{22508F41-7286-494F-A834-4A2C646F31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7612" y="3793589"/>
            <a:ext cx="360000" cy="360000"/>
          </a:xfrm>
          <a:prstGeom prst="rect">
            <a:avLst/>
          </a:prstGeom>
        </p:spPr>
      </p:pic>
      <p:pic>
        <p:nvPicPr>
          <p:cNvPr id="29" name="Picture 28" descr="A red apple with green leaf&#10;&#10;Description automatically generated">
            <a:extLst>
              <a:ext uri="{FF2B5EF4-FFF2-40B4-BE49-F238E27FC236}">
                <a16:creationId xmlns:a16="http://schemas.microsoft.com/office/drawing/2014/main" id="{A5FBCB91-EAC9-0186-D589-C6C5A2DE99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367" y="2994139"/>
            <a:ext cx="360000" cy="304800"/>
          </a:xfrm>
          <a:prstGeom prst="rect">
            <a:avLst/>
          </a:prstGeom>
        </p:spPr>
      </p:pic>
      <p:pic>
        <p:nvPicPr>
          <p:cNvPr id="30" name="Picture 29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63518D88-09B3-53AA-CE74-6E141A8EF9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809" y="3577184"/>
            <a:ext cx="360000" cy="360000"/>
          </a:xfrm>
          <a:prstGeom prst="rect">
            <a:avLst/>
          </a:prstGeom>
        </p:spPr>
      </p:pic>
      <p:pic>
        <p:nvPicPr>
          <p:cNvPr id="31" name="Picture 30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A977A455-AD0F-3899-82D0-97DBE33BB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391" y="3463926"/>
            <a:ext cx="360000" cy="360000"/>
          </a:xfrm>
          <a:prstGeom prst="rect">
            <a:avLst/>
          </a:prstGeom>
        </p:spPr>
      </p:pic>
      <p:pic>
        <p:nvPicPr>
          <p:cNvPr id="32" name="Picture 31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087F6DA4-1577-10DE-14E4-8E4927660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600" y="3793589"/>
            <a:ext cx="360000" cy="360000"/>
          </a:xfrm>
          <a:prstGeom prst="rect">
            <a:avLst/>
          </a:prstGeom>
        </p:spPr>
      </p:pic>
      <p:pic>
        <p:nvPicPr>
          <p:cNvPr id="47" name="Picture 46" descr="A cartoon orange with a leaf&#10;&#10;Description automatically generated">
            <a:extLst>
              <a:ext uri="{FF2B5EF4-FFF2-40B4-BE49-F238E27FC236}">
                <a16:creationId xmlns:a16="http://schemas.microsoft.com/office/drawing/2014/main" id="{E1931BAC-2A4B-18D8-990A-50669B808E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509" y="3095180"/>
            <a:ext cx="360000" cy="360000"/>
          </a:xfrm>
          <a:prstGeom prst="rect">
            <a:avLst/>
          </a:prstGeom>
        </p:spPr>
      </p:pic>
      <p:pic>
        <p:nvPicPr>
          <p:cNvPr id="48" name="Graphic 47" descr="Bowl outline">
            <a:extLst>
              <a:ext uri="{FF2B5EF4-FFF2-40B4-BE49-F238E27FC236}">
                <a16:creationId xmlns:a16="http://schemas.microsoft.com/office/drawing/2014/main" id="{129FA1A7-F6B3-D0C7-4AEC-3949261C928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9447612" y="3743596"/>
            <a:ext cx="1800000" cy="1026659"/>
          </a:xfrm>
          <a:prstGeom prst="rect">
            <a:avLst/>
          </a:prstGeom>
        </p:spPr>
      </p:pic>
      <p:pic>
        <p:nvPicPr>
          <p:cNvPr id="50" name="Picture 49" descr="A cartoon orange with a leaf&#10;&#10;Description automatically generated">
            <a:extLst>
              <a:ext uri="{FF2B5EF4-FFF2-40B4-BE49-F238E27FC236}">
                <a16:creationId xmlns:a16="http://schemas.microsoft.com/office/drawing/2014/main" id="{28FE7499-9DDD-625D-D328-1F1BD37A0D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443" y="3109753"/>
            <a:ext cx="360000" cy="3600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5A1D2DB0-CFF9-F78D-8704-3FB8C4910D13}"/>
              </a:ext>
            </a:extLst>
          </p:cNvPr>
          <p:cNvGrpSpPr/>
          <p:nvPr/>
        </p:nvGrpSpPr>
        <p:grpSpPr>
          <a:xfrm>
            <a:off x="8128015" y="519773"/>
            <a:ext cx="1800000" cy="1791583"/>
            <a:chOff x="7088269" y="2537416"/>
            <a:chExt cx="1800000" cy="1791583"/>
          </a:xfrm>
        </p:grpSpPr>
        <p:pic>
          <p:nvPicPr>
            <p:cNvPr id="35" name="Picture 3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95DF13E-6B3F-6332-3176-3D0FBF71E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36" name="Picture 35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7A6D51D8-8A7C-6B11-9620-5FC4789FD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37" name="Graphic 36" descr="Bowl outline">
              <a:extLst>
                <a:ext uri="{FF2B5EF4-FFF2-40B4-BE49-F238E27FC236}">
                  <a16:creationId xmlns:a16="http://schemas.microsoft.com/office/drawing/2014/main" id="{6AFA18F7-1985-D25F-1B4C-63612FD2D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38" name="Picture 3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FFF5712B-2907-0852-97F3-AE1E7B8FB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39" name="Picture 3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D0B8AC6E-45A5-FC67-7C70-49AC9FDC5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40" name="Picture 39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ECC81214-1CD2-340B-6224-34AB116CA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41" name="Picture 40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6478B531-9E4B-83E8-E8B0-9AF882073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42" name="Picture 41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61574037-A02E-2B95-FF13-036EA65E9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43" name="Picture 4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B7C66B31-D5E2-C48E-0E18-4B177AA92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44" name="Picture 43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2B1B947-923B-7DE5-E178-E5B88375C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45" name="Picture 4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BC03EBE5-64E0-40A8-8499-E941964D6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DFA881-7185-F28C-5C8F-995585E27F7E}"/>
                  </a:ext>
                </a:extLst>
              </p:cNvPr>
              <p:cNvSpPr txBox="1"/>
              <p:nvPr/>
            </p:nvSpPr>
            <p:spPr>
              <a:xfrm>
                <a:off x="10447164" y="5621386"/>
                <a:ext cx="800448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DFA881-7185-F28C-5C8F-995585E27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7164" y="5621386"/>
                <a:ext cx="80044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DC92170-0CCB-CCCA-AE6B-6E05CC489751}"/>
              </a:ext>
            </a:extLst>
          </p:cNvPr>
          <p:cNvSpPr txBox="1"/>
          <p:nvPr/>
        </p:nvSpPr>
        <p:spPr>
          <a:xfrm>
            <a:off x="5652576" y="5598303"/>
            <a:ext cx="4779328" cy="415498"/>
          </a:xfrm>
          <a:custGeom>
            <a:avLst/>
            <a:gdLst>
              <a:gd name="connsiteX0" fmla="*/ 0 w 4779328"/>
              <a:gd name="connsiteY0" fmla="*/ 0 h 415498"/>
              <a:gd name="connsiteX1" fmla="*/ 549623 w 4779328"/>
              <a:gd name="connsiteY1" fmla="*/ 0 h 415498"/>
              <a:gd name="connsiteX2" fmla="*/ 1003659 w 4779328"/>
              <a:gd name="connsiteY2" fmla="*/ 0 h 415498"/>
              <a:gd name="connsiteX3" fmla="*/ 1696661 w 4779328"/>
              <a:gd name="connsiteY3" fmla="*/ 0 h 415498"/>
              <a:gd name="connsiteX4" fmla="*/ 2246284 w 4779328"/>
              <a:gd name="connsiteY4" fmla="*/ 0 h 415498"/>
              <a:gd name="connsiteX5" fmla="*/ 2795907 w 4779328"/>
              <a:gd name="connsiteY5" fmla="*/ 0 h 415498"/>
              <a:gd name="connsiteX6" fmla="*/ 3488909 w 4779328"/>
              <a:gd name="connsiteY6" fmla="*/ 0 h 415498"/>
              <a:gd name="connsiteX7" fmla="*/ 3990739 w 4779328"/>
              <a:gd name="connsiteY7" fmla="*/ 0 h 415498"/>
              <a:gd name="connsiteX8" fmla="*/ 4779328 w 4779328"/>
              <a:gd name="connsiteY8" fmla="*/ 0 h 415498"/>
              <a:gd name="connsiteX9" fmla="*/ 4779328 w 4779328"/>
              <a:gd name="connsiteY9" fmla="*/ 415498 h 415498"/>
              <a:gd name="connsiteX10" fmla="*/ 4277499 w 4779328"/>
              <a:gd name="connsiteY10" fmla="*/ 415498 h 415498"/>
              <a:gd name="connsiteX11" fmla="*/ 3680083 w 4779328"/>
              <a:gd name="connsiteY11" fmla="*/ 415498 h 415498"/>
              <a:gd name="connsiteX12" fmla="*/ 3130460 w 4779328"/>
              <a:gd name="connsiteY12" fmla="*/ 415498 h 415498"/>
              <a:gd name="connsiteX13" fmla="*/ 2437457 w 4779328"/>
              <a:gd name="connsiteY13" fmla="*/ 415498 h 415498"/>
              <a:gd name="connsiteX14" fmla="*/ 1744455 w 4779328"/>
              <a:gd name="connsiteY14" fmla="*/ 415498 h 415498"/>
              <a:gd name="connsiteX15" fmla="*/ 1242625 w 4779328"/>
              <a:gd name="connsiteY15" fmla="*/ 415498 h 415498"/>
              <a:gd name="connsiteX16" fmla="*/ 645209 w 4779328"/>
              <a:gd name="connsiteY16" fmla="*/ 415498 h 415498"/>
              <a:gd name="connsiteX17" fmla="*/ 0 w 4779328"/>
              <a:gd name="connsiteY17" fmla="*/ 415498 h 415498"/>
              <a:gd name="connsiteX18" fmla="*/ 0 w 4779328"/>
              <a:gd name="connsiteY18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779328" h="415498" extrusionOk="0">
                <a:moveTo>
                  <a:pt x="0" y="0"/>
                </a:moveTo>
                <a:cubicBezTo>
                  <a:pt x="151830" y="-34396"/>
                  <a:pt x="410973" y="58741"/>
                  <a:pt x="549623" y="0"/>
                </a:cubicBezTo>
                <a:cubicBezTo>
                  <a:pt x="688273" y="-58741"/>
                  <a:pt x="799096" y="34873"/>
                  <a:pt x="1003659" y="0"/>
                </a:cubicBezTo>
                <a:cubicBezTo>
                  <a:pt x="1208222" y="-34873"/>
                  <a:pt x="1493981" y="26783"/>
                  <a:pt x="1696661" y="0"/>
                </a:cubicBezTo>
                <a:cubicBezTo>
                  <a:pt x="1899341" y="-26783"/>
                  <a:pt x="1975528" y="5142"/>
                  <a:pt x="2246284" y="0"/>
                </a:cubicBezTo>
                <a:cubicBezTo>
                  <a:pt x="2517040" y="-5142"/>
                  <a:pt x="2582963" y="22827"/>
                  <a:pt x="2795907" y="0"/>
                </a:cubicBezTo>
                <a:cubicBezTo>
                  <a:pt x="3008851" y="-22827"/>
                  <a:pt x="3149516" y="65262"/>
                  <a:pt x="3488909" y="0"/>
                </a:cubicBezTo>
                <a:cubicBezTo>
                  <a:pt x="3828302" y="-65262"/>
                  <a:pt x="3776385" y="5068"/>
                  <a:pt x="3990739" y="0"/>
                </a:cubicBezTo>
                <a:cubicBezTo>
                  <a:pt x="4205093" y="-5068"/>
                  <a:pt x="4559757" y="88374"/>
                  <a:pt x="4779328" y="0"/>
                </a:cubicBezTo>
                <a:cubicBezTo>
                  <a:pt x="4795332" y="192973"/>
                  <a:pt x="4760602" y="238219"/>
                  <a:pt x="4779328" y="415498"/>
                </a:cubicBezTo>
                <a:cubicBezTo>
                  <a:pt x="4647849" y="468736"/>
                  <a:pt x="4389717" y="362468"/>
                  <a:pt x="4277499" y="415498"/>
                </a:cubicBezTo>
                <a:cubicBezTo>
                  <a:pt x="4165281" y="468528"/>
                  <a:pt x="3962978" y="383839"/>
                  <a:pt x="3680083" y="415498"/>
                </a:cubicBezTo>
                <a:cubicBezTo>
                  <a:pt x="3397188" y="447157"/>
                  <a:pt x="3317160" y="349851"/>
                  <a:pt x="3130460" y="415498"/>
                </a:cubicBezTo>
                <a:cubicBezTo>
                  <a:pt x="2943760" y="481145"/>
                  <a:pt x="2777929" y="350168"/>
                  <a:pt x="2437457" y="415498"/>
                </a:cubicBezTo>
                <a:cubicBezTo>
                  <a:pt x="2096985" y="480828"/>
                  <a:pt x="2013919" y="341410"/>
                  <a:pt x="1744455" y="415498"/>
                </a:cubicBezTo>
                <a:cubicBezTo>
                  <a:pt x="1474991" y="489586"/>
                  <a:pt x="1398205" y="389851"/>
                  <a:pt x="1242625" y="415498"/>
                </a:cubicBezTo>
                <a:cubicBezTo>
                  <a:pt x="1087045" y="441145"/>
                  <a:pt x="899495" y="345739"/>
                  <a:pt x="645209" y="415498"/>
                </a:cubicBezTo>
                <a:cubicBezTo>
                  <a:pt x="390923" y="485257"/>
                  <a:pt x="197175" y="370362"/>
                  <a:pt x="0" y="415498"/>
                </a:cubicBezTo>
                <a:cubicBezTo>
                  <a:pt x="-13735" y="245964"/>
                  <a:pt x="39378" y="186387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The Gini Impurity for </a:t>
            </a:r>
            <a:r>
              <a:rPr lang="en-US" sz="2100" b="1" dirty="0"/>
              <a:t>“Diameter &lt;= 7.0”</a:t>
            </a:r>
            <a:r>
              <a:rPr lang="en-US" sz="2100" dirty="0"/>
              <a:t> is </a:t>
            </a:r>
            <a:endParaRPr lang="en-PH" sz="2100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5BA4084-BCC6-8DC0-179E-5FB0D319E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853472"/>
              </p:ext>
            </p:extLst>
          </p:nvPr>
        </p:nvGraphicFramePr>
        <p:xfrm>
          <a:off x="714344" y="897097"/>
          <a:ext cx="1917670" cy="48240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80979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370159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tx1"/>
                          </a:solidFill>
                        </a:rPr>
                        <a:t>Orange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5C77351C-A85D-8597-74BF-95F3218E630A}"/>
              </a:ext>
            </a:extLst>
          </p:cNvPr>
          <p:cNvSpPr txBox="1"/>
          <p:nvPr/>
        </p:nvSpPr>
        <p:spPr>
          <a:xfrm>
            <a:off x="318919" y="3145210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3.0</a:t>
            </a:r>
            <a:endParaRPr lang="en-PH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612701-E5B1-AAC3-C91C-A6EE76F49D59}"/>
              </a:ext>
            </a:extLst>
          </p:cNvPr>
          <p:cNvSpPr txBox="1"/>
          <p:nvPr/>
        </p:nvSpPr>
        <p:spPr>
          <a:xfrm>
            <a:off x="326053" y="3552007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5.5</a:t>
            </a:r>
            <a:endParaRPr lang="en-PH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4A96D8-140E-DF3F-8024-88912B168E16}"/>
              </a:ext>
            </a:extLst>
          </p:cNvPr>
          <p:cNvSpPr txBox="1"/>
          <p:nvPr/>
        </p:nvSpPr>
        <p:spPr>
          <a:xfrm>
            <a:off x="318919" y="3919245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6.5</a:t>
            </a:r>
            <a:endParaRPr lang="en-PH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01EE53-6CC6-61A9-6B78-4FE9D208A51C}"/>
              </a:ext>
            </a:extLst>
          </p:cNvPr>
          <p:cNvSpPr txBox="1"/>
          <p:nvPr/>
        </p:nvSpPr>
        <p:spPr>
          <a:xfrm>
            <a:off x="326053" y="4304789"/>
            <a:ext cx="511312" cy="369332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7.0</a:t>
            </a:r>
            <a:endParaRPr lang="en-PH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657E4E-C8C9-B22C-1315-4623D3AFF2C3}"/>
              </a:ext>
            </a:extLst>
          </p:cNvPr>
          <p:cNvSpPr txBox="1"/>
          <p:nvPr/>
        </p:nvSpPr>
        <p:spPr>
          <a:xfrm>
            <a:off x="326053" y="4737936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7.5</a:t>
            </a:r>
            <a:endParaRPr lang="en-PH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E050DA-A05F-C3A5-D425-02B6BDB9DD1E}"/>
              </a:ext>
            </a:extLst>
          </p:cNvPr>
          <p:cNvSpPr txBox="1"/>
          <p:nvPr/>
        </p:nvSpPr>
        <p:spPr>
          <a:xfrm>
            <a:off x="326053" y="5141201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8.5</a:t>
            </a:r>
            <a:endParaRPr lang="en-PH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4CE39B8-6DDC-A0AC-D11A-A18CD06A6593}"/>
                  </a:ext>
                </a:extLst>
              </p:cNvPr>
              <p:cNvSpPr txBox="1"/>
              <p:nvPr/>
            </p:nvSpPr>
            <p:spPr>
              <a:xfrm>
                <a:off x="4827309" y="4490402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4CE39B8-6DDC-A0AC-D11A-A18CD06A6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309" y="4490402"/>
                <a:ext cx="2425008" cy="415498"/>
              </a:xfrm>
              <a:prstGeom prst="rect">
                <a:avLst/>
              </a:prstGeom>
              <a:blipFill>
                <a:blip r:embed="rId17"/>
                <a:stretch>
                  <a:fillRect b="-13235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FC4B7BC-BAFF-C321-E760-6A8019A0F15F}"/>
                  </a:ext>
                </a:extLst>
              </p:cNvPr>
              <p:cNvSpPr txBox="1"/>
              <p:nvPr/>
            </p:nvSpPr>
            <p:spPr>
              <a:xfrm>
                <a:off x="7220914" y="4513485"/>
                <a:ext cx="861973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𝟔𝟐𝟓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FC4B7BC-BAFF-C321-E760-6A8019A0F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914" y="4513485"/>
                <a:ext cx="86197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A9D692-616D-141C-9298-0CA52AA0B405}"/>
                  </a:ext>
                </a:extLst>
              </p:cNvPr>
              <p:cNvSpPr txBox="1"/>
              <p:nvPr/>
            </p:nvSpPr>
            <p:spPr>
              <a:xfrm>
                <a:off x="8525151" y="4511661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A9D692-616D-141C-9298-0CA52AA0B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151" y="4511661"/>
                <a:ext cx="2425008" cy="415498"/>
              </a:xfrm>
              <a:prstGeom prst="rect">
                <a:avLst/>
              </a:prstGeom>
              <a:blipFill>
                <a:blip r:embed="rId19"/>
                <a:stretch>
                  <a:fillRect b="-1470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5A9775-4F23-710D-E7B7-4B00B6F36CE0}"/>
                  </a:ext>
                </a:extLst>
              </p:cNvPr>
              <p:cNvSpPr txBox="1"/>
              <p:nvPr/>
            </p:nvSpPr>
            <p:spPr>
              <a:xfrm>
                <a:off x="10893489" y="4536668"/>
                <a:ext cx="584168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5A9775-4F23-710D-E7B7-4B00B6F36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3489" y="4536668"/>
                <a:ext cx="58416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E15E342-DD42-E538-10DF-623241888295}"/>
              </a:ext>
            </a:extLst>
          </p:cNvPr>
          <p:cNvSpPr txBox="1"/>
          <p:nvPr/>
        </p:nvSpPr>
        <p:spPr>
          <a:xfrm>
            <a:off x="325106" y="1912626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  <a:endParaRPr lang="en-PH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14B0C-455A-AC5C-1F5D-49E080BBD156}"/>
              </a:ext>
            </a:extLst>
          </p:cNvPr>
          <p:cNvSpPr txBox="1"/>
          <p:nvPr/>
        </p:nvSpPr>
        <p:spPr>
          <a:xfrm>
            <a:off x="326053" y="2328941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  <a:endParaRPr lang="en-PH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1F997-21EF-71EC-D44E-C86811B35DA3}"/>
              </a:ext>
            </a:extLst>
          </p:cNvPr>
          <p:cNvSpPr txBox="1"/>
          <p:nvPr/>
        </p:nvSpPr>
        <p:spPr>
          <a:xfrm>
            <a:off x="318919" y="2731176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40925939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47E2A5-8994-8A8C-29A4-882BA96063E2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7982324" y="2583453"/>
            <a:ext cx="1039648" cy="58191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ounded Rectangle 46">
            <a:extLst>
              <a:ext uri="{FF2B5EF4-FFF2-40B4-BE49-F238E27FC236}">
                <a16:creationId xmlns:a16="http://schemas.microsoft.com/office/drawing/2014/main" id="{AED63A1E-8978-4E7A-CD21-A317E78E15C8}"/>
              </a:ext>
            </a:extLst>
          </p:cNvPr>
          <p:cNvSpPr/>
          <p:nvPr/>
        </p:nvSpPr>
        <p:spPr>
          <a:xfrm>
            <a:off x="7401972" y="2043453"/>
            <a:ext cx="3240000" cy="540000"/>
          </a:xfrm>
          <a:prstGeom prst="roundRect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  <a:r>
              <a:rPr lang="en-PH" b="1" dirty="0" err="1"/>
              <a:t>iameter</a:t>
            </a:r>
            <a:r>
              <a:rPr lang="en-PH" b="1" dirty="0"/>
              <a:t> &lt;= 7.5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557CF4-5CD3-73D5-9D2D-EB5E572D9A5D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021972" y="2583453"/>
            <a:ext cx="906043" cy="64795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B50816-8ED8-B360-9DD6-38EF92F10311}"/>
              </a:ext>
            </a:extLst>
          </p:cNvPr>
          <p:cNvSpPr txBox="1"/>
          <p:nvPr/>
        </p:nvSpPr>
        <p:spPr>
          <a:xfrm>
            <a:off x="7703732" y="2638498"/>
            <a:ext cx="537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9EACCE-3F41-9498-E648-8F88AAB6CFAE}"/>
              </a:ext>
            </a:extLst>
          </p:cNvPr>
          <p:cNvSpPr txBox="1"/>
          <p:nvPr/>
        </p:nvSpPr>
        <p:spPr>
          <a:xfrm>
            <a:off x="9637134" y="2667004"/>
            <a:ext cx="581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24" name="Picture 23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57529EBB-95B3-C4FA-D7F6-6FBE6D4E6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572" y="3404978"/>
            <a:ext cx="360000" cy="360000"/>
          </a:xfrm>
          <a:prstGeom prst="rect">
            <a:avLst/>
          </a:prstGeom>
        </p:spPr>
      </p:pic>
      <p:pic>
        <p:nvPicPr>
          <p:cNvPr id="25" name="Graphic 24" descr="Bowl outline">
            <a:extLst>
              <a:ext uri="{FF2B5EF4-FFF2-40B4-BE49-F238E27FC236}">
                <a16:creationId xmlns:a16="http://schemas.microsoft.com/office/drawing/2014/main" id="{67129DF0-64BF-8C3B-BA15-2F519D30116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6258193" y="3692354"/>
            <a:ext cx="1800000" cy="1026659"/>
          </a:xfrm>
          <a:prstGeom prst="rect">
            <a:avLst/>
          </a:prstGeom>
        </p:spPr>
      </p:pic>
      <p:pic>
        <p:nvPicPr>
          <p:cNvPr id="26" name="Picture 25" descr="A red apple with green leaf&#10;&#10;Description automatically generated">
            <a:extLst>
              <a:ext uri="{FF2B5EF4-FFF2-40B4-BE49-F238E27FC236}">
                <a16:creationId xmlns:a16="http://schemas.microsoft.com/office/drawing/2014/main" id="{9314F680-A057-97A4-3A96-748B09B2A7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612" y="3774948"/>
            <a:ext cx="360000" cy="360000"/>
          </a:xfrm>
          <a:prstGeom prst="rect">
            <a:avLst/>
          </a:prstGeom>
        </p:spPr>
      </p:pic>
      <p:pic>
        <p:nvPicPr>
          <p:cNvPr id="27" name="Picture 26" descr="A red apple with green leaf&#10;&#10;Description automatically generated">
            <a:extLst>
              <a:ext uri="{FF2B5EF4-FFF2-40B4-BE49-F238E27FC236}">
                <a16:creationId xmlns:a16="http://schemas.microsoft.com/office/drawing/2014/main" id="{294A1EF3-681A-06ED-0CCA-F2956976B1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341" y="3180383"/>
            <a:ext cx="360000" cy="360000"/>
          </a:xfrm>
          <a:prstGeom prst="rect">
            <a:avLst/>
          </a:prstGeom>
        </p:spPr>
      </p:pic>
      <p:pic>
        <p:nvPicPr>
          <p:cNvPr id="28" name="Picture 27" descr="A red apple with green leaf&#10;&#10;Description automatically generated">
            <a:extLst>
              <a:ext uri="{FF2B5EF4-FFF2-40B4-BE49-F238E27FC236}">
                <a16:creationId xmlns:a16="http://schemas.microsoft.com/office/drawing/2014/main" id="{22508F41-7286-494F-A834-4A2C646F31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3489" y="3763856"/>
            <a:ext cx="360000" cy="360000"/>
          </a:xfrm>
          <a:prstGeom prst="rect">
            <a:avLst/>
          </a:prstGeom>
        </p:spPr>
      </p:pic>
      <p:pic>
        <p:nvPicPr>
          <p:cNvPr id="29" name="Picture 28" descr="A red apple with green leaf&#10;&#10;Description automatically generated">
            <a:extLst>
              <a:ext uri="{FF2B5EF4-FFF2-40B4-BE49-F238E27FC236}">
                <a16:creationId xmlns:a16="http://schemas.microsoft.com/office/drawing/2014/main" id="{A5FBCB91-EAC9-0186-D589-C6C5A2DE99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774" y="3053326"/>
            <a:ext cx="360000" cy="304800"/>
          </a:xfrm>
          <a:prstGeom prst="rect">
            <a:avLst/>
          </a:prstGeom>
        </p:spPr>
      </p:pic>
      <p:pic>
        <p:nvPicPr>
          <p:cNvPr id="30" name="Picture 29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63518D88-09B3-53AA-CE74-6E141A8EF9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809" y="3577184"/>
            <a:ext cx="360000" cy="360000"/>
          </a:xfrm>
          <a:prstGeom prst="rect">
            <a:avLst/>
          </a:prstGeom>
        </p:spPr>
      </p:pic>
      <p:pic>
        <p:nvPicPr>
          <p:cNvPr id="31" name="Picture 30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A977A455-AD0F-3899-82D0-97DBE33BB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391" y="3463926"/>
            <a:ext cx="360000" cy="360000"/>
          </a:xfrm>
          <a:prstGeom prst="rect">
            <a:avLst/>
          </a:prstGeom>
        </p:spPr>
      </p:pic>
      <p:pic>
        <p:nvPicPr>
          <p:cNvPr id="32" name="Picture 31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087F6DA4-1577-10DE-14E4-8E4927660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600" y="3793589"/>
            <a:ext cx="360000" cy="3600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29A1417D-2D22-BEF8-3BAB-B1AC1DC870EE}"/>
              </a:ext>
            </a:extLst>
          </p:cNvPr>
          <p:cNvGrpSpPr/>
          <p:nvPr/>
        </p:nvGrpSpPr>
        <p:grpSpPr>
          <a:xfrm>
            <a:off x="6325923" y="3072767"/>
            <a:ext cx="4921689" cy="1697488"/>
            <a:chOff x="4084249" y="2385851"/>
            <a:chExt cx="4921689" cy="1697488"/>
          </a:xfrm>
        </p:grpSpPr>
        <p:pic>
          <p:nvPicPr>
            <p:cNvPr id="47" name="Picture 46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E1931BAC-2A4B-18D8-990A-50669B808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9315" y="2385851"/>
              <a:ext cx="360000" cy="360000"/>
            </a:xfrm>
            <a:prstGeom prst="rect">
              <a:avLst/>
            </a:prstGeom>
          </p:spPr>
        </p:pic>
        <p:pic>
          <p:nvPicPr>
            <p:cNvPr id="48" name="Graphic 47" descr="Bowl outline">
              <a:extLst>
                <a:ext uri="{FF2B5EF4-FFF2-40B4-BE49-F238E27FC236}">
                  <a16:creationId xmlns:a16="http://schemas.microsoft.com/office/drawing/2014/main" id="{129FA1A7-F6B3-D0C7-4AEC-3949261C92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205938" y="3056680"/>
              <a:ext cx="1800000" cy="1026659"/>
            </a:xfrm>
            <a:prstGeom prst="rect">
              <a:avLst/>
            </a:prstGeom>
          </p:spPr>
        </p:pic>
        <p:pic>
          <p:nvPicPr>
            <p:cNvPr id="50" name="Picture 49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28FE7499-9DDD-625D-D328-1F1BD37A0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4249" y="2400424"/>
              <a:ext cx="360000" cy="3600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1D2DB0-CFF9-F78D-8704-3FB8C4910D13}"/>
              </a:ext>
            </a:extLst>
          </p:cNvPr>
          <p:cNvGrpSpPr/>
          <p:nvPr/>
        </p:nvGrpSpPr>
        <p:grpSpPr>
          <a:xfrm>
            <a:off x="8128015" y="519773"/>
            <a:ext cx="1800000" cy="1791583"/>
            <a:chOff x="7088269" y="2537416"/>
            <a:chExt cx="1800000" cy="1791583"/>
          </a:xfrm>
        </p:grpSpPr>
        <p:pic>
          <p:nvPicPr>
            <p:cNvPr id="35" name="Picture 3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95DF13E-6B3F-6332-3176-3D0FBF71E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36" name="Picture 35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7A6D51D8-8A7C-6B11-9620-5FC4789FD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37" name="Graphic 36" descr="Bowl outline">
              <a:extLst>
                <a:ext uri="{FF2B5EF4-FFF2-40B4-BE49-F238E27FC236}">
                  <a16:creationId xmlns:a16="http://schemas.microsoft.com/office/drawing/2014/main" id="{6AFA18F7-1985-D25F-1B4C-63612FD2D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38" name="Picture 3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FFF5712B-2907-0852-97F3-AE1E7B8FB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39" name="Picture 3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D0B8AC6E-45A5-FC67-7C70-49AC9FDC5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40" name="Picture 39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ECC81214-1CD2-340B-6224-34AB116CA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41" name="Picture 40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6478B531-9E4B-83E8-E8B0-9AF882073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42" name="Picture 41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61574037-A02E-2B95-FF13-036EA65E9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43" name="Picture 4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B7C66B31-D5E2-C48E-0E18-4B177AA92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44" name="Picture 43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2B1B947-923B-7DE5-E178-E5B88375C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45" name="Picture 4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BC03EBE5-64E0-40A8-8499-E941964D6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DFA881-7185-F28C-5C8F-995585E27F7E}"/>
                  </a:ext>
                </a:extLst>
              </p:cNvPr>
              <p:cNvSpPr txBox="1"/>
              <p:nvPr/>
            </p:nvSpPr>
            <p:spPr>
              <a:xfrm>
                <a:off x="10537324" y="5621386"/>
                <a:ext cx="712330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DFA881-7185-F28C-5C8F-995585E27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7324" y="5621386"/>
                <a:ext cx="71233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DC92170-0CCB-CCCA-AE6B-6E05CC489751}"/>
              </a:ext>
            </a:extLst>
          </p:cNvPr>
          <p:cNvSpPr txBox="1"/>
          <p:nvPr/>
        </p:nvSpPr>
        <p:spPr>
          <a:xfrm>
            <a:off x="5652576" y="5598303"/>
            <a:ext cx="4779328" cy="415498"/>
          </a:xfrm>
          <a:custGeom>
            <a:avLst/>
            <a:gdLst>
              <a:gd name="connsiteX0" fmla="*/ 0 w 4779328"/>
              <a:gd name="connsiteY0" fmla="*/ 0 h 415498"/>
              <a:gd name="connsiteX1" fmla="*/ 549623 w 4779328"/>
              <a:gd name="connsiteY1" fmla="*/ 0 h 415498"/>
              <a:gd name="connsiteX2" fmla="*/ 1003659 w 4779328"/>
              <a:gd name="connsiteY2" fmla="*/ 0 h 415498"/>
              <a:gd name="connsiteX3" fmla="*/ 1696661 w 4779328"/>
              <a:gd name="connsiteY3" fmla="*/ 0 h 415498"/>
              <a:gd name="connsiteX4" fmla="*/ 2246284 w 4779328"/>
              <a:gd name="connsiteY4" fmla="*/ 0 h 415498"/>
              <a:gd name="connsiteX5" fmla="*/ 2795907 w 4779328"/>
              <a:gd name="connsiteY5" fmla="*/ 0 h 415498"/>
              <a:gd name="connsiteX6" fmla="*/ 3488909 w 4779328"/>
              <a:gd name="connsiteY6" fmla="*/ 0 h 415498"/>
              <a:gd name="connsiteX7" fmla="*/ 3990739 w 4779328"/>
              <a:gd name="connsiteY7" fmla="*/ 0 h 415498"/>
              <a:gd name="connsiteX8" fmla="*/ 4779328 w 4779328"/>
              <a:gd name="connsiteY8" fmla="*/ 0 h 415498"/>
              <a:gd name="connsiteX9" fmla="*/ 4779328 w 4779328"/>
              <a:gd name="connsiteY9" fmla="*/ 415498 h 415498"/>
              <a:gd name="connsiteX10" fmla="*/ 4277499 w 4779328"/>
              <a:gd name="connsiteY10" fmla="*/ 415498 h 415498"/>
              <a:gd name="connsiteX11" fmla="*/ 3680083 w 4779328"/>
              <a:gd name="connsiteY11" fmla="*/ 415498 h 415498"/>
              <a:gd name="connsiteX12" fmla="*/ 3130460 w 4779328"/>
              <a:gd name="connsiteY12" fmla="*/ 415498 h 415498"/>
              <a:gd name="connsiteX13" fmla="*/ 2437457 w 4779328"/>
              <a:gd name="connsiteY13" fmla="*/ 415498 h 415498"/>
              <a:gd name="connsiteX14" fmla="*/ 1744455 w 4779328"/>
              <a:gd name="connsiteY14" fmla="*/ 415498 h 415498"/>
              <a:gd name="connsiteX15" fmla="*/ 1242625 w 4779328"/>
              <a:gd name="connsiteY15" fmla="*/ 415498 h 415498"/>
              <a:gd name="connsiteX16" fmla="*/ 645209 w 4779328"/>
              <a:gd name="connsiteY16" fmla="*/ 415498 h 415498"/>
              <a:gd name="connsiteX17" fmla="*/ 0 w 4779328"/>
              <a:gd name="connsiteY17" fmla="*/ 415498 h 415498"/>
              <a:gd name="connsiteX18" fmla="*/ 0 w 4779328"/>
              <a:gd name="connsiteY18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779328" h="415498" extrusionOk="0">
                <a:moveTo>
                  <a:pt x="0" y="0"/>
                </a:moveTo>
                <a:cubicBezTo>
                  <a:pt x="151830" y="-34396"/>
                  <a:pt x="410973" y="58741"/>
                  <a:pt x="549623" y="0"/>
                </a:cubicBezTo>
                <a:cubicBezTo>
                  <a:pt x="688273" y="-58741"/>
                  <a:pt x="799096" y="34873"/>
                  <a:pt x="1003659" y="0"/>
                </a:cubicBezTo>
                <a:cubicBezTo>
                  <a:pt x="1208222" y="-34873"/>
                  <a:pt x="1493981" y="26783"/>
                  <a:pt x="1696661" y="0"/>
                </a:cubicBezTo>
                <a:cubicBezTo>
                  <a:pt x="1899341" y="-26783"/>
                  <a:pt x="1975528" y="5142"/>
                  <a:pt x="2246284" y="0"/>
                </a:cubicBezTo>
                <a:cubicBezTo>
                  <a:pt x="2517040" y="-5142"/>
                  <a:pt x="2582963" y="22827"/>
                  <a:pt x="2795907" y="0"/>
                </a:cubicBezTo>
                <a:cubicBezTo>
                  <a:pt x="3008851" y="-22827"/>
                  <a:pt x="3149516" y="65262"/>
                  <a:pt x="3488909" y="0"/>
                </a:cubicBezTo>
                <a:cubicBezTo>
                  <a:pt x="3828302" y="-65262"/>
                  <a:pt x="3776385" y="5068"/>
                  <a:pt x="3990739" y="0"/>
                </a:cubicBezTo>
                <a:cubicBezTo>
                  <a:pt x="4205093" y="-5068"/>
                  <a:pt x="4559757" y="88374"/>
                  <a:pt x="4779328" y="0"/>
                </a:cubicBezTo>
                <a:cubicBezTo>
                  <a:pt x="4795332" y="192973"/>
                  <a:pt x="4760602" y="238219"/>
                  <a:pt x="4779328" y="415498"/>
                </a:cubicBezTo>
                <a:cubicBezTo>
                  <a:pt x="4647849" y="468736"/>
                  <a:pt x="4389717" y="362468"/>
                  <a:pt x="4277499" y="415498"/>
                </a:cubicBezTo>
                <a:cubicBezTo>
                  <a:pt x="4165281" y="468528"/>
                  <a:pt x="3962978" y="383839"/>
                  <a:pt x="3680083" y="415498"/>
                </a:cubicBezTo>
                <a:cubicBezTo>
                  <a:pt x="3397188" y="447157"/>
                  <a:pt x="3317160" y="349851"/>
                  <a:pt x="3130460" y="415498"/>
                </a:cubicBezTo>
                <a:cubicBezTo>
                  <a:pt x="2943760" y="481145"/>
                  <a:pt x="2777929" y="350168"/>
                  <a:pt x="2437457" y="415498"/>
                </a:cubicBezTo>
                <a:cubicBezTo>
                  <a:pt x="2096985" y="480828"/>
                  <a:pt x="2013919" y="341410"/>
                  <a:pt x="1744455" y="415498"/>
                </a:cubicBezTo>
                <a:cubicBezTo>
                  <a:pt x="1474991" y="489586"/>
                  <a:pt x="1398205" y="389851"/>
                  <a:pt x="1242625" y="415498"/>
                </a:cubicBezTo>
                <a:cubicBezTo>
                  <a:pt x="1087045" y="441145"/>
                  <a:pt x="899495" y="345739"/>
                  <a:pt x="645209" y="415498"/>
                </a:cubicBezTo>
                <a:cubicBezTo>
                  <a:pt x="390923" y="485257"/>
                  <a:pt x="197175" y="370362"/>
                  <a:pt x="0" y="415498"/>
                </a:cubicBezTo>
                <a:cubicBezTo>
                  <a:pt x="-13735" y="245964"/>
                  <a:pt x="39378" y="186387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The Gini Impurity for </a:t>
            </a:r>
            <a:r>
              <a:rPr lang="en-US" sz="2100" b="1" dirty="0"/>
              <a:t>“Diameter &lt;= 7.5”</a:t>
            </a:r>
            <a:r>
              <a:rPr lang="en-US" sz="2100" dirty="0"/>
              <a:t> is </a:t>
            </a:r>
            <a:endParaRPr lang="en-PH" sz="2100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5BA4084-BCC6-8DC0-179E-5FB0D319E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554164"/>
              </p:ext>
            </p:extLst>
          </p:nvPr>
        </p:nvGraphicFramePr>
        <p:xfrm>
          <a:off x="714344" y="897097"/>
          <a:ext cx="1917670" cy="48240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80979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370159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5C77351C-A85D-8597-74BF-95F3218E630A}"/>
              </a:ext>
            </a:extLst>
          </p:cNvPr>
          <p:cNvSpPr txBox="1"/>
          <p:nvPr/>
        </p:nvSpPr>
        <p:spPr>
          <a:xfrm>
            <a:off x="318919" y="3145210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3.0</a:t>
            </a:r>
            <a:endParaRPr lang="en-PH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612701-E5B1-AAC3-C91C-A6EE76F49D59}"/>
              </a:ext>
            </a:extLst>
          </p:cNvPr>
          <p:cNvSpPr txBox="1"/>
          <p:nvPr/>
        </p:nvSpPr>
        <p:spPr>
          <a:xfrm>
            <a:off x="326053" y="3552007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5.5</a:t>
            </a:r>
            <a:endParaRPr lang="en-PH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4A96D8-140E-DF3F-8024-88912B168E16}"/>
              </a:ext>
            </a:extLst>
          </p:cNvPr>
          <p:cNvSpPr txBox="1"/>
          <p:nvPr/>
        </p:nvSpPr>
        <p:spPr>
          <a:xfrm>
            <a:off x="318919" y="3919245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6.5</a:t>
            </a:r>
            <a:endParaRPr lang="en-PH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01EE53-6CC6-61A9-6B78-4FE9D208A51C}"/>
              </a:ext>
            </a:extLst>
          </p:cNvPr>
          <p:cNvSpPr txBox="1"/>
          <p:nvPr/>
        </p:nvSpPr>
        <p:spPr>
          <a:xfrm>
            <a:off x="326053" y="4304789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7.0</a:t>
            </a:r>
            <a:endParaRPr lang="en-PH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657E4E-C8C9-B22C-1315-4623D3AFF2C3}"/>
              </a:ext>
            </a:extLst>
          </p:cNvPr>
          <p:cNvSpPr txBox="1"/>
          <p:nvPr/>
        </p:nvSpPr>
        <p:spPr>
          <a:xfrm>
            <a:off x="326053" y="4737936"/>
            <a:ext cx="511312" cy="369332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7.5</a:t>
            </a:r>
            <a:endParaRPr lang="en-PH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E050DA-A05F-C3A5-D425-02B6BDB9DD1E}"/>
              </a:ext>
            </a:extLst>
          </p:cNvPr>
          <p:cNvSpPr txBox="1"/>
          <p:nvPr/>
        </p:nvSpPr>
        <p:spPr>
          <a:xfrm>
            <a:off x="326053" y="5141201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8.5</a:t>
            </a:r>
            <a:endParaRPr lang="en-PH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4CE39B8-6DDC-A0AC-D11A-A18CD06A6593}"/>
                  </a:ext>
                </a:extLst>
              </p:cNvPr>
              <p:cNvSpPr txBox="1"/>
              <p:nvPr/>
            </p:nvSpPr>
            <p:spPr>
              <a:xfrm>
                <a:off x="4827309" y="4490402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4CE39B8-6DDC-A0AC-D11A-A18CD06A6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309" y="4490402"/>
                <a:ext cx="2425008" cy="415498"/>
              </a:xfrm>
              <a:prstGeom prst="rect">
                <a:avLst/>
              </a:prstGeom>
              <a:blipFill>
                <a:blip r:embed="rId17"/>
                <a:stretch>
                  <a:fillRect b="-13235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FC4B7BC-BAFF-C321-E760-6A8019A0F15F}"/>
                  </a:ext>
                </a:extLst>
              </p:cNvPr>
              <p:cNvSpPr txBox="1"/>
              <p:nvPr/>
            </p:nvSpPr>
            <p:spPr>
              <a:xfrm>
                <a:off x="7220914" y="4513485"/>
                <a:ext cx="861973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𝟔𝟐𝟓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FC4B7BC-BAFF-C321-E760-6A8019A0F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914" y="4513485"/>
                <a:ext cx="861973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A9D692-616D-141C-9298-0CA52AA0B405}"/>
                  </a:ext>
                </a:extLst>
              </p:cNvPr>
              <p:cNvSpPr txBox="1"/>
              <p:nvPr/>
            </p:nvSpPr>
            <p:spPr>
              <a:xfrm>
                <a:off x="8525151" y="4511661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A9D692-616D-141C-9298-0CA52AA0B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5151" y="4511661"/>
                <a:ext cx="2425008" cy="415498"/>
              </a:xfrm>
              <a:prstGeom prst="rect">
                <a:avLst/>
              </a:prstGeom>
              <a:blipFill>
                <a:blip r:embed="rId19"/>
                <a:stretch>
                  <a:fillRect b="-1470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5A9775-4F23-710D-E7B7-4B00B6F36CE0}"/>
                  </a:ext>
                </a:extLst>
              </p:cNvPr>
              <p:cNvSpPr txBox="1"/>
              <p:nvPr/>
            </p:nvSpPr>
            <p:spPr>
              <a:xfrm>
                <a:off x="10893489" y="4536668"/>
                <a:ext cx="549804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5A9775-4F23-710D-E7B7-4B00B6F36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3489" y="4536668"/>
                <a:ext cx="54980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E15E342-DD42-E538-10DF-623241888295}"/>
              </a:ext>
            </a:extLst>
          </p:cNvPr>
          <p:cNvSpPr txBox="1"/>
          <p:nvPr/>
        </p:nvSpPr>
        <p:spPr>
          <a:xfrm>
            <a:off x="325106" y="1912626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  <a:endParaRPr lang="en-PH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14B0C-455A-AC5C-1F5D-49E080BBD156}"/>
              </a:ext>
            </a:extLst>
          </p:cNvPr>
          <p:cNvSpPr txBox="1"/>
          <p:nvPr/>
        </p:nvSpPr>
        <p:spPr>
          <a:xfrm>
            <a:off x="326053" y="2328941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  <a:endParaRPr lang="en-PH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1F997-21EF-71EC-D44E-C86811B35DA3}"/>
              </a:ext>
            </a:extLst>
          </p:cNvPr>
          <p:cNvSpPr txBox="1"/>
          <p:nvPr/>
        </p:nvSpPr>
        <p:spPr>
          <a:xfrm>
            <a:off x="318919" y="2731176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252933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AFD63B5F-0B6D-DFD2-49F9-CE04546ECD84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AA43C2F-F6C1-FDC0-9A6F-F28E46C2549A}"/>
              </a:ext>
            </a:extLst>
          </p:cNvPr>
          <p:cNvSpPr/>
          <p:nvPr/>
        </p:nvSpPr>
        <p:spPr>
          <a:xfrm>
            <a:off x="4295997" y="603819"/>
            <a:ext cx="3600000" cy="180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500" dirty="0"/>
              <a:t>I want have six pack abs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5A24684-6E51-E896-5742-7CFACBE1F910}"/>
              </a:ext>
            </a:extLst>
          </p:cNvPr>
          <p:cNvSpPr/>
          <p:nvPr/>
        </p:nvSpPr>
        <p:spPr>
          <a:xfrm>
            <a:off x="1195536" y="3887300"/>
            <a:ext cx="3600000" cy="180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500" dirty="0"/>
              <a:t>Go to the gym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B305F9A-EFAA-BD00-38C9-4586EF229DEE}"/>
              </a:ext>
            </a:extLst>
          </p:cNvPr>
          <p:cNvSpPr/>
          <p:nvPr/>
        </p:nvSpPr>
        <p:spPr>
          <a:xfrm>
            <a:off x="7396464" y="3887300"/>
            <a:ext cx="3600000" cy="180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500" dirty="0"/>
              <a:t>Drink alcoholic drinks everyday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4B1BD3-77D3-9E95-3F17-B03FC5763DB5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2995536" y="2403819"/>
            <a:ext cx="3100461" cy="1483481"/>
          </a:xfrm>
          <a:prstGeom prst="line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A55DF25-A034-1287-7645-09273B39A028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6095997" y="2403819"/>
            <a:ext cx="3100467" cy="1483481"/>
          </a:xfrm>
          <a:prstGeom prst="line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16CB96A-5ED2-E321-C499-098243AC96BA}"/>
              </a:ext>
            </a:extLst>
          </p:cNvPr>
          <p:cNvSpPr txBox="1"/>
          <p:nvPr/>
        </p:nvSpPr>
        <p:spPr>
          <a:xfrm>
            <a:off x="3645809" y="2811093"/>
            <a:ext cx="7741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D9EB79-E5D0-B1D3-F77E-65D0511398E2}"/>
              </a:ext>
            </a:extLst>
          </p:cNvPr>
          <p:cNvSpPr txBox="1"/>
          <p:nvPr/>
        </p:nvSpPr>
        <p:spPr>
          <a:xfrm>
            <a:off x="8060267" y="2839318"/>
            <a:ext cx="8507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70689E-461A-7C2F-F960-546159D98664}"/>
              </a:ext>
            </a:extLst>
          </p:cNvPr>
          <p:cNvSpPr txBox="1"/>
          <p:nvPr/>
        </p:nvSpPr>
        <p:spPr>
          <a:xfrm>
            <a:off x="459202" y="718989"/>
            <a:ext cx="2571241" cy="1569660"/>
          </a:xfrm>
          <a:custGeom>
            <a:avLst/>
            <a:gdLst>
              <a:gd name="connsiteX0" fmla="*/ 0 w 2571241"/>
              <a:gd name="connsiteY0" fmla="*/ 0 h 1569660"/>
              <a:gd name="connsiteX1" fmla="*/ 488536 w 2571241"/>
              <a:gd name="connsiteY1" fmla="*/ 0 h 1569660"/>
              <a:gd name="connsiteX2" fmla="*/ 925647 w 2571241"/>
              <a:gd name="connsiteY2" fmla="*/ 0 h 1569660"/>
              <a:gd name="connsiteX3" fmla="*/ 1491320 w 2571241"/>
              <a:gd name="connsiteY3" fmla="*/ 0 h 1569660"/>
              <a:gd name="connsiteX4" fmla="*/ 1979856 w 2571241"/>
              <a:gd name="connsiteY4" fmla="*/ 0 h 1569660"/>
              <a:gd name="connsiteX5" fmla="*/ 2571241 w 2571241"/>
              <a:gd name="connsiteY5" fmla="*/ 0 h 1569660"/>
              <a:gd name="connsiteX6" fmla="*/ 2571241 w 2571241"/>
              <a:gd name="connsiteY6" fmla="*/ 554613 h 1569660"/>
              <a:gd name="connsiteX7" fmla="*/ 2571241 w 2571241"/>
              <a:gd name="connsiteY7" fmla="*/ 1077833 h 1569660"/>
              <a:gd name="connsiteX8" fmla="*/ 2571241 w 2571241"/>
              <a:gd name="connsiteY8" fmla="*/ 1569660 h 1569660"/>
              <a:gd name="connsiteX9" fmla="*/ 2108418 w 2571241"/>
              <a:gd name="connsiteY9" fmla="*/ 1569660 h 1569660"/>
              <a:gd name="connsiteX10" fmla="*/ 1594169 w 2571241"/>
              <a:gd name="connsiteY10" fmla="*/ 1569660 h 1569660"/>
              <a:gd name="connsiteX11" fmla="*/ 1079921 w 2571241"/>
              <a:gd name="connsiteY11" fmla="*/ 1569660 h 1569660"/>
              <a:gd name="connsiteX12" fmla="*/ 591385 w 2571241"/>
              <a:gd name="connsiteY12" fmla="*/ 1569660 h 1569660"/>
              <a:gd name="connsiteX13" fmla="*/ 0 w 2571241"/>
              <a:gd name="connsiteY13" fmla="*/ 1569660 h 1569660"/>
              <a:gd name="connsiteX14" fmla="*/ 0 w 2571241"/>
              <a:gd name="connsiteY14" fmla="*/ 1015047 h 1569660"/>
              <a:gd name="connsiteX15" fmla="*/ 0 w 2571241"/>
              <a:gd name="connsiteY15" fmla="*/ 460434 h 1569660"/>
              <a:gd name="connsiteX16" fmla="*/ 0 w 2571241"/>
              <a:gd name="connsiteY16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71241" h="1569660" extrusionOk="0">
                <a:moveTo>
                  <a:pt x="0" y="0"/>
                </a:moveTo>
                <a:cubicBezTo>
                  <a:pt x="165749" y="-46534"/>
                  <a:pt x="254884" y="53190"/>
                  <a:pt x="488536" y="0"/>
                </a:cubicBezTo>
                <a:cubicBezTo>
                  <a:pt x="722188" y="-53190"/>
                  <a:pt x="713506" y="46214"/>
                  <a:pt x="925647" y="0"/>
                </a:cubicBezTo>
                <a:cubicBezTo>
                  <a:pt x="1137788" y="-46214"/>
                  <a:pt x="1373428" y="39971"/>
                  <a:pt x="1491320" y="0"/>
                </a:cubicBezTo>
                <a:cubicBezTo>
                  <a:pt x="1609212" y="-39971"/>
                  <a:pt x="1845758" y="20187"/>
                  <a:pt x="1979856" y="0"/>
                </a:cubicBezTo>
                <a:cubicBezTo>
                  <a:pt x="2113954" y="-20187"/>
                  <a:pt x="2443695" y="55220"/>
                  <a:pt x="2571241" y="0"/>
                </a:cubicBezTo>
                <a:cubicBezTo>
                  <a:pt x="2574047" y="224270"/>
                  <a:pt x="2561339" y="328034"/>
                  <a:pt x="2571241" y="554613"/>
                </a:cubicBezTo>
                <a:cubicBezTo>
                  <a:pt x="2581143" y="781192"/>
                  <a:pt x="2562127" y="833896"/>
                  <a:pt x="2571241" y="1077833"/>
                </a:cubicBezTo>
                <a:cubicBezTo>
                  <a:pt x="2580355" y="1321770"/>
                  <a:pt x="2564556" y="1453710"/>
                  <a:pt x="2571241" y="1569660"/>
                </a:cubicBezTo>
                <a:cubicBezTo>
                  <a:pt x="2412710" y="1587754"/>
                  <a:pt x="2329579" y="1562614"/>
                  <a:pt x="2108418" y="1569660"/>
                </a:cubicBezTo>
                <a:cubicBezTo>
                  <a:pt x="1887257" y="1576706"/>
                  <a:pt x="1814223" y="1563988"/>
                  <a:pt x="1594169" y="1569660"/>
                </a:cubicBezTo>
                <a:cubicBezTo>
                  <a:pt x="1374115" y="1575332"/>
                  <a:pt x="1224127" y="1544545"/>
                  <a:pt x="1079921" y="1569660"/>
                </a:cubicBezTo>
                <a:cubicBezTo>
                  <a:pt x="935715" y="1594775"/>
                  <a:pt x="797950" y="1544008"/>
                  <a:pt x="591385" y="1569660"/>
                </a:cubicBezTo>
                <a:cubicBezTo>
                  <a:pt x="384820" y="1595312"/>
                  <a:pt x="170633" y="1540584"/>
                  <a:pt x="0" y="1569660"/>
                </a:cubicBezTo>
                <a:cubicBezTo>
                  <a:pt x="-30494" y="1401409"/>
                  <a:pt x="8881" y="1187631"/>
                  <a:pt x="0" y="1015047"/>
                </a:cubicBezTo>
                <a:cubicBezTo>
                  <a:pt x="-8881" y="842463"/>
                  <a:pt x="30028" y="737608"/>
                  <a:pt x="0" y="460434"/>
                </a:cubicBezTo>
                <a:cubicBezTo>
                  <a:pt x="-30028" y="183260"/>
                  <a:pt x="13643" y="14583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When a decision tree classifies things into </a:t>
            </a:r>
            <a:r>
              <a:rPr lang="en-US" sz="2400" b="1" dirty="0"/>
              <a:t>categories</a:t>
            </a:r>
            <a:r>
              <a:rPr lang="en-US" sz="2400" dirty="0"/>
              <a:t>,</a:t>
            </a:r>
            <a:endParaRPr lang="en-PH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1C485-B3A8-C7F4-3620-E7A85B43F70B}"/>
              </a:ext>
            </a:extLst>
          </p:cNvPr>
          <p:cNvSpPr txBox="1"/>
          <p:nvPr/>
        </p:nvSpPr>
        <p:spPr>
          <a:xfrm>
            <a:off x="9426164" y="1707650"/>
            <a:ext cx="2571241" cy="830997"/>
          </a:xfrm>
          <a:custGeom>
            <a:avLst/>
            <a:gdLst>
              <a:gd name="connsiteX0" fmla="*/ 0 w 2571241"/>
              <a:gd name="connsiteY0" fmla="*/ 0 h 830997"/>
              <a:gd name="connsiteX1" fmla="*/ 488536 w 2571241"/>
              <a:gd name="connsiteY1" fmla="*/ 0 h 830997"/>
              <a:gd name="connsiteX2" fmla="*/ 925647 w 2571241"/>
              <a:gd name="connsiteY2" fmla="*/ 0 h 830997"/>
              <a:gd name="connsiteX3" fmla="*/ 1491320 w 2571241"/>
              <a:gd name="connsiteY3" fmla="*/ 0 h 830997"/>
              <a:gd name="connsiteX4" fmla="*/ 1979856 w 2571241"/>
              <a:gd name="connsiteY4" fmla="*/ 0 h 830997"/>
              <a:gd name="connsiteX5" fmla="*/ 2571241 w 2571241"/>
              <a:gd name="connsiteY5" fmla="*/ 0 h 830997"/>
              <a:gd name="connsiteX6" fmla="*/ 2571241 w 2571241"/>
              <a:gd name="connsiteY6" fmla="*/ 432118 h 830997"/>
              <a:gd name="connsiteX7" fmla="*/ 2571241 w 2571241"/>
              <a:gd name="connsiteY7" fmla="*/ 830997 h 830997"/>
              <a:gd name="connsiteX8" fmla="*/ 2056993 w 2571241"/>
              <a:gd name="connsiteY8" fmla="*/ 830997 h 830997"/>
              <a:gd name="connsiteX9" fmla="*/ 1619882 w 2571241"/>
              <a:gd name="connsiteY9" fmla="*/ 830997 h 830997"/>
              <a:gd name="connsiteX10" fmla="*/ 1105634 w 2571241"/>
              <a:gd name="connsiteY10" fmla="*/ 830997 h 830997"/>
              <a:gd name="connsiteX11" fmla="*/ 591385 w 2571241"/>
              <a:gd name="connsiteY11" fmla="*/ 830997 h 830997"/>
              <a:gd name="connsiteX12" fmla="*/ 0 w 2571241"/>
              <a:gd name="connsiteY12" fmla="*/ 830997 h 830997"/>
              <a:gd name="connsiteX13" fmla="*/ 0 w 2571241"/>
              <a:gd name="connsiteY13" fmla="*/ 398879 h 830997"/>
              <a:gd name="connsiteX14" fmla="*/ 0 w 2571241"/>
              <a:gd name="connsiteY14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71241" h="830997" extrusionOk="0">
                <a:moveTo>
                  <a:pt x="0" y="0"/>
                </a:moveTo>
                <a:cubicBezTo>
                  <a:pt x="165749" y="-46534"/>
                  <a:pt x="254884" y="53190"/>
                  <a:pt x="488536" y="0"/>
                </a:cubicBezTo>
                <a:cubicBezTo>
                  <a:pt x="722188" y="-53190"/>
                  <a:pt x="713506" y="46214"/>
                  <a:pt x="925647" y="0"/>
                </a:cubicBezTo>
                <a:cubicBezTo>
                  <a:pt x="1137788" y="-46214"/>
                  <a:pt x="1373428" y="39971"/>
                  <a:pt x="1491320" y="0"/>
                </a:cubicBezTo>
                <a:cubicBezTo>
                  <a:pt x="1609212" y="-39971"/>
                  <a:pt x="1845758" y="20187"/>
                  <a:pt x="1979856" y="0"/>
                </a:cubicBezTo>
                <a:cubicBezTo>
                  <a:pt x="2113954" y="-20187"/>
                  <a:pt x="2443695" y="55220"/>
                  <a:pt x="2571241" y="0"/>
                </a:cubicBezTo>
                <a:cubicBezTo>
                  <a:pt x="2598215" y="142492"/>
                  <a:pt x="2555176" y="219762"/>
                  <a:pt x="2571241" y="432118"/>
                </a:cubicBezTo>
                <a:cubicBezTo>
                  <a:pt x="2587306" y="644474"/>
                  <a:pt x="2550070" y="650782"/>
                  <a:pt x="2571241" y="830997"/>
                </a:cubicBezTo>
                <a:cubicBezTo>
                  <a:pt x="2466419" y="875825"/>
                  <a:pt x="2209438" y="803616"/>
                  <a:pt x="2056993" y="830997"/>
                </a:cubicBezTo>
                <a:cubicBezTo>
                  <a:pt x="1904548" y="858378"/>
                  <a:pt x="1747795" y="781627"/>
                  <a:pt x="1619882" y="830997"/>
                </a:cubicBezTo>
                <a:cubicBezTo>
                  <a:pt x="1491969" y="880367"/>
                  <a:pt x="1323983" y="819571"/>
                  <a:pt x="1105634" y="830997"/>
                </a:cubicBezTo>
                <a:cubicBezTo>
                  <a:pt x="887285" y="842423"/>
                  <a:pt x="736688" y="809028"/>
                  <a:pt x="591385" y="830997"/>
                </a:cubicBezTo>
                <a:cubicBezTo>
                  <a:pt x="446082" y="852966"/>
                  <a:pt x="269502" y="762079"/>
                  <a:pt x="0" y="830997"/>
                </a:cubicBezTo>
                <a:cubicBezTo>
                  <a:pt x="-21288" y="672907"/>
                  <a:pt x="41573" y="491559"/>
                  <a:pt x="0" y="398879"/>
                </a:cubicBezTo>
                <a:cubicBezTo>
                  <a:pt x="-41573" y="306199"/>
                  <a:pt x="4258" y="16679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its called a </a:t>
            </a:r>
            <a:r>
              <a:rPr lang="en-US" sz="2400" b="1" dirty="0"/>
              <a:t>classification tree</a:t>
            </a:r>
            <a:endParaRPr lang="en-PH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66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47E2A5-8994-8A8C-29A4-882BA96063E2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7982324" y="2583453"/>
            <a:ext cx="1039648" cy="58191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ounded Rectangle 46">
            <a:extLst>
              <a:ext uri="{FF2B5EF4-FFF2-40B4-BE49-F238E27FC236}">
                <a16:creationId xmlns:a16="http://schemas.microsoft.com/office/drawing/2014/main" id="{AED63A1E-8978-4E7A-CD21-A317E78E15C8}"/>
              </a:ext>
            </a:extLst>
          </p:cNvPr>
          <p:cNvSpPr/>
          <p:nvPr/>
        </p:nvSpPr>
        <p:spPr>
          <a:xfrm>
            <a:off x="7401972" y="2043453"/>
            <a:ext cx="3240000" cy="540000"/>
          </a:xfrm>
          <a:prstGeom prst="roundRect">
            <a:avLst/>
          </a:prstGeom>
          <a:solidFill>
            <a:srgbClr val="FFC000"/>
          </a:solidFill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  <a:r>
              <a:rPr lang="en-PH" b="1" dirty="0" err="1"/>
              <a:t>iameter</a:t>
            </a:r>
            <a:r>
              <a:rPr lang="en-PH" b="1" dirty="0"/>
              <a:t> &lt;= 8.5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557CF4-5CD3-73D5-9D2D-EB5E572D9A5D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021972" y="2583453"/>
            <a:ext cx="906043" cy="64795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EB50816-8ED8-B360-9DD6-38EF92F10311}"/>
              </a:ext>
            </a:extLst>
          </p:cNvPr>
          <p:cNvSpPr txBox="1"/>
          <p:nvPr/>
        </p:nvSpPr>
        <p:spPr>
          <a:xfrm>
            <a:off x="7703732" y="2638498"/>
            <a:ext cx="537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9EACCE-3F41-9498-E648-8F88AAB6CFAE}"/>
              </a:ext>
            </a:extLst>
          </p:cNvPr>
          <p:cNvSpPr txBox="1"/>
          <p:nvPr/>
        </p:nvSpPr>
        <p:spPr>
          <a:xfrm>
            <a:off x="9637134" y="2667004"/>
            <a:ext cx="581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24" name="Picture 23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57529EBB-95B3-C4FA-D7F6-6FBE6D4E65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2572" y="3404978"/>
            <a:ext cx="360000" cy="360000"/>
          </a:xfrm>
          <a:prstGeom prst="rect">
            <a:avLst/>
          </a:prstGeom>
        </p:spPr>
      </p:pic>
      <p:pic>
        <p:nvPicPr>
          <p:cNvPr id="25" name="Graphic 24" descr="Bowl outline">
            <a:extLst>
              <a:ext uri="{FF2B5EF4-FFF2-40B4-BE49-F238E27FC236}">
                <a16:creationId xmlns:a16="http://schemas.microsoft.com/office/drawing/2014/main" id="{67129DF0-64BF-8C3B-BA15-2F519D30116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6258193" y="3692354"/>
            <a:ext cx="1800000" cy="1026659"/>
          </a:xfrm>
          <a:prstGeom prst="rect">
            <a:avLst/>
          </a:prstGeom>
        </p:spPr>
      </p:pic>
      <p:pic>
        <p:nvPicPr>
          <p:cNvPr id="26" name="Picture 25" descr="A red apple with green leaf&#10;&#10;Description automatically generated">
            <a:extLst>
              <a:ext uri="{FF2B5EF4-FFF2-40B4-BE49-F238E27FC236}">
                <a16:creationId xmlns:a16="http://schemas.microsoft.com/office/drawing/2014/main" id="{9314F680-A057-97A4-3A96-748B09B2A7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722" y="3016871"/>
            <a:ext cx="360000" cy="360000"/>
          </a:xfrm>
          <a:prstGeom prst="rect">
            <a:avLst/>
          </a:prstGeom>
        </p:spPr>
      </p:pic>
      <p:pic>
        <p:nvPicPr>
          <p:cNvPr id="27" name="Picture 26" descr="A red apple with green leaf&#10;&#10;Description automatically generated">
            <a:extLst>
              <a:ext uri="{FF2B5EF4-FFF2-40B4-BE49-F238E27FC236}">
                <a16:creationId xmlns:a16="http://schemas.microsoft.com/office/drawing/2014/main" id="{294A1EF3-681A-06ED-0CCA-F2956976B1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9489" y="3116899"/>
            <a:ext cx="360000" cy="360000"/>
          </a:xfrm>
          <a:prstGeom prst="rect">
            <a:avLst/>
          </a:prstGeom>
        </p:spPr>
      </p:pic>
      <p:pic>
        <p:nvPicPr>
          <p:cNvPr id="28" name="Picture 27" descr="A red apple with green leaf&#10;&#10;Description automatically generated">
            <a:extLst>
              <a:ext uri="{FF2B5EF4-FFF2-40B4-BE49-F238E27FC236}">
                <a16:creationId xmlns:a16="http://schemas.microsoft.com/office/drawing/2014/main" id="{22508F41-7286-494F-A834-4A2C646F31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324" y="3691456"/>
            <a:ext cx="360000" cy="360000"/>
          </a:xfrm>
          <a:prstGeom prst="rect">
            <a:avLst/>
          </a:prstGeom>
        </p:spPr>
      </p:pic>
      <p:pic>
        <p:nvPicPr>
          <p:cNvPr id="29" name="Picture 28" descr="A red apple with green leaf&#10;&#10;Description automatically generated">
            <a:extLst>
              <a:ext uri="{FF2B5EF4-FFF2-40B4-BE49-F238E27FC236}">
                <a16:creationId xmlns:a16="http://schemas.microsoft.com/office/drawing/2014/main" id="{A5FBCB91-EAC9-0186-D589-C6C5A2DE99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0820" y="3268211"/>
            <a:ext cx="360000" cy="304800"/>
          </a:xfrm>
          <a:prstGeom prst="rect">
            <a:avLst/>
          </a:prstGeom>
        </p:spPr>
      </p:pic>
      <p:pic>
        <p:nvPicPr>
          <p:cNvPr id="30" name="Picture 29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63518D88-09B3-53AA-CE74-6E141A8EF9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558" y="3368666"/>
            <a:ext cx="360000" cy="360000"/>
          </a:xfrm>
          <a:prstGeom prst="rect">
            <a:avLst/>
          </a:prstGeom>
        </p:spPr>
      </p:pic>
      <p:pic>
        <p:nvPicPr>
          <p:cNvPr id="31" name="Picture 30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A977A455-AD0F-3899-82D0-97DBE33BB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391" y="3463926"/>
            <a:ext cx="360000" cy="360000"/>
          </a:xfrm>
          <a:prstGeom prst="rect">
            <a:avLst/>
          </a:prstGeom>
        </p:spPr>
      </p:pic>
      <p:pic>
        <p:nvPicPr>
          <p:cNvPr id="32" name="Picture 31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087F6DA4-1577-10DE-14E4-8E49276605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391" y="3793949"/>
            <a:ext cx="360000" cy="360000"/>
          </a:xfrm>
          <a:prstGeom prst="rect">
            <a:avLst/>
          </a:prstGeom>
        </p:spPr>
      </p:pic>
      <p:pic>
        <p:nvPicPr>
          <p:cNvPr id="47" name="Picture 46" descr="A cartoon orange with a leaf&#10;&#10;Description automatically generated">
            <a:extLst>
              <a:ext uri="{FF2B5EF4-FFF2-40B4-BE49-F238E27FC236}">
                <a16:creationId xmlns:a16="http://schemas.microsoft.com/office/drawing/2014/main" id="{E1931BAC-2A4B-18D8-990A-50669B808E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827" y="3720461"/>
            <a:ext cx="360000" cy="360000"/>
          </a:xfrm>
          <a:prstGeom prst="rect">
            <a:avLst/>
          </a:prstGeom>
        </p:spPr>
      </p:pic>
      <p:pic>
        <p:nvPicPr>
          <p:cNvPr id="48" name="Graphic 47" descr="Bowl outline">
            <a:extLst>
              <a:ext uri="{FF2B5EF4-FFF2-40B4-BE49-F238E27FC236}">
                <a16:creationId xmlns:a16="http://schemas.microsoft.com/office/drawing/2014/main" id="{129FA1A7-F6B3-D0C7-4AEC-3949261C928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9447612" y="3743596"/>
            <a:ext cx="1800000" cy="1026659"/>
          </a:xfrm>
          <a:prstGeom prst="rect">
            <a:avLst/>
          </a:prstGeom>
        </p:spPr>
      </p:pic>
      <p:pic>
        <p:nvPicPr>
          <p:cNvPr id="50" name="Picture 49" descr="A cartoon orange with a leaf&#10;&#10;Description automatically generated">
            <a:extLst>
              <a:ext uri="{FF2B5EF4-FFF2-40B4-BE49-F238E27FC236}">
                <a16:creationId xmlns:a16="http://schemas.microsoft.com/office/drawing/2014/main" id="{28FE7499-9DDD-625D-D328-1F1BD37A0D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420" y="2869031"/>
            <a:ext cx="360000" cy="36000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5A1D2DB0-CFF9-F78D-8704-3FB8C4910D13}"/>
              </a:ext>
            </a:extLst>
          </p:cNvPr>
          <p:cNvGrpSpPr/>
          <p:nvPr/>
        </p:nvGrpSpPr>
        <p:grpSpPr>
          <a:xfrm>
            <a:off x="8128015" y="519773"/>
            <a:ext cx="1800000" cy="1791583"/>
            <a:chOff x="7088269" y="2537416"/>
            <a:chExt cx="1800000" cy="1791583"/>
          </a:xfrm>
        </p:grpSpPr>
        <p:pic>
          <p:nvPicPr>
            <p:cNvPr id="35" name="Picture 3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95DF13E-6B3F-6332-3176-3D0FBF71E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36" name="Picture 35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7A6D51D8-8A7C-6B11-9620-5FC4789FD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37" name="Graphic 36" descr="Bowl outline">
              <a:extLst>
                <a:ext uri="{FF2B5EF4-FFF2-40B4-BE49-F238E27FC236}">
                  <a16:creationId xmlns:a16="http://schemas.microsoft.com/office/drawing/2014/main" id="{6AFA18F7-1985-D25F-1B4C-63612FD2D5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38" name="Picture 3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FFF5712B-2907-0852-97F3-AE1E7B8FB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39" name="Picture 3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D0B8AC6E-45A5-FC67-7C70-49AC9FDC5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40" name="Picture 39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ECC81214-1CD2-340B-6224-34AB116CA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41" name="Picture 40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6478B531-9E4B-83E8-E8B0-9AF8820732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42" name="Picture 41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61574037-A02E-2B95-FF13-036EA65E9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43" name="Picture 4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B7C66B31-D5E2-C48E-0E18-4B177AA92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44" name="Picture 43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2B1B947-923B-7DE5-E178-E5B88375C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45" name="Picture 4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BC03EBE5-64E0-40A8-8499-E941964D6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DFA881-7185-F28C-5C8F-995585E27F7E}"/>
                  </a:ext>
                </a:extLst>
              </p:cNvPr>
              <p:cNvSpPr txBox="1"/>
              <p:nvPr/>
            </p:nvSpPr>
            <p:spPr>
              <a:xfrm>
                <a:off x="10537324" y="5621386"/>
                <a:ext cx="940332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𝟓𝟕𝟕𝟕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7DFA881-7185-F28C-5C8F-995585E27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7324" y="5621386"/>
                <a:ext cx="94033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DC92170-0CCB-CCCA-AE6B-6E05CC489751}"/>
              </a:ext>
            </a:extLst>
          </p:cNvPr>
          <p:cNvSpPr txBox="1"/>
          <p:nvPr/>
        </p:nvSpPr>
        <p:spPr>
          <a:xfrm>
            <a:off x="5652576" y="5598303"/>
            <a:ext cx="4779328" cy="415498"/>
          </a:xfrm>
          <a:custGeom>
            <a:avLst/>
            <a:gdLst>
              <a:gd name="connsiteX0" fmla="*/ 0 w 4779328"/>
              <a:gd name="connsiteY0" fmla="*/ 0 h 415498"/>
              <a:gd name="connsiteX1" fmla="*/ 549623 w 4779328"/>
              <a:gd name="connsiteY1" fmla="*/ 0 h 415498"/>
              <a:gd name="connsiteX2" fmla="*/ 1003659 w 4779328"/>
              <a:gd name="connsiteY2" fmla="*/ 0 h 415498"/>
              <a:gd name="connsiteX3" fmla="*/ 1696661 w 4779328"/>
              <a:gd name="connsiteY3" fmla="*/ 0 h 415498"/>
              <a:gd name="connsiteX4" fmla="*/ 2246284 w 4779328"/>
              <a:gd name="connsiteY4" fmla="*/ 0 h 415498"/>
              <a:gd name="connsiteX5" fmla="*/ 2795907 w 4779328"/>
              <a:gd name="connsiteY5" fmla="*/ 0 h 415498"/>
              <a:gd name="connsiteX6" fmla="*/ 3488909 w 4779328"/>
              <a:gd name="connsiteY6" fmla="*/ 0 h 415498"/>
              <a:gd name="connsiteX7" fmla="*/ 3990739 w 4779328"/>
              <a:gd name="connsiteY7" fmla="*/ 0 h 415498"/>
              <a:gd name="connsiteX8" fmla="*/ 4779328 w 4779328"/>
              <a:gd name="connsiteY8" fmla="*/ 0 h 415498"/>
              <a:gd name="connsiteX9" fmla="*/ 4779328 w 4779328"/>
              <a:gd name="connsiteY9" fmla="*/ 415498 h 415498"/>
              <a:gd name="connsiteX10" fmla="*/ 4277499 w 4779328"/>
              <a:gd name="connsiteY10" fmla="*/ 415498 h 415498"/>
              <a:gd name="connsiteX11" fmla="*/ 3680083 w 4779328"/>
              <a:gd name="connsiteY11" fmla="*/ 415498 h 415498"/>
              <a:gd name="connsiteX12" fmla="*/ 3130460 w 4779328"/>
              <a:gd name="connsiteY12" fmla="*/ 415498 h 415498"/>
              <a:gd name="connsiteX13" fmla="*/ 2437457 w 4779328"/>
              <a:gd name="connsiteY13" fmla="*/ 415498 h 415498"/>
              <a:gd name="connsiteX14" fmla="*/ 1744455 w 4779328"/>
              <a:gd name="connsiteY14" fmla="*/ 415498 h 415498"/>
              <a:gd name="connsiteX15" fmla="*/ 1242625 w 4779328"/>
              <a:gd name="connsiteY15" fmla="*/ 415498 h 415498"/>
              <a:gd name="connsiteX16" fmla="*/ 645209 w 4779328"/>
              <a:gd name="connsiteY16" fmla="*/ 415498 h 415498"/>
              <a:gd name="connsiteX17" fmla="*/ 0 w 4779328"/>
              <a:gd name="connsiteY17" fmla="*/ 415498 h 415498"/>
              <a:gd name="connsiteX18" fmla="*/ 0 w 4779328"/>
              <a:gd name="connsiteY18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779328" h="415498" extrusionOk="0">
                <a:moveTo>
                  <a:pt x="0" y="0"/>
                </a:moveTo>
                <a:cubicBezTo>
                  <a:pt x="151830" y="-34396"/>
                  <a:pt x="410973" y="58741"/>
                  <a:pt x="549623" y="0"/>
                </a:cubicBezTo>
                <a:cubicBezTo>
                  <a:pt x="688273" y="-58741"/>
                  <a:pt x="799096" y="34873"/>
                  <a:pt x="1003659" y="0"/>
                </a:cubicBezTo>
                <a:cubicBezTo>
                  <a:pt x="1208222" y="-34873"/>
                  <a:pt x="1493981" y="26783"/>
                  <a:pt x="1696661" y="0"/>
                </a:cubicBezTo>
                <a:cubicBezTo>
                  <a:pt x="1899341" y="-26783"/>
                  <a:pt x="1975528" y="5142"/>
                  <a:pt x="2246284" y="0"/>
                </a:cubicBezTo>
                <a:cubicBezTo>
                  <a:pt x="2517040" y="-5142"/>
                  <a:pt x="2582963" y="22827"/>
                  <a:pt x="2795907" y="0"/>
                </a:cubicBezTo>
                <a:cubicBezTo>
                  <a:pt x="3008851" y="-22827"/>
                  <a:pt x="3149516" y="65262"/>
                  <a:pt x="3488909" y="0"/>
                </a:cubicBezTo>
                <a:cubicBezTo>
                  <a:pt x="3828302" y="-65262"/>
                  <a:pt x="3776385" y="5068"/>
                  <a:pt x="3990739" y="0"/>
                </a:cubicBezTo>
                <a:cubicBezTo>
                  <a:pt x="4205093" y="-5068"/>
                  <a:pt x="4559757" y="88374"/>
                  <a:pt x="4779328" y="0"/>
                </a:cubicBezTo>
                <a:cubicBezTo>
                  <a:pt x="4795332" y="192973"/>
                  <a:pt x="4760602" y="238219"/>
                  <a:pt x="4779328" y="415498"/>
                </a:cubicBezTo>
                <a:cubicBezTo>
                  <a:pt x="4647849" y="468736"/>
                  <a:pt x="4389717" y="362468"/>
                  <a:pt x="4277499" y="415498"/>
                </a:cubicBezTo>
                <a:cubicBezTo>
                  <a:pt x="4165281" y="468528"/>
                  <a:pt x="3962978" y="383839"/>
                  <a:pt x="3680083" y="415498"/>
                </a:cubicBezTo>
                <a:cubicBezTo>
                  <a:pt x="3397188" y="447157"/>
                  <a:pt x="3317160" y="349851"/>
                  <a:pt x="3130460" y="415498"/>
                </a:cubicBezTo>
                <a:cubicBezTo>
                  <a:pt x="2943760" y="481145"/>
                  <a:pt x="2777929" y="350168"/>
                  <a:pt x="2437457" y="415498"/>
                </a:cubicBezTo>
                <a:cubicBezTo>
                  <a:pt x="2096985" y="480828"/>
                  <a:pt x="2013919" y="341410"/>
                  <a:pt x="1744455" y="415498"/>
                </a:cubicBezTo>
                <a:cubicBezTo>
                  <a:pt x="1474991" y="489586"/>
                  <a:pt x="1398205" y="389851"/>
                  <a:pt x="1242625" y="415498"/>
                </a:cubicBezTo>
                <a:cubicBezTo>
                  <a:pt x="1087045" y="441145"/>
                  <a:pt x="899495" y="345739"/>
                  <a:pt x="645209" y="415498"/>
                </a:cubicBezTo>
                <a:cubicBezTo>
                  <a:pt x="390923" y="485257"/>
                  <a:pt x="197175" y="370362"/>
                  <a:pt x="0" y="415498"/>
                </a:cubicBezTo>
                <a:cubicBezTo>
                  <a:pt x="-13735" y="245964"/>
                  <a:pt x="39378" y="186387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ctr"/>
            <a:r>
              <a:rPr lang="en-US" sz="2100" dirty="0"/>
              <a:t>The Gini Impurity for </a:t>
            </a:r>
            <a:r>
              <a:rPr lang="en-US" sz="2100" b="1" dirty="0"/>
              <a:t>“Diameter &lt;= 8.5”</a:t>
            </a:r>
            <a:r>
              <a:rPr lang="en-US" sz="2100" dirty="0"/>
              <a:t> is </a:t>
            </a:r>
            <a:endParaRPr lang="en-PH" sz="2100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5BA4084-BCC6-8DC0-179E-5FB0D319E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845360"/>
              </p:ext>
            </p:extLst>
          </p:nvPr>
        </p:nvGraphicFramePr>
        <p:xfrm>
          <a:off x="714344" y="897097"/>
          <a:ext cx="1917670" cy="482400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809797"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370159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40489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56" name="TextBox 55">
            <a:extLst>
              <a:ext uri="{FF2B5EF4-FFF2-40B4-BE49-F238E27FC236}">
                <a16:creationId xmlns:a16="http://schemas.microsoft.com/office/drawing/2014/main" id="{5C77351C-A85D-8597-74BF-95F3218E630A}"/>
              </a:ext>
            </a:extLst>
          </p:cNvPr>
          <p:cNvSpPr txBox="1"/>
          <p:nvPr/>
        </p:nvSpPr>
        <p:spPr>
          <a:xfrm>
            <a:off x="318919" y="3145210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3.0</a:t>
            </a:r>
            <a:endParaRPr lang="en-PH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A612701-E5B1-AAC3-C91C-A6EE76F49D59}"/>
              </a:ext>
            </a:extLst>
          </p:cNvPr>
          <p:cNvSpPr txBox="1"/>
          <p:nvPr/>
        </p:nvSpPr>
        <p:spPr>
          <a:xfrm>
            <a:off x="326053" y="3552007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5.5</a:t>
            </a:r>
            <a:endParaRPr lang="en-PH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74A96D8-140E-DF3F-8024-88912B168E16}"/>
              </a:ext>
            </a:extLst>
          </p:cNvPr>
          <p:cNvSpPr txBox="1"/>
          <p:nvPr/>
        </p:nvSpPr>
        <p:spPr>
          <a:xfrm>
            <a:off x="318919" y="3919245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6.5</a:t>
            </a:r>
            <a:endParaRPr lang="en-PH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01EE53-6CC6-61A9-6B78-4FE9D208A51C}"/>
              </a:ext>
            </a:extLst>
          </p:cNvPr>
          <p:cNvSpPr txBox="1"/>
          <p:nvPr/>
        </p:nvSpPr>
        <p:spPr>
          <a:xfrm>
            <a:off x="326053" y="4304789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7.0</a:t>
            </a:r>
            <a:endParaRPr lang="en-PH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5657E4E-C8C9-B22C-1315-4623D3AFF2C3}"/>
              </a:ext>
            </a:extLst>
          </p:cNvPr>
          <p:cNvSpPr txBox="1"/>
          <p:nvPr/>
        </p:nvSpPr>
        <p:spPr>
          <a:xfrm>
            <a:off x="326053" y="4737936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7.5</a:t>
            </a:r>
            <a:endParaRPr lang="en-PH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9E050DA-A05F-C3A5-D425-02B6BDB9DD1E}"/>
              </a:ext>
            </a:extLst>
          </p:cNvPr>
          <p:cNvSpPr txBox="1"/>
          <p:nvPr/>
        </p:nvSpPr>
        <p:spPr>
          <a:xfrm>
            <a:off x="326053" y="5141201"/>
            <a:ext cx="511312" cy="369332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8.5</a:t>
            </a:r>
            <a:endParaRPr lang="en-PH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4CE39B8-6DDC-A0AC-D11A-A18CD06A6593}"/>
                  </a:ext>
                </a:extLst>
              </p:cNvPr>
              <p:cNvSpPr txBox="1"/>
              <p:nvPr/>
            </p:nvSpPr>
            <p:spPr>
              <a:xfrm>
                <a:off x="4827309" y="4490402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4CE39B8-6DDC-A0AC-D11A-A18CD06A6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309" y="4490402"/>
                <a:ext cx="2425008" cy="415498"/>
              </a:xfrm>
              <a:prstGeom prst="rect">
                <a:avLst/>
              </a:prstGeom>
              <a:blipFill>
                <a:blip r:embed="rId17"/>
                <a:stretch>
                  <a:fillRect b="-13235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FC4B7BC-BAFF-C321-E760-6A8019A0F15F}"/>
                  </a:ext>
                </a:extLst>
              </p:cNvPr>
              <p:cNvSpPr txBox="1"/>
              <p:nvPr/>
            </p:nvSpPr>
            <p:spPr>
              <a:xfrm>
                <a:off x="7220914" y="4513485"/>
                <a:ext cx="971346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𝟔𝟒𝟏𝟗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FC4B7BC-BAFF-C321-E760-6A8019A0F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0914" y="4513485"/>
                <a:ext cx="971346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A9D692-616D-141C-9298-0CA52AA0B405}"/>
                  </a:ext>
                </a:extLst>
              </p:cNvPr>
              <p:cNvSpPr txBox="1"/>
              <p:nvPr/>
            </p:nvSpPr>
            <p:spPr>
              <a:xfrm>
                <a:off x="8863994" y="4511500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6A9D692-616D-141C-9298-0CA52AA0B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3994" y="4511500"/>
                <a:ext cx="2425008" cy="415498"/>
              </a:xfrm>
              <a:prstGeom prst="rect">
                <a:avLst/>
              </a:prstGeom>
              <a:blipFill>
                <a:blip r:embed="rId19"/>
                <a:stretch>
                  <a:fillRect b="-1470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5A9775-4F23-710D-E7B7-4B00B6F36CE0}"/>
                  </a:ext>
                </a:extLst>
              </p:cNvPr>
              <p:cNvSpPr txBox="1"/>
              <p:nvPr/>
            </p:nvSpPr>
            <p:spPr>
              <a:xfrm>
                <a:off x="11232332" y="4536507"/>
                <a:ext cx="549804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95A9775-4F23-710D-E7B7-4B00B6F36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2332" y="4536507"/>
                <a:ext cx="549804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E15E342-DD42-E538-10DF-623241888295}"/>
              </a:ext>
            </a:extLst>
          </p:cNvPr>
          <p:cNvSpPr txBox="1"/>
          <p:nvPr/>
        </p:nvSpPr>
        <p:spPr>
          <a:xfrm>
            <a:off x="325106" y="1912626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  <a:endParaRPr lang="en-PH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914B0C-455A-AC5C-1F5D-49E080BBD156}"/>
              </a:ext>
            </a:extLst>
          </p:cNvPr>
          <p:cNvSpPr txBox="1"/>
          <p:nvPr/>
        </p:nvSpPr>
        <p:spPr>
          <a:xfrm>
            <a:off x="326053" y="2328941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  <a:endParaRPr lang="en-PH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81F997-21EF-71EC-D44E-C86811B35DA3}"/>
              </a:ext>
            </a:extLst>
          </p:cNvPr>
          <p:cNvSpPr txBox="1"/>
          <p:nvPr/>
        </p:nvSpPr>
        <p:spPr>
          <a:xfrm>
            <a:off x="318919" y="2731176"/>
            <a:ext cx="511312" cy="369332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1.0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95679094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9CC6E7-5DC9-C99A-86C3-EB211B88FE07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485308" y="2419330"/>
            <a:ext cx="1039648" cy="58191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ounded Rectangle 46">
            <a:extLst>
              <a:ext uri="{FF2B5EF4-FFF2-40B4-BE49-F238E27FC236}">
                <a16:creationId xmlns:a16="http://schemas.microsoft.com/office/drawing/2014/main" id="{DC3E1A10-8DBF-B6E9-7AF9-F5C0875C241A}"/>
              </a:ext>
            </a:extLst>
          </p:cNvPr>
          <p:cNvSpPr/>
          <p:nvPr/>
        </p:nvSpPr>
        <p:spPr>
          <a:xfrm>
            <a:off x="4904956" y="1879330"/>
            <a:ext cx="3240000" cy="540000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D</a:t>
            </a:r>
            <a:r>
              <a:rPr lang="en-PH" b="1" dirty="0" err="1"/>
              <a:t>iameter</a:t>
            </a:r>
            <a:r>
              <a:rPr lang="en-PH" b="1" dirty="0"/>
              <a:t> &lt;= 1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15D8F3-813B-7F13-F8B1-C0D2C586639E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524956" y="2419330"/>
            <a:ext cx="906043" cy="64795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2B17894-025C-CB11-41B6-905369F2B1CD}"/>
              </a:ext>
            </a:extLst>
          </p:cNvPr>
          <p:cNvSpPr txBox="1"/>
          <p:nvPr/>
        </p:nvSpPr>
        <p:spPr>
          <a:xfrm>
            <a:off x="5206716" y="2474375"/>
            <a:ext cx="537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8BB680-D81F-7A2D-7ACF-56BBFB696354}"/>
              </a:ext>
            </a:extLst>
          </p:cNvPr>
          <p:cNvSpPr txBox="1"/>
          <p:nvPr/>
        </p:nvSpPr>
        <p:spPr>
          <a:xfrm>
            <a:off x="7140118" y="2502881"/>
            <a:ext cx="581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12" name="Picture 11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24E5E75F-AF14-A52D-95B1-EB2B7D5391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556" y="3240855"/>
            <a:ext cx="360000" cy="360000"/>
          </a:xfrm>
          <a:prstGeom prst="rect">
            <a:avLst/>
          </a:prstGeom>
        </p:spPr>
      </p:pic>
      <p:pic>
        <p:nvPicPr>
          <p:cNvPr id="13" name="Graphic 12" descr="Bowl outline">
            <a:extLst>
              <a:ext uri="{FF2B5EF4-FFF2-40B4-BE49-F238E27FC236}">
                <a16:creationId xmlns:a16="http://schemas.microsoft.com/office/drawing/2014/main" id="{0A54A9AD-0655-8604-F999-D5E114A0FB4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3761177" y="3528231"/>
            <a:ext cx="1800000" cy="1026659"/>
          </a:xfrm>
          <a:prstGeom prst="rect">
            <a:avLst/>
          </a:prstGeom>
        </p:spPr>
      </p:pic>
      <p:pic>
        <p:nvPicPr>
          <p:cNvPr id="14" name="Picture 13" descr="A red apple with green leaf&#10;&#10;Description automatically generated">
            <a:extLst>
              <a:ext uri="{FF2B5EF4-FFF2-40B4-BE49-F238E27FC236}">
                <a16:creationId xmlns:a16="http://schemas.microsoft.com/office/drawing/2014/main" id="{8F10CA70-8940-BD53-0458-482779F3D1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6065" y="3165753"/>
            <a:ext cx="360000" cy="360000"/>
          </a:xfrm>
          <a:prstGeom prst="rect">
            <a:avLst/>
          </a:prstGeom>
        </p:spPr>
      </p:pic>
      <p:pic>
        <p:nvPicPr>
          <p:cNvPr id="15" name="Picture 14" descr="A red apple with green leaf&#10;&#10;Description automatically generated">
            <a:extLst>
              <a:ext uri="{FF2B5EF4-FFF2-40B4-BE49-F238E27FC236}">
                <a16:creationId xmlns:a16="http://schemas.microsoft.com/office/drawing/2014/main" id="{C355507E-4E05-ED16-6E7C-98734D72D0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832" y="3265781"/>
            <a:ext cx="360000" cy="360000"/>
          </a:xfrm>
          <a:prstGeom prst="rect">
            <a:avLst/>
          </a:prstGeom>
        </p:spPr>
      </p:pic>
      <p:pic>
        <p:nvPicPr>
          <p:cNvPr id="17" name="Picture 16" descr="A red apple with green leaf&#10;&#10;Description automatically generated">
            <a:extLst>
              <a:ext uri="{FF2B5EF4-FFF2-40B4-BE49-F238E27FC236}">
                <a16:creationId xmlns:a16="http://schemas.microsoft.com/office/drawing/2014/main" id="{3C10B569-F72A-ED02-7FF2-007997F735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3946" y="3445781"/>
            <a:ext cx="360000" cy="360000"/>
          </a:xfrm>
          <a:prstGeom prst="rect">
            <a:avLst/>
          </a:prstGeom>
        </p:spPr>
      </p:pic>
      <p:pic>
        <p:nvPicPr>
          <p:cNvPr id="18" name="Picture 17" descr="A red apple with green leaf&#10;&#10;Description automatically generated">
            <a:extLst>
              <a:ext uri="{FF2B5EF4-FFF2-40B4-BE49-F238E27FC236}">
                <a16:creationId xmlns:a16="http://schemas.microsoft.com/office/drawing/2014/main" id="{A6C05B3A-5CDD-F1CE-284C-16883B76B0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163" y="3417093"/>
            <a:ext cx="360000" cy="304800"/>
          </a:xfrm>
          <a:prstGeom prst="rect">
            <a:avLst/>
          </a:prstGeom>
        </p:spPr>
      </p:pic>
      <p:pic>
        <p:nvPicPr>
          <p:cNvPr id="19" name="Picture 18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2779748F-FA14-147E-BFCC-58C4D44879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0793" y="3413061"/>
            <a:ext cx="360000" cy="360000"/>
          </a:xfrm>
          <a:prstGeom prst="rect">
            <a:avLst/>
          </a:prstGeom>
        </p:spPr>
      </p:pic>
      <p:pic>
        <p:nvPicPr>
          <p:cNvPr id="46" name="Picture 45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C4C2BB15-65A8-A4E0-B42F-C51B1F5427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375" y="3299803"/>
            <a:ext cx="360000" cy="360000"/>
          </a:xfrm>
          <a:prstGeom prst="rect">
            <a:avLst/>
          </a:prstGeom>
        </p:spPr>
      </p:pic>
      <p:pic>
        <p:nvPicPr>
          <p:cNvPr id="49" name="Picture 48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1AA39252-07A0-0D44-3604-52BF9C9B11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584" y="3629466"/>
            <a:ext cx="360000" cy="36000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275556FF-D35E-0630-5261-5C77661601BA}"/>
              </a:ext>
            </a:extLst>
          </p:cNvPr>
          <p:cNvGrpSpPr/>
          <p:nvPr/>
        </p:nvGrpSpPr>
        <p:grpSpPr>
          <a:xfrm>
            <a:off x="6950596" y="3579473"/>
            <a:ext cx="1800000" cy="1026659"/>
            <a:chOff x="7205938" y="3056680"/>
            <a:chExt cx="1800000" cy="1026659"/>
          </a:xfrm>
        </p:grpSpPr>
        <p:pic>
          <p:nvPicPr>
            <p:cNvPr id="53" name="Picture 52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F6DB50EF-8DB8-DBB3-3FF4-0B7867FC5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1407" y="3112560"/>
              <a:ext cx="360000" cy="360000"/>
            </a:xfrm>
            <a:prstGeom prst="rect">
              <a:avLst/>
            </a:prstGeom>
          </p:spPr>
        </p:pic>
        <p:pic>
          <p:nvPicPr>
            <p:cNvPr id="54" name="Graphic 53" descr="Bowl outline">
              <a:extLst>
                <a:ext uri="{FF2B5EF4-FFF2-40B4-BE49-F238E27FC236}">
                  <a16:creationId xmlns:a16="http://schemas.microsoft.com/office/drawing/2014/main" id="{C9874159-4ABA-E58F-99D9-C4AC1B779F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205938" y="3056680"/>
              <a:ext cx="1800000" cy="1026659"/>
            </a:xfrm>
            <a:prstGeom prst="rect">
              <a:avLst/>
            </a:prstGeom>
          </p:spPr>
        </p:pic>
        <p:pic>
          <p:nvPicPr>
            <p:cNvPr id="55" name="Picture 54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FCE856D3-30A5-0248-C8FE-231DE24B8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86341" y="3127133"/>
              <a:ext cx="360000" cy="360000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4302AD1-C546-E767-EEC7-7E02028CA082}"/>
              </a:ext>
            </a:extLst>
          </p:cNvPr>
          <p:cNvGrpSpPr/>
          <p:nvPr/>
        </p:nvGrpSpPr>
        <p:grpSpPr>
          <a:xfrm>
            <a:off x="5630999" y="355650"/>
            <a:ext cx="1800000" cy="1791583"/>
            <a:chOff x="7088269" y="2537416"/>
            <a:chExt cx="1800000" cy="1791583"/>
          </a:xfrm>
        </p:grpSpPr>
        <p:pic>
          <p:nvPicPr>
            <p:cNvPr id="67" name="Picture 66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454C158-A040-2EC8-634F-25E23A3BF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68" name="Picture 67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3545BDEE-95D6-1625-B96F-A7966DDC58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69" name="Graphic 68" descr="Bowl outline">
              <a:extLst>
                <a:ext uri="{FF2B5EF4-FFF2-40B4-BE49-F238E27FC236}">
                  <a16:creationId xmlns:a16="http://schemas.microsoft.com/office/drawing/2014/main" id="{388F905A-FF31-858B-D344-2B53E5A40C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70" name="Picture 69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AF9A005A-9922-1E28-3D3E-F7DC55B8C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71" name="Picture 70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192CBEB3-0EC1-7865-0C49-8A03EA3E88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72" name="Picture 71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64739A8A-E56B-140B-32A7-B5DC777BE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73" name="Picture 72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2053CF2D-B3E9-C4AB-ABC6-FAA05D914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74" name="Picture 7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76CF797E-751D-E4F5-4730-ADE800695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75" name="Picture 7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4661CF6D-3EB8-4B79-ED0C-3DDF5683A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76" name="Picture 75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1F2C4932-21E2-5817-C634-3B69CAF1F8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77" name="Picture 76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95A0E22-A573-F774-9BAC-41DF66653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A527EAD-1EFD-24CB-D028-543C5C366D49}"/>
                  </a:ext>
                </a:extLst>
              </p:cNvPr>
              <p:cNvSpPr txBox="1"/>
              <p:nvPr/>
            </p:nvSpPr>
            <p:spPr>
              <a:xfrm>
                <a:off x="4915556" y="4496023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4A527EAD-1EFD-24CB-D028-543C5C366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5556" y="4496023"/>
                <a:ext cx="2425008" cy="415498"/>
              </a:xfrm>
              <a:prstGeom prst="rect">
                <a:avLst/>
              </a:prstGeom>
              <a:blipFill>
                <a:blip r:embed="rId16"/>
                <a:stretch>
                  <a:fillRect b="-13235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27B1830-1A56-3846-44B1-143B62A83CB1}"/>
                  </a:ext>
                </a:extLst>
              </p:cNvPr>
              <p:cNvSpPr txBox="1"/>
              <p:nvPr/>
            </p:nvSpPr>
            <p:spPr>
              <a:xfrm>
                <a:off x="7283893" y="4521030"/>
                <a:ext cx="1211049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𝟐𝟔𝟔𝟔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27B1830-1A56-3846-44B1-143B62A83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893" y="4521030"/>
                <a:ext cx="121104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TextBox 83">
            <a:extLst>
              <a:ext uri="{FF2B5EF4-FFF2-40B4-BE49-F238E27FC236}">
                <a16:creationId xmlns:a16="http://schemas.microsoft.com/office/drawing/2014/main" id="{6A1E565F-7B3E-D748-56BC-B59156B54667}"/>
              </a:ext>
            </a:extLst>
          </p:cNvPr>
          <p:cNvSpPr txBox="1"/>
          <p:nvPr/>
        </p:nvSpPr>
        <p:spPr>
          <a:xfrm>
            <a:off x="1194910" y="5068766"/>
            <a:ext cx="10258535" cy="461665"/>
          </a:xfrm>
          <a:custGeom>
            <a:avLst/>
            <a:gdLst>
              <a:gd name="connsiteX0" fmla="*/ 0 w 10258535"/>
              <a:gd name="connsiteY0" fmla="*/ 0 h 461665"/>
              <a:gd name="connsiteX1" fmla="*/ 467333 w 10258535"/>
              <a:gd name="connsiteY1" fmla="*/ 0 h 461665"/>
              <a:gd name="connsiteX2" fmla="*/ 729496 w 10258535"/>
              <a:gd name="connsiteY2" fmla="*/ 0 h 461665"/>
              <a:gd name="connsiteX3" fmla="*/ 1504585 w 10258535"/>
              <a:gd name="connsiteY3" fmla="*/ 0 h 461665"/>
              <a:gd name="connsiteX4" fmla="*/ 1971918 w 10258535"/>
              <a:gd name="connsiteY4" fmla="*/ 0 h 461665"/>
              <a:gd name="connsiteX5" fmla="*/ 2439252 w 10258535"/>
              <a:gd name="connsiteY5" fmla="*/ 0 h 461665"/>
              <a:gd name="connsiteX6" fmla="*/ 3214341 w 10258535"/>
              <a:gd name="connsiteY6" fmla="*/ 0 h 461665"/>
              <a:gd name="connsiteX7" fmla="*/ 3579089 w 10258535"/>
              <a:gd name="connsiteY7" fmla="*/ 0 h 461665"/>
              <a:gd name="connsiteX8" fmla="*/ 4354178 w 10258535"/>
              <a:gd name="connsiteY8" fmla="*/ 0 h 461665"/>
              <a:gd name="connsiteX9" fmla="*/ 5129267 w 10258535"/>
              <a:gd name="connsiteY9" fmla="*/ 0 h 461665"/>
              <a:gd name="connsiteX10" fmla="*/ 5699186 w 10258535"/>
              <a:gd name="connsiteY10" fmla="*/ 0 h 461665"/>
              <a:gd name="connsiteX11" fmla="*/ 6474275 w 10258535"/>
              <a:gd name="connsiteY11" fmla="*/ 0 h 461665"/>
              <a:gd name="connsiteX12" fmla="*/ 6941609 w 10258535"/>
              <a:gd name="connsiteY12" fmla="*/ 0 h 461665"/>
              <a:gd name="connsiteX13" fmla="*/ 7408942 w 10258535"/>
              <a:gd name="connsiteY13" fmla="*/ 0 h 461665"/>
              <a:gd name="connsiteX14" fmla="*/ 8081446 w 10258535"/>
              <a:gd name="connsiteY14" fmla="*/ 0 h 461665"/>
              <a:gd name="connsiteX15" fmla="*/ 8548779 w 10258535"/>
              <a:gd name="connsiteY15" fmla="*/ 0 h 461665"/>
              <a:gd name="connsiteX16" fmla="*/ 9323868 w 10258535"/>
              <a:gd name="connsiteY16" fmla="*/ 0 h 461665"/>
              <a:gd name="connsiteX17" fmla="*/ 10258535 w 10258535"/>
              <a:gd name="connsiteY17" fmla="*/ 0 h 461665"/>
              <a:gd name="connsiteX18" fmla="*/ 10258535 w 10258535"/>
              <a:gd name="connsiteY18" fmla="*/ 461665 h 461665"/>
              <a:gd name="connsiteX19" fmla="*/ 9586031 w 10258535"/>
              <a:gd name="connsiteY19" fmla="*/ 461665 h 461665"/>
              <a:gd name="connsiteX20" fmla="*/ 9221283 w 10258535"/>
              <a:gd name="connsiteY20" fmla="*/ 461665 h 461665"/>
              <a:gd name="connsiteX21" fmla="*/ 8446194 w 10258535"/>
              <a:gd name="connsiteY21" fmla="*/ 461665 h 461665"/>
              <a:gd name="connsiteX22" fmla="*/ 7876275 w 10258535"/>
              <a:gd name="connsiteY22" fmla="*/ 461665 h 461665"/>
              <a:gd name="connsiteX23" fmla="*/ 7511527 w 10258535"/>
              <a:gd name="connsiteY23" fmla="*/ 461665 h 461665"/>
              <a:gd name="connsiteX24" fmla="*/ 6941609 w 10258535"/>
              <a:gd name="connsiteY24" fmla="*/ 461665 h 461665"/>
              <a:gd name="connsiteX25" fmla="*/ 6679446 w 10258535"/>
              <a:gd name="connsiteY25" fmla="*/ 461665 h 461665"/>
              <a:gd name="connsiteX26" fmla="*/ 6417284 w 10258535"/>
              <a:gd name="connsiteY26" fmla="*/ 461665 h 461665"/>
              <a:gd name="connsiteX27" fmla="*/ 5847365 w 10258535"/>
              <a:gd name="connsiteY27" fmla="*/ 461665 h 461665"/>
              <a:gd name="connsiteX28" fmla="*/ 5482617 w 10258535"/>
              <a:gd name="connsiteY28" fmla="*/ 461665 h 461665"/>
              <a:gd name="connsiteX29" fmla="*/ 4810113 w 10258535"/>
              <a:gd name="connsiteY29" fmla="*/ 461665 h 461665"/>
              <a:gd name="connsiteX30" fmla="*/ 4445365 w 10258535"/>
              <a:gd name="connsiteY30" fmla="*/ 461665 h 461665"/>
              <a:gd name="connsiteX31" fmla="*/ 3772861 w 10258535"/>
              <a:gd name="connsiteY31" fmla="*/ 461665 h 461665"/>
              <a:gd name="connsiteX32" fmla="*/ 3510699 w 10258535"/>
              <a:gd name="connsiteY32" fmla="*/ 461665 h 461665"/>
              <a:gd name="connsiteX33" fmla="*/ 2838195 w 10258535"/>
              <a:gd name="connsiteY33" fmla="*/ 461665 h 461665"/>
              <a:gd name="connsiteX34" fmla="*/ 2473447 w 10258535"/>
              <a:gd name="connsiteY34" fmla="*/ 461665 h 461665"/>
              <a:gd name="connsiteX35" fmla="*/ 2211284 w 10258535"/>
              <a:gd name="connsiteY35" fmla="*/ 461665 h 461665"/>
              <a:gd name="connsiteX36" fmla="*/ 1846536 w 10258535"/>
              <a:gd name="connsiteY36" fmla="*/ 461665 h 461665"/>
              <a:gd name="connsiteX37" fmla="*/ 1174032 w 10258535"/>
              <a:gd name="connsiteY37" fmla="*/ 461665 h 461665"/>
              <a:gd name="connsiteX38" fmla="*/ 809284 w 10258535"/>
              <a:gd name="connsiteY38" fmla="*/ 461665 h 461665"/>
              <a:gd name="connsiteX39" fmla="*/ 547122 w 10258535"/>
              <a:gd name="connsiteY39" fmla="*/ 461665 h 461665"/>
              <a:gd name="connsiteX40" fmla="*/ 0 w 10258535"/>
              <a:gd name="connsiteY40" fmla="*/ 461665 h 461665"/>
              <a:gd name="connsiteX41" fmla="*/ 0 w 10258535"/>
              <a:gd name="connsiteY41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258535" h="461665" extrusionOk="0">
                <a:moveTo>
                  <a:pt x="0" y="0"/>
                </a:moveTo>
                <a:cubicBezTo>
                  <a:pt x="194303" y="-15438"/>
                  <a:pt x="240690" y="47089"/>
                  <a:pt x="467333" y="0"/>
                </a:cubicBezTo>
                <a:cubicBezTo>
                  <a:pt x="693976" y="-47089"/>
                  <a:pt x="646977" y="19654"/>
                  <a:pt x="729496" y="0"/>
                </a:cubicBezTo>
                <a:cubicBezTo>
                  <a:pt x="812015" y="-19654"/>
                  <a:pt x="1335119" y="70601"/>
                  <a:pt x="1504585" y="0"/>
                </a:cubicBezTo>
                <a:cubicBezTo>
                  <a:pt x="1674051" y="-70601"/>
                  <a:pt x="1764037" y="34621"/>
                  <a:pt x="1971918" y="0"/>
                </a:cubicBezTo>
                <a:cubicBezTo>
                  <a:pt x="2179799" y="-34621"/>
                  <a:pt x="2217363" y="40652"/>
                  <a:pt x="2439252" y="0"/>
                </a:cubicBezTo>
                <a:cubicBezTo>
                  <a:pt x="2661141" y="-40652"/>
                  <a:pt x="2937492" y="44038"/>
                  <a:pt x="3214341" y="0"/>
                </a:cubicBezTo>
                <a:cubicBezTo>
                  <a:pt x="3491190" y="-44038"/>
                  <a:pt x="3453992" y="35829"/>
                  <a:pt x="3579089" y="0"/>
                </a:cubicBezTo>
                <a:cubicBezTo>
                  <a:pt x="3704186" y="-35829"/>
                  <a:pt x="4062067" y="73959"/>
                  <a:pt x="4354178" y="0"/>
                </a:cubicBezTo>
                <a:cubicBezTo>
                  <a:pt x="4646289" y="-73959"/>
                  <a:pt x="4878069" y="80684"/>
                  <a:pt x="5129267" y="0"/>
                </a:cubicBezTo>
                <a:cubicBezTo>
                  <a:pt x="5380465" y="-80684"/>
                  <a:pt x="5564104" y="30768"/>
                  <a:pt x="5699186" y="0"/>
                </a:cubicBezTo>
                <a:cubicBezTo>
                  <a:pt x="5834268" y="-30768"/>
                  <a:pt x="6186087" y="35458"/>
                  <a:pt x="6474275" y="0"/>
                </a:cubicBezTo>
                <a:cubicBezTo>
                  <a:pt x="6762463" y="-35458"/>
                  <a:pt x="6803733" y="20070"/>
                  <a:pt x="6941609" y="0"/>
                </a:cubicBezTo>
                <a:cubicBezTo>
                  <a:pt x="7079485" y="-20070"/>
                  <a:pt x="7222614" y="4849"/>
                  <a:pt x="7408942" y="0"/>
                </a:cubicBezTo>
                <a:cubicBezTo>
                  <a:pt x="7595270" y="-4849"/>
                  <a:pt x="7799812" y="66863"/>
                  <a:pt x="8081446" y="0"/>
                </a:cubicBezTo>
                <a:cubicBezTo>
                  <a:pt x="8363080" y="-66863"/>
                  <a:pt x="8438215" y="49926"/>
                  <a:pt x="8548779" y="0"/>
                </a:cubicBezTo>
                <a:cubicBezTo>
                  <a:pt x="8659343" y="-49926"/>
                  <a:pt x="8996151" y="40577"/>
                  <a:pt x="9323868" y="0"/>
                </a:cubicBezTo>
                <a:cubicBezTo>
                  <a:pt x="9651585" y="-40577"/>
                  <a:pt x="9878904" y="17559"/>
                  <a:pt x="10258535" y="0"/>
                </a:cubicBezTo>
                <a:cubicBezTo>
                  <a:pt x="10291303" y="103379"/>
                  <a:pt x="10253810" y="304329"/>
                  <a:pt x="10258535" y="461665"/>
                </a:cubicBezTo>
                <a:cubicBezTo>
                  <a:pt x="10089618" y="462754"/>
                  <a:pt x="9873840" y="415520"/>
                  <a:pt x="9586031" y="461665"/>
                </a:cubicBezTo>
                <a:cubicBezTo>
                  <a:pt x="9298222" y="507810"/>
                  <a:pt x="9301110" y="445132"/>
                  <a:pt x="9221283" y="461665"/>
                </a:cubicBezTo>
                <a:cubicBezTo>
                  <a:pt x="9141456" y="478198"/>
                  <a:pt x="8826886" y="414547"/>
                  <a:pt x="8446194" y="461665"/>
                </a:cubicBezTo>
                <a:cubicBezTo>
                  <a:pt x="8065502" y="508783"/>
                  <a:pt x="8017278" y="396885"/>
                  <a:pt x="7876275" y="461665"/>
                </a:cubicBezTo>
                <a:cubicBezTo>
                  <a:pt x="7735272" y="526445"/>
                  <a:pt x="7652788" y="449332"/>
                  <a:pt x="7511527" y="461665"/>
                </a:cubicBezTo>
                <a:cubicBezTo>
                  <a:pt x="7370266" y="473998"/>
                  <a:pt x="7148714" y="436355"/>
                  <a:pt x="6941609" y="461665"/>
                </a:cubicBezTo>
                <a:cubicBezTo>
                  <a:pt x="6734504" y="486975"/>
                  <a:pt x="6766593" y="461089"/>
                  <a:pt x="6679446" y="461665"/>
                </a:cubicBezTo>
                <a:cubicBezTo>
                  <a:pt x="6592299" y="462241"/>
                  <a:pt x="6470615" y="451538"/>
                  <a:pt x="6417284" y="461665"/>
                </a:cubicBezTo>
                <a:cubicBezTo>
                  <a:pt x="6363953" y="471792"/>
                  <a:pt x="6087585" y="416083"/>
                  <a:pt x="5847365" y="461665"/>
                </a:cubicBezTo>
                <a:cubicBezTo>
                  <a:pt x="5607145" y="507247"/>
                  <a:pt x="5579678" y="451903"/>
                  <a:pt x="5482617" y="461665"/>
                </a:cubicBezTo>
                <a:cubicBezTo>
                  <a:pt x="5385556" y="471427"/>
                  <a:pt x="4984249" y="441820"/>
                  <a:pt x="4810113" y="461665"/>
                </a:cubicBezTo>
                <a:cubicBezTo>
                  <a:pt x="4635977" y="481510"/>
                  <a:pt x="4568050" y="430287"/>
                  <a:pt x="4445365" y="461665"/>
                </a:cubicBezTo>
                <a:cubicBezTo>
                  <a:pt x="4322680" y="493043"/>
                  <a:pt x="3936269" y="432938"/>
                  <a:pt x="3772861" y="461665"/>
                </a:cubicBezTo>
                <a:cubicBezTo>
                  <a:pt x="3609453" y="490392"/>
                  <a:pt x="3608207" y="450326"/>
                  <a:pt x="3510699" y="461665"/>
                </a:cubicBezTo>
                <a:cubicBezTo>
                  <a:pt x="3413191" y="473004"/>
                  <a:pt x="3014178" y="444920"/>
                  <a:pt x="2838195" y="461665"/>
                </a:cubicBezTo>
                <a:cubicBezTo>
                  <a:pt x="2662212" y="478410"/>
                  <a:pt x="2621425" y="446809"/>
                  <a:pt x="2473447" y="461665"/>
                </a:cubicBezTo>
                <a:cubicBezTo>
                  <a:pt x="2325469" y="476521"/>
                  <a:pt x="2334529" y="432120"/>
                  <a:pt x="2211284" y="461665"/>
                </a:cubicBezTo>
                <a:cubicBezTo>
                  <a:pt x="2088039" y="491210"/>
                  <a:pt x="1994640" y="451106"/>
                  <a:pt x="1846536" y="461665"/>
                </a:cubicBezTo>
                <a:cubicBezTo>
                  <a:pt x="1698432" y="472224"/>
                  <a:pt x="1343213" y="459291"/>
                  <a:pt x="1174032" y="461665"/>
                </a:cubicBezTo>
                <a:cubicBezTo>
                  <a:pt x="1004851" y="464039"/>
                  <a:pt x="969073" y="461605"/>
                  <a:pt x="809284" y="461665"/>
                </a:cubicBezTo>
                <a:cubicBezTo>
                  <a:pt x="649495" y="461725"/>
                  <a:pt x="649681" y="436368"/>
                  <a:pt x="547122" y="461665"/>
                </a:cubicBezTo>
                <a:cubicBezTo>
                  <a:pt x="444563" y="486962"/>
                  <a:pt x="228106" y="421435"/>
                  <a:pt x="0" y="461665"/>
                </a:cubicBezTo>
                <a:cubicBezTo>
                  <a:pt x="-21931" y="252538"/>
                  <a:pt x="36425" y="11383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We will select this </a:t>
            </a:r>
            <a:r>
              <a:rPr lang="en-US" sz="2400" b="1" dirty="0"/>
              <a:t>“Diameter &lt;=1” </a:t>
            </a:r>
            <a:r>
              <a:rPr lang="en-US" sz="2400" dirty="0"/>
              <a:t>because it generated the </a:t>
            </a:r>
            <a:r>
              <a:rPr lang="en-US" sz="2400" b="1" dirty="0"/>
              <a:t>lowest </a:t>
            </a:r>
            <a:r>
              <a:rPr lang="en-US" sz="2400" b="1" dirty="0" err="1"/>
              <a:t>gini</a:t>
            </a:r>
            <a:r>
              <a:rPr lang="en-US" sz="2400" b="1" dirty="0"/>
              <a:t> impurity</a:t>
            </a:r>
            <a:endParaRPr lang="en-PH" sz="2400" b="1" dirty="0"/>
          </a:p>
        </p:txBody>
      </p:sp>
    </p:spTree>
    <p:extLst>
      <p:ext uri="{BB962C8B-B14F-4D97-AF65-F5344CB8AC3E}">
        <p14:creationId xmlns:p14="http://schemas.microsoft.com/office/powerpoint/2010/main" val="10640532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9D5143D-7C8A-F501-8889-A6DEBEE4E78E}"/>
              </a:ext>
            </a:extLst>
          </p:cNvPr>
          <p:cNvGrpSpPr/>
          <p:nvPr/>
        </p:nvGrpSpPr>
        <p:grpSpPr>
          <a:xfrm>
            <a:off x="8254536" y="559721"/>
            <a:ext cx="3583520" cy="3418872"/>
            <a:chOff x="3761177" y="355650"/>
            <a:chExt cx="4989419" cy="425048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A9CC6E7-5DC9-C99A-86C3-EB211B88FE07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5485308" y="2419330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ounded Rectangle 46">
              <a:extLst>
                <a:ext uri="{FF2B5EF4-FFF2-40B4-BE49-F238E27FC236}">
                  <a16:creationId xmlns:a16="http://schemas.microsoft.com/office/drawing/2014/main" id="{DC3E1A10-8DBF-B6E9-7AF9-F5C0875C241A}"/>
                </a:ext>
              </a:extLst>
            </p:cNvPr>
            <p:cNvSpPr/>
            <p:nvPr/>
          </p:nvSpPr>
          <p:spPr>
            <a:xfrm>
              <a:off x="4904956" y="1879330"/>
              <a:ext cx="3240000" cy="540000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r>
                <a:rPr lang="en-PH" dirty="0" err="1"/>
                <a:t>iameter</a:t>
              </a:r>
              <a:r>
                <a:rPr lang="en-PH" dirty="0"/>
                <a:t> &lt;= 1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815D8F3-813B-7F13-F8B1-C0D2C586639E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6524956" y="2419330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B17894-025C-CB11-41B6-905369F2B1CD}"/>
                </a:ext>
              </a:extLst>
            </p:cNvPr>
            <p:cNvSpPr txBox="1"/>
            <p:nvPr/>
          </p:nvSpPr>
          <p:spPr>
            <a:xfrm>
              <a:off x="5206716" y="2474375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8BB680-D81F-7A2D-7ACF-56BBFB696354}"/>
                </a:ext>
              </a:extLst>
            </p:cNvPr>
            <p:cNvSpPr txBox="1"/>
            <p:nvPr/>
          </p:nvSpPr>
          <p:spPr>
            <a:xfrm>
              <a:off x="7140118" y="2502881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12" name="Picture 1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24E5E75F-AF14-A52D-95B1-EB2B7D539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5556" y="3240855"/>
              <a:ext cx="360000" cy="360000"/>
            </a:xfrm>
            <a:prstGeom prst="rect">
              <a:avLst/>
            </a:prstGeom>
          </p:spPr>
        </p:pic>
        <p:pic>
          <p:nvPicPr>
            <p:cNvPr id="13" name="Graphic 12" descr="Bowl outline">
              <a:extLst>
                <a:ext uri="{FF2B5EF4-FFF2-40B4-BE49-F238E27FC236}">
                  <a16:creationId xmlns:a16="http://schemas.microsoft.com/office/drawing/2014/main" id="{0A54A9AD-0655-8604-F999-D5E114A0FB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3761177" y="3528231"/>
              <a:ext cx="1800000" cy="1026659"/>
            </a:xfrm>
            <a:prstGeom prst="rect">
              <a:avLst/>
            </a:prstGeom>
          </p:spPr>
        </p:pic>
        <p:pic>
          <p:nvPicPr>
            <p:cNvPr id="14" name="Picture 1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8F10CA70-8940-BD53-0458-482779F3D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065" y="3165753"/>
              <a:ext cx="360000" cy="360000"/>
            </a:xfrm>
            <a:prstGeom prst="rect">
              <a:avLst/>
            </a:prstGeom>
          </p:spPr>
        </p:pic>
        <p:pic>
          <p:nvPicPr>
            <p:cNvPr id="15" name="Picture 1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355507E-4E05-ED16-6E7C-98734D72D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7832" y="3265781"/>
              <a:ext cx="360000" cy="360000"/>
            </a:xfrm>
            <a:prstGeom prst="rect">
              <a:avLst/>
            </a:prstGeom>
          </p:spPr>
        </p:pic>
        <p:pic>
          <p:nvPicPr>
            <p:cNvPr id="17" name="Picture 1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3C10B569-F72A-ED02-7FF2-007997F73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3946" y="3445781"/>
              <a:ext cx="360000" cy="360000"/>
            </a:xfrm>
            <a:prstGeom prst="rect">
              <a:avLst/>
            </a:prstGeom>
          </p:spPr>
        </p:pic>
        <p:pic>
          <p:nvPicPr>
            <p:cNvPr id="18" name="Picture 1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A6C05B3A-5CDD-F1CE-284C-16883B76B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9163" y="3417093"/>
              <a:ext cx="360000" cy="304800"/>
            </a:xfrm>
            <a:prstGeom prst="rect">
              <a:avLst/>
            </a:prstGeom>
          </p:spPr>
        </p:pic>
        <p:pic>
          <p:nvPicPr>
            <p:cNvPr id="19" name="Picture 1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2779748F-FA14-147E-BFCC-58C4D4487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0793" y="3413061"/>
              <a:ext cx="360000" cy="360000"/>
            </a:xfrm>
            <a:prstGeom prst="rect">
              <a:avLst/>
            </a:prstGeom>
          </p:spPr>
        </p:pic>
        <p:pic>
          <p:nvPicPr>
            <p:cNvPr id="46" name="Picture 45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C4C2BB15-65A8-A4E0-B42F-C51B1F542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0375" y="3299803"/>
              <a:ext cx="360000" cy="360000"/>
            </a:xfrm>
            <a:prstGeom prst="rect">
              <a:avLst/>
            </a:prstGeom>
          </p:spPr>
        </p:pic>
        <p:pic>
          <p:nvPicPr>
            <p:cNvPr id="49" name="Picture 4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1AA39252-07A0-0D44-3604-52BF9C9B1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584" y="3629466"/>
              <a:ext cx="360000" cy="360000"/>
            </a:xfrm>
            <a:prstGeom prst="rect">
              <a:avLst/>
            </a:prstGeom>
          </p:spPr>
        </p:pic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75556FF-D35E-0630-5261-5C77661601BA}"/>
                </a:ext>
              </a:extLst>
            </p:cNvPr>
            <p:cNvGrpSpPr/>
            <p:nvPr/>
          </p:nvGrpSpPr>
          <p:grpSpPr>
            <a:xfrm>
              <a:off x="6950596" y="3579473"/>
              <a:ext cx="1800000" cy="1026659"/>
              <a:chOff x="7205938" y="3056680"/>
              <a:chExt cx="1800000" cy="1026659"/>
            </a:xfrm>
          </p:grpSpPr>
          <p:pic>
            <p:nvPicPr>
              <p:cNvPr id="53" name="Picture 52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6DB50EF-8DB8-DBB3-3FF4-0B7867FC5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1407" y="311256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4" name="Graphic 53" descr="Bowl outline">
                <a:extLst>
                  <a:ext uri="{FF2B5EF4-FFF2-40B4-BE49-F238E27FC236}">
                    <a16:creationId xmlns:a16="http://schemas.microsoft.com/office/drawing/2014/main" id="{C9874159-4ABA-E58F-99D9-C4AC1B779F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5" name="Picture 5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CE856D3-30A5-0248-C8FE-231DE24B81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6341" y="3127133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4302AD1-C546-E767-EEC7-7E02028CA082}"/>
                </a:ext>
              </a:extLst>
            </p:cNvPr>
            <p:cNvGrpSpPr/>
            <p:nvPr/>
          </p:nvGrpSpPr>
          <p:grpSpPr>
            <a:xfrm>
              <a:off x="5630999" y="355650"/>
              <a:ext cx="1800000" cy="1791583"/>
              <a:chOff x="7088269" y="2537416"/>
              <a:chExt cx="1800000" cy="1791583"/>
            </a:xfrm>
          </p:grpSpPr>
          <p:pic>
            <p:nvPicPr>
              <p:cNvPr id="67" name="Picture 6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454C158-A040-2EC8-634F-25E23A3BFE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8" name="Picture 67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3545BDEE-95D6-1625-B96F-A7966DDC58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9" name="Graphic 68" descr="Bowl outline">
                <a:extLst>
                  <a:ext uri="{FF2B5EF4-FFF2-40B4-BE49-F238E27FC236}">
                    <a16:creationId xmlns:a16="http://schemas.microsoft.com/office/drawing/2014/main" id="{388F905A-FF31-858B-D344-2B53E5A40C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70" name="Picture 6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F9A005A-9922-1E28-3D3E-F7DC55B8C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1" name="Picture 7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192CBEB3-0EC1-7865-0C49-8A03EA3E88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2" name="Picture 7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64739A8A-E56B-140B-32A7-B5DC777BEE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3" name="Picture 7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2053CF2D-B3E9-C4AB-ABC6-FAA05D914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74" name="Picture 73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76CF797E-751D-E4F5-4730-ADE800695F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5" name="Picture 7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61CF6D-3EB8-4B79-ED0C-3DDF5683A6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6" name="Picture 75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F2C4932-21E2-5817-C634-3B69CAF1F8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7" name="Picture 7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95A0E22-A573-F774-9BAC-41DF66653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A1E565F-7B3E-D748-56BC-B59156B54667}"/>
              </a:ext>
            </a:extLst>
          </p:cNvPr>
          <p:cNvSpPr txBox="1"/>
          <p:nvPr/>
        </p:nvSpPr>
        <p:spPr>
          <a:xfrm>
            <a:off x="2644617" y="4941746"/>
            <a:ext cx="7078107" cy="461665"/>
          </a:xfrm>
          <a:custGeom>
            <a:avLst/>
            <a:gdLst>
              <a:gd name="connsiteX0" fmla="*/ 0 w 7078107"/>
              <a:gd name="connsiteY0" fmla="*/ 0 h 461665"/>
              <a:gd name="connsiteX1" fmla="*/ 519061 w 7078107"/>
              <a:gd name="connsiteY1" fmla="*/ 0 h 461665"/>
              <a:gd name="connsiteX2" fmla="*/ 896560 w 7078107"/>
              <a:gd name="connsiteY2" fmla="*/ 0 h 461665"/>
              <a:gd name="connsiteX3" fmla="*/ 1627965 w 7078107"/>
              <a:gd name="connsiteY3" fmla="*/ 0 h 461665"/>
              <a:gd name="connsiteX4" fmla="*/ 2147026 w 7078107"/>
              <a:gd name="connsiteY4" fmla="*/ 0 h 461665"/>
              <a:gd name="connsiteX5" fmla="*/ 2666087 w 7078107"/>
              <a:gd name="connsiteY5" fmla="*/ 0 h 461665"/>
              <a:gd name="connsiteX6" fmla="*/ 3397491 w 7078107"/>
              <a:gd name="connsiteY6" fmla="*/ 0 h 461665"/>
              <a:gd name="connsiteX7" fmla="*/ 3845771 w 7078107"/>
              <a:gd name="connsiteY7" fmla="*/ 0 h 461665"/>
              <a:gd name="connsiteX8" fmla="*/ 4577176 w 7078107"/>
              <a:gd name="connsiteY8" fmla="*/ 0 h 461665"/>
              <a:gd name="connsiteX9" fmla="*/ 5308580 w 7078107"/>
              <a:gd name="connsiteY9" fmla="*/ 0 h 461665"/>
              <a:gd name="connsiteX10" fmla="*/ 5898423 w 7078107"/>
              <a:gd name="connsiteY10" fmla="*/ 0 h 461665"/>
              <a:gd name="connsiteX11" fmla="*/ 7078107 w 7078107"/>
              <a:gd name="connsiteY11" fmla="*/ 0 h 461665"/>
              <a:gd name="connsiteX12" fmla="*/ 7078107 w 7078107"/>
              <a:gd name="connsiteY12" fmla="*/ 461665 h 461665"/>
              <a:gd name="connsiteX13" fmla="*/ 6700608 w 7078107"/>
              <a:gd name="connsiteY13" fmla="*/ 461665 h 461665"/>
              <a:gd name="connsiteX14" fmla="*/ 5969204 w 7078107"/>
              <a:gd name="connsiteY14" fmla="*/ 461665 h 461665"/>
              <a:gd name="connsiteX15" fmla="*/ 5520923 w 7078107"/>
              <a:gd name="connsiteY15" fmla="*/ 461665 h 461665"/>
              <a:gd name="connsiteX16" fmla="*/ 4931081 w 7078107"/>
              <a:gd name="connsiteY16" fmla="*/ 461665 h 461665"/>
              <a:gd name="connsiteX17" fmla="*/ 4199677 w 7078107"/>
              <a:gd name="connsiteY17" fmla="*/ 461665 h 461665"/>
              <a:gd name="connsiteX18" fmla="*/ 3609835 w 7078107"/>
              <a:gd name="connsiteY18" fmla="*/ 461665 h 461665"/>
              <a:gd name="connsiteX19" fmla="*/ 3232336 w 7078107"/>
              <a:gd name="connsiteY19" fmla="*/ 461665 h 461665"/>
              <a:gd name="connsiteX20" fmla="*/ 2784055 w 7078107"/>
              <a:gd name="connsiteY20" fmla="*/ 461665 h 461665"/>
              <a:gd name="connsiteX21" fmla="*/ 2052651 w 7078107"/>
              <a:gd name="connsiteY21" fmla="*/ 461665 h 461665"/>
              <a:gd name="connsiteX22" fmla="*/ 1462809 w 7078107"/>
              <a:gd name="connsiteY22" fmla="*/ 461665 h 461665"/>
              <a:gd name="connsiteX23" fmla="*/ 1014529 w 7078107"/>
              <a:gd name="connsiteY23" fmla="*/ 461665 h 461665"/>
              <a:gd name="connsiteX24" fmla="*/ 0 w 7078107"/>
              <a:gd name="connsiteY24" fmla="*/ 461665 h 461665"/>
              <a:gd name="connsiteX25" fmla="*/ 0 w 7078107"/>
              <a:gd name="connsiteY25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078107" h="461665" extrusionOk="0">
                <a:moveTo>
                  <a:pt x="0" y="0"/>
                </a:moveTo>
                <a:cubicBezTo>
                  <a:pt x="229426" y="-18652"/>
                  <a:pt x="370577" y="41901"/>
                  <a:pt x="519061" y="0"/>
                </a:cubicBezTo>
                <a:cubicBezTo>
                  <a:pt x="667545" y="-41901"/>
                  <a:pt x="766819" y="32447"/>
                  <a:pt x="896560" y="0"/>
                </a:cubicBezTo>
                <a:cubicBezTo>
                  <a:pt x="1026301" y="-32447"/>
                  <a:pt x="1286303" y="70973"/>
                  <a:pt x="1627965" y="0"/>
                </a:cubicBezTo>
                <a:cubicBezTo>
                  <a:pt x="1969628" y="-70973"/>
                  <a:pt x="1994270" y="38681"/>
                  <a:pt x="2147026" y="0"/>
                </a:cubicBezTo>
                <a:cubicBezTo>
                  <a:pt x="2299782" y="-38681"/>
                  <a:pt x="2421188" y="16102"/>
                  <a:pt x="2666087" y="0"/>
                </a:cubicBezTo>
                <a:cubicBezTo>
                  <a:pt x="2910986" y="-16102"/>
                  <a:pt x="3229723" y="37541"/>
                  <a:pt x="3397491" y="0"/>
                </a:cubicBezTo>
                <a:cubicBezTo>
                  <a:pt x="3565259" y="-37541"/>
                  <a:pt x="3654747" y="38744"/>
                  <a:pt x="3845771" y="0"/>
                </a:cubicBezTo>
                <a:cubicBezTo>
                  <a:pt x="4036795" y="-38744"/>
                  <a:pt x="4306610" y="64345"/>
                  <a:pt x="4577176" y="0"/>
                </a:cubicBezTo>
                <a:cubicBezTo>
                  <a:pt x="4847742" y="-64345"/>
                  <a:pt x="5052334" y="49871"/>
                  <a:pt x="5308580" y="0"/>
                </a:cubicBezTo>
                <a:cubicBezTo>
                  <a:pt x="5564826" y="-49871"/>
                  <a:pt x="5719808" y="16409"/>
                  <a:pt x="5898423" y="0"/>
                </a:cubicBezTo>
                <a:cubicBezTo>
                  <a:pt x="6077038" y="-16409"/>
                  <a:pt x="6558775" y="104625"/>
                  <a:pt x="7078107" y="0"/>
                </a:cubicBezTo>
                <a:cubicBezTo>
                  <a:pt x="7090118" y="186666"/>
                  <a:pt x="7077928" y="321628"/>
                  <a:pt x="7078107" y="461665"/>
                </a:cubicBezTo>
                <a:cubicBezTo>
                  <a:pt x="6963696" y="466126"/>
                  <a:pt x="6887362" y="444773"/>
                  <a:pt x="6700608" y="461665"/>
                </a:cubicBezTo>
                <a:cubicBezTo>
                  <a:pt x="6513854" y="478557"/>
                  <a:pt x="6287705" y="388354"/>
                  <a:pt x="5969204" y="461665"/>
                </a:cubicBezTo>
                <a:cubicBezTo>
                  <a:pt x="5650703" y="534976"/>
                  <a:pt x="5649083" y="433021"/>
                  <a:pt x="5520923" y="461665"/>
                </a:cubicBezTo>
                <a:cubicBezTo>
                  <a:pt x="5392763" y="490309"/>
                  <a:pt x="5103365" y="416712"/>
                  <a:pt x="4931081" y="461665"/>
                </a:cubicBezTo>
                <a:cubicBezTo>
                  <a:pt x="4758797" y="506618"/>
                  <a:pt x="4437346" y="408156"/>
                  <a:pt x="4199677" y="461665"/>
                </a:cubicBezTo>
                <a:cubicBezTo>
                  <a:pt x="3962008" y="515174"/>
                  <a:pt x="3865231" y="402075"/>
                  <a:pt x="3609835" y="461665"/>
                </a:cubicBezTo>
                <a:cubicBezTo>
                  <a:pt x="3354439" y="521255"/>
                  <a:pt x="3372494" y="436373"/>
                  <a:pt x="3232336" y="461665"/>
                </a:cubicBezTo>
                <a:cubicBezTo>
                  <a:pt x="3092178" y="486957"/>
                  <a:pt x="2924794" y="454518"/>
                  <a:pt x="2784055" y="461665"/>
                </a:cubicBezTo>
                <a:cubicBezTo>
                  <a:pt x="2643316" y="468812"/>
                  <a:pt x="2303412" y="439497"/>
                  <a:pt x="2052651" y="461665"/>
                </a:cubicBezTo>
                <a:cubicBezTo>
                  <a:pt x="1801890" y="483833"/>
                  <a:pt x="1704100" y="447949"/>
                  <a:pt x="1462809" y="461665"/>
                </a:cubicBezTo>
                <a:cubicBezTo>
                  <a:pt x="1221518" y="475381"/>
                  <a:pt x="1174425" y="437507"/>
                  <a:pt x="1014529" y="461665"/>
                </a:cubicBezTo>
                <a:cubicBezTo>
                  <a:pt x="854633" y="485823"/>
                  <a:pt x="416809" y="409805"/>
                  <a:pt x="0" y="461665"/>
                </a:cubicBezTo>
                <a:cubicBezTo>
                  <a:pt x="-51355" y="347363"/>
                  <a:pt x="20885" y="9550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We now have the </a:t>
            </a:r>
            <a:r>
              <a:rPr lang="en-US" sz="2400" b="1" dirty="0" err="1"/>
              <a:t>gini</a:t>
            </a:r>
            <a:r>
              <a:rPr lang="en-US" sz="2400" b="1" dirty="0"/>
              <a:t> impurities</a:t>
            </a:r>
            <a:r>
              <a:rPr lang="en-US" sz="2400" dirty="0"/>
              <a:t> for all of our features</a:t>
            </a:r>
            <a:endParaRPr lang="en-PH" sz="24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DEE6C5-483B-974C-D95F-84973E45A170}"/>
              </a:ext>
            </a:extLst>
          </p:cNvPr>
          <p:cNvGrpSpPr/>
          <p:nvPr/>
        </p:nvGrpSpPr>
        <p:grpSpPr>
          <a:xfrm>
            <a:off x="4291651" y="608072"/>
            <a:ext cx="3755886" cy="3402069"/>
            <a:chOff x="4879770" y="403198"/>
            <a:chExt cx="5099408" cy="419924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700D9B2-E657-6366-81C7-FD4C5890383B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ounded Rectangle 46">
              <a:extLst>
                <a:ext uri="{FF2B5EF4-FFF2-40B4-BE49-F238E27FC236}">
                  <a16:creationId xmlns:a16="http://schemas.microsoft.com/office/drawing/2014/main" id="{8C1C8B47-06BA-B38A-1315-95B5E7E7F375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Round?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16227B8-3F05-6253-91DB-DF82C89AC05F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B435A0-E8F7-8857-3BCC-2767F5005F00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D44F96-C791-DC51-81C9-984C01C08BC7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21" name="Picture 2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D8DE5735-835A-2C57-DF81-281C0D7BE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0283" y="3040540"/>
              <a:ext cx="360000" cy="360000"/>
            </a:xfrm>
            <a:prstGeom prst="rect">
              <a:avLst/>
            </a:prstGeom>
          </p:spPr>
        </p:pic>
        <p:pic>
          <p:nvPicPr>
            <p:cNvPr id="22" name="Graphic 21" descr="Bowl outline">
              <a:extLst>
                <a:ext uri="{FF2B5EF4-FFF2-40B4-BE49-F238E27FC236}">
                  <a16:creationId xmlns:a16="http://schemas.microsoft.com/office/drawing/2014/main" id="{35527EBA-62AB-C158-0F4C-3CA8F62880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4879770" y="3575779"/>
              <a:ext cx="1800000" cy="1026659"/>
            </a:xfrm>
            <a:prstGeom prst="rect">
              <a:avLst/>
            </a:prstGeom>
          </p:spPr>
        </p:pic>
        <p:pic>
          <p:nvPicPr>
            <p:cNvPr id="23" name="Picture 22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ADCD11D-3AAD-E331-E1FB-8A94C3B22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379" y="3153530"/>
              <a:ext cx="360000" cy="360000"/>
            </a:xfrm>
            <a:prstGeom prst="rect">
              <a:avLst/>
            </a:prstGeom>
          </p:spPr>
        </p:pic>
        <p:pic>
          <p:nvPicPr>
            <p:cNvPr id="24" name="Picture 2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10CB76BF-5E4F-1D0A-A5AC-EC859BCF3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379" y="3571343"/>
              <a:ext cx="360000" cy="360000"/>
            </a:xfrm>
            <a:prstGeom prst="rect">
              <a:avLst/>
            </a:prstGeom>
          </p:spPr>
        </p:pic>
        <p:pic>
          <p:nvPicPr>
            <p:cNvPr id="25" name="Picture 2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13BFF3F5-2B96-19AF-A3FA-F219A9E65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9770" y="3169380"/>
              <a:ext cx="360000" cy="360000"/>
            </a:xfrm>
            <a:prstGeom prst="rect">
              <a:avLst/>
            </a:prstGeom>
          </p:spPr>
        </p:pic>
        <p:pic>
          <p:nvPicPr>
            <p:cNvPr id="26" name="Picture 2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59AE03D-50AE-99D1-6897-7ECCD75C1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140" y="3598943"/>
              <a:ext cx="360000" cy="304800"/>
            </a:xfrm>
            <a:prstGeom prst="rect">
              <a:avLst/>
            </a:prstGeom>
          </p:spPr>
        </p:pic>
        <p:pic>
          <p:nvPicPr>
            <p:cNvPr id="27" name="Picture 26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44382880-B226-0B7A-9231-786E068E0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2958" y="3262670"/>
              <a:ext cx="360000" cy="360000"/>
            </a:xfrm>
            <a:prstGeom prst="rect">
              <a:avLst/>
            </a:prstGeom>
          </p:spPr>
        </p:pic>
        <p:pic>
          <p:nvPicPr>
            <p:cNvPr id="28" name="Picture 2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06A6E44-D20F-D131-50CD-783224E8C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5347" y="3249000"/>
              <a:ext cx="360000" cy="360000"/>
            </a:xfrm>
            <a:prstGeom prst="rect">
              <a:avLst/>
            </a:prstGeom>
          </p:spPr>
        </p:pic>
        <p:pic>
          <p:nvPicPr>
            <p:cNvPr id="29" name="Picture 2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F874FBFC-B133-B259-342D-11BFB3912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9192" y="3710887"/>
              <a:ext cx="360000" cy="360000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2C22C4F-885F-822F-CD24-8C28A1719433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43" name="Picture 42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58D20D88-A34A-9E5F-A13D-664F7C6F6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Graphic 43" descr="Bowl outline">
                <a:extLst>
                  <a:ext uri="{FF2B5EF4-FFF2-40B4-BE49-F238E27FC236}">
                    <a16:creationId xmlns:a16="http://schemas.microsoft.com/office/drawing/2014/main" id="{F6F28E47-73FA-F330-3545-FF1D58B4FF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5" name="Picture 4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97414E2D-5CE0-B641-0FAE-5D04AFA0D9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4DFA702-30C5-4846-4444-38AB35E83B26}"/>
                </a:ext>
              </a:extLst>
            </p:cNvPr>
            <p:cNvGrpSpPr/>
            <p:nvPr/>
          </p:nvGrpSpPr>
          <p:grpSpPr>
            <a:xfrm>
              <a:off x="6749592" y="403198"/>
              <a:ext cx="1800000" cy="1791583"/>
              <a:chOff x="7088269" y="2537416"/>
              <a:chExt cx="1800000" cy="1791583"/>
            </a:xfrm>
          </p:grpSpPr>
          <p:pic>
            <p:nvPicPr>
              <p:cNvPr id="32" name="Picture 31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2B9ADFB7-8BE2-31C5-39ED-83C4ACF3DF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3" name="Picture 32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E92A1736-B2F3-9F92-2CCA-8C1663F59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4" name="Graphic 33" descr="Bowl outline">
                <a:extLst>
                  <a:ext uri="{FF2B5EF4-FFF2-40B4-BE49-F238E27FC236}">
                    <a16:creationId xmlns:a16="http://schemas.microsoft.com/office/drawing/2014/main" id="{D38D2415-87A8-0DAD-08F2-3E9877042B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35" name="Picture 34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A293089-22EA-0B0E-CBCB-3010368F80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6" name="Picture 35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048FC474-AA5B-23D5-D221-7FD2F65563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7" name="Picture 36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04755F74-E8B3-5023-E053-1AFE512EDD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8" name="Picture 37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D6B646B-BCA5-33AD-5C4D-15ED6C0D8B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D9D52450-4B74-4630-4CF5-15E74EEDFA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Picture 3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E71EDAC-273A-7CFA-6FBF-AC466A25FE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1" name="Picture 4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7ADE29B-33C2-AE34-59C1-628A929D8D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65BA6F6-D73E-B7DE-A798-59DDA95A13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DA14F1-4DAF-1FFD-C8B8-3B8BD1994C70}"/>
              </a:ext>
            </a:extLst>
          </p:cNvPr>
          <p:cNvGrpSpPr/>
          <p:nvPr/>
        </p:nvGrpSpPr>
        <p:grpSpPr>
          <a:xfrm>
            <a:off x="19943" y="622262"/>
            <a:ext cx="4173786" cy="3461916"/>
            <a:chOff x="4879770" y="421898"/>
            <a:chExt cx="5099408" cy="418054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C6B1895-135B-8214-9B4B-578D4DA4C9BE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flipH="1">
              <a:off x="6603901" y="2466878"/>
              <a:ext cx="8357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ounded Rectangle 10">
              <a:extLst>
                <a:ext uri="{FF2B5EF4-FFF2-40B4-BE49-F238E27FC236}">
                  <a16:creationId xmlns:a16="http://schemas.microsoft.com/office/drawing/2014/main" id="{56106D2D-49B4-8FB1-0A0C-15A427480625}"/>
                </a:ext>
              </a:extLst>
            </p:cNvPr>
            <p:cNvSpPr/>
            <p:nvPr/>
          </p:nvSpPr>
          <p:spPr>
            <a:xfrm>
              <a:off x="5615749" y="1926878"/>
              <a:ext cx="3647801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82AB876-9C80-83DD-3814-BBAF4BD07ACA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>
              <a:off x="7439649" y="2466878"/>
              <a:ext cx="1109943" cy="64796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E115682-9E32-7B6C-F7BE-93D7A65C490C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8C3E976-142C-43DB-F2A9-6D2CAFBE4FAF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E81709B-AEB8-DE03-8989-F75409DD129D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90" name="Picture 8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8517829-CD63-3C57-A6E0-C39B15EFAE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1" name="Graphic 90" descr="Bowl outline">
                <a:extLst>
                  <a:ext uri="{FF2B5EF4-FFF2-40B4-BE49-F238E27FC236}">
                    <a16:creationId xmlns:a16="http://schemas.microsoft.com/office/drawing/2014/main" id="{3B6BF7B9-3F0B-E10E-B739-183E2A272A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92" name="Picture 9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0C9E005-1BBC-E292-DD25-775F1586B1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3" name="Picture 9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F06A3BC-2A54-66DA-B43F-9B197A802E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4" name="Picture 9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A0B9E76-B43D-57E9-7BAE-830297646A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5" name="Picture 94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5FB1C1FE-1321-2370-821B-CF46EEEB9F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96" name="Picture 95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FCA467F-3875-55CC-857A-2D399C9E92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7" name="Picture 9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D4E77CB9-D04B-CADD-6A9A-6C8467CEBB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8" name="Picture 9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B1D7801E-3ECB-6257-A96F-B90CF593A6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F18C966-6A70-453D-017D-E12A025DA2AE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87" name="Picture 86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0E16C70D-32C1-4AB5-7315-1174E3C5FC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8" name="Graphic 87" descr="Bowl outline">
                <a:extLst>
                  <a:ext uri="{FF2B5EF4-FFF2-40B4-BE49-F238E27FC236}">
                    <a16:creationId xmlns:a16="http://schemas.microsoft.com/office/drawing/2014/main" id="{24D0D1DD-5EEC-6707-B659-8BF6F3A32B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89" name="Picture 8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98A9D25C-C16F-67F4-9D4F-2D7DA596C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ACBF94F-ADA6-55DC-7B22-490996D6D6D9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61" name="Picture 6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59111FB-9237-D791-FBB3-0FDF4B935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844C9A74-0F5D-348D-296D-400623FC70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3" name="Graphic 62" descr="Bowl outline">
                <a:extLst>
                  <a:ext uri="{FF2B5EF4-FFF2-40B4-BE49-F238E27FC236}">
                    <a16:creationId xmlns:a16="http://schemas.microsoft.com/office/drawing/2014/main" id="{64DBF146-8F66-F4C1-45A0-8E44B570E6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64" name="Picture 6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754BBC9-B40D-B906-E35C-60CC76F270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23B13F2A-8E4E-4688-457B-9A603510F9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8" name="Picture 77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444AA11-BCD9-C048-6E32-20592947E2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9" name="Picture 7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079B79FD-CFAE-A384-3342-E5318FF276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80" name="Picture 79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B8BF17-1D83-1029-8D55-60B0A05A78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1" name="Picture 8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79D9941-30F7-3208-9C57-61D528D733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5" name="Picture 8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7C167D1-0F1E-4062-3BA3-24AC654F0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6" name="Picture 85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2DA848B0-C2E5-0805-4363-86108CB812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2498C2-EF86-956D-808D-B824B75CA519}"/>
                  </a:ext>
                </a:extLst>
              </p:cNvPr>
              <p:cNvSpPr txBox="1"/>
              <p:nvPr/>
            </p:nvSpPr>
            <p:spPr>
              <a:xfrm>
                <a:off x="8345523" y="3747124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2498C2-EF86-956D-808D-B824B75CA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523" y="3747124"/>
                <a:ext cx="2425008" cy="415498"/>
              </a:xfrm>
              <a:prstGeom prst="rect">
                <a:avLst/>
              </a:prstGeom>
              <a:blipFill>
                <a:blip r:embed="rId16"/>
                <a:stretch>
                  <a:fillRect b="-13235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1ED4FC3-C894-5FD4-945D-D2E442361ECB}"/>
                  </a:ext>
                </a:extLst>
              </p:cNvPr>
              <p:cNvSpPr txBox="1"/>
              <p:nvPr/>
            </p:nvSpPr>
            <p:spPr>
              <a:xfrm>
                <a:off x="10713860" y="3772131"/>
                <a:ext cx="1211049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𝟐𝟔𝟔𝟔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1ED4FC3-C894-5FD4-945D-D2E44236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3860" y="3772131"/>
                <a:ext cx="121104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CA595C7-F32F-AE6E-B077-22CFE5217921}"/>
                  </a:ext>
                </a:extLst>
              </p:cNvPr>
              <p:cNvSpPr txBox="1"/>
              <p:nvPr/>
            </p:nvSpPr>
            <p:spPr>
              <a:xfrm>
                <a:off x="4486328" y="3772916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CA595C7-F32F-AE6E-B077-22CFE5217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28" y="3772916"/>
                <a:ext cx="2425008" cy="415498"/>
              </a:xfrm>
              <a:prstGeom prst="rect">
                <a:avLst/>
              </a:prstGeom>
              <a:blipFill>
                <a:blip r:embed="rId18"/>
                <a:stretch>
                  <a:fillRect b="-13235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39D4C4F-8E84-58EE-92D9-D177C9AA3FDD}"/>
                  </a:ext>
                </a:extLst>
              </p:cNvPr>
              <p:cNvSpPr txBox="1"/>
              <p:nvPr/>
            </p:nvSpPr>
            <p:spPr>
              <a:xfrm>
                <a:off x="6854665" y="3797923"/>
                <a:ext cx="1211049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𝟐𝟔𝟔𝟔𝟒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39D4C4F-8E84-58EE-92D9-D177C9AA3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665" y="3797923"/>
                <a:ext cx="121104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9516BF6-B4CA-D920-F7DE-FF641AB56B5A}"/>
                  </a:ext>
                </a:extLst>
              </p:cNvPr>
              <p:cNvSpPr txBox="1"/>
              <p:nvPr/>
            </p:nvSpPr>
            <p:spPr>
              <a:xfrm>
                <a:off x="295449" y="3817143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9516BF6-B4CA-D920-F7DE-FF641AB56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49" y="3817143"/>
                <a:ext cx="2425008" cy="415498"/>
              </a:xfrm>
              <a:prstGeom prst="rect">
                <a:avLst/>
              </a:prstGeom>
              <a:blipFill>
                <a:blip r:embed="rId20"/>
                <a:stretch>
                  <a:fillRect b="-1470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29E904C-77FE-9467-D7F8-6BEEECA0FC0F}"/>
                  </a:ext>
                </a:extLst>
              </p:cNvPr>
              <p:cNvSpPr txBox="1"/>
              <p:nvPr/>
            </p:nvSpPr>
            <p:spPr>
              <a:xfrm>
                <a:off x="2663786" y="3842150"/>
                <a:ext cx="1211049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𝟓𝟖𝟕𝟓</m:t>
                      </m:r>
                      <m:r>
                        <m:rPr>
                          <m:nor/>
                        </m:rPr>
                        <a:rPr lang="en-PH" dirty="0"/>
                        <m:t> 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29E904C-77FE-9467-D7F8-6BEEECA0F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786" y="3842150"/>
                <a:ext cx="121104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53450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9D5143D-7C8A-F501-8889-A6DEBEE4E78E}"/>
              </a:ext>
            </a:extLst>
          </p:cNvPr>
          <p:cNvGrpSpPr/>
          <p:nvPr/>
        </p:nvGrpSpPr>
        <p:grpSpPr>
          <a:xfrm>
            <a:off x="8254536" y="559721"/>
            <a:ext cx="3583520" cy="3418872"/>
            <a:chOff x="3761177" y="355650"/>
            <a:chExt cx="4989419" cy="425048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A9CC6E7-5DC9-C99A-86C3-EB211B88FE07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5485308" y="2419330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ounded Rectangle 46">
              <a:extLst>
                <a:ext uri="{FF2B5EF4-FFF2-40B4-BE49-F238E27FC236}">
                  <a16:creationId xmlns:a16="http://schemas.microsoft.com/office/drawing/2014/main" id="{DC3E1A10-8DBF-B6E9-7AF9-F5C0875C241A}"/>
                </a:ext>
              </a:extLst>
            </p:cNvPr>
            <p:cNvSpPr/>
            <p:nvPr/>
          </p:nvSpPr>
          <p:spPr>
            <a:xfrm>
              <a:off x="4904956" y="1879330"/>
              <a:ext cx="3240000" cy="540000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r>
                <a:rPr lang="en-PH" dirty="0" err="1"/>
                <a:t>iameter</a:t>
              </a:r>
              <a:r>
                <a:rPr lang="en-PH" dirty="0"/>
                <a:t> &lt;= 1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815D8F3-813B-7F13-F8B1-C0D2C586639E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6524956" y="2419330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B17894-025C-CB11-41B6-905369F2B1CD}"/>
                </a:ext>
              </a:extLst>
            </p:cNvPr>
            <p:cNvSpPr txBox="1"/>
            <p:nvPr/>
          </p:nvSpPr>
          <p:spPr>
            <a:xfrm>
              <a:off x="5206716" y="2474375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8BB680-D81F-7A2D-7ACF-56BBFB696354}"/>
                </a:ext>
              </a:extLst>
            </p:cNvPr>
            <p:cNvSpPr txBox="1"/>
            <p:nvPr/>
          </p:nvSpPr>
          <p:spPr>
            <a:xfrm>
              <a:off x="7140118" y="2502881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12" name="Picture 1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24E5E75F-AF14-A52D-95B1-EB2B7D539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5556" y="3240855"/>
              <a:ext cx="360000" cy="360000"/>
            </a:xfrm>
            <a:prstGeom prst="rect">
              <a:avLst/>
            </a:prstGeom>
          </p:spPr>
        </p:pic>
        <p:pic>
          <p:nvPicPr>
            <p:cNvPr id="13" name="Graphic 12" descr="Bowl outline">
              <a:extLst>
                <a:ext uri="{FF2B5EF4-FFF2-40B4-BE49-F238E27FC236}">
                  <a16:creationId xmlns:a16="http://schemas.microsoft.com/office/drawing/2014/main" id="{0A54A9AD-0655-8604-F999-D5E114A0FB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3761177" y="3528231"/>
              <a:ext cx="1800000" cy="1026659"/>
            </a:xfrm>
            <a:prstGeom prst="rect">
              <a:avLst/>
            </a:prstGeom>
          </p:spPr>
        </p:pic>
        <p:pic>
          <p:nvPicPr>
            <p:cNvPr id="14" name="Picture 1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8F10CA70-8940-BD53-0458-482779F3D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065" y="3165753"/>
              <a:ext cx="360000" cy="360000"/>
            </a:xfrm>
            <a:prstGeom prst="rect">
              <a:avLst/>
            </a:prstGeom>
          </p:spPr>
        </p:pic>
        <p:pic>
          <p:nvPicPr>
            <p:cNvPr id="15" name="Picture 1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355507E-4E05-ED16-6E7C-98734D72D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7832" y="3265781"/>
              <a:ext cx="360000" cy="360000"/>
            </a:xfrm>
            <a:prstGeom prst="rect">
              <a:avLst/>
            </a:prstGeom>
          </p:spPr>
        </p:pic>
        <p:pic>
          <p:nvPicPr>
            <p:cNvPr id="17" name="Picture 1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3C10B569-F72A-ED02-7FF2-007997F73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3946" y="3445781"/>
              <a:ext cx="360000" cy="360000"/>
            </a:xfrm>
            <a:prstGeom prst="rect">
              <a:avLst/>
            </a:prstGeom>
          </p:spPr>
        </p:pic>
        <p:pic>
          <p:nvPicPr>
            <p:cNvPr id="18" name="Picture 1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A6C05B3A-5CDD-F1CE-284C-16883B76B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9163" y="3417093"/>
              <a:ext cx="360000" cy="304800"/>
            </a:xfrm>
            <a:prstGeom prst="rect">
              <a:avLst/>
            </a:prstGeom>
          </p:spPr>
        </p:pic>
        <p:pic>
          <p:nvPicPr>
            <p:cNvPr id="19" name="Picture 1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2779748F-FA14-147E-BFCC-58C4D4487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0793" y="3413061"/>
              <a:ext cx="360000" cy="360000"/>
            </a:xfrm>
            <a:prstGeom prst="rect">
              <a:avLst/>
            </a:prstGeom>
          </p:spPr>
        </p:pic>
        <p:pic>
          <p:nvPicPr>
            <p:cNvPr id="46" name="Picture 45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C4C2BB15-65A8-A4E0-B42F-C51B1F542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0375" y="3299803"/>
              <a:ext cx="360000" cy="360000"/>
            </a:xfrm>
            <a:prstGeom prst="rect">
              <a:avLst/>
            </a:prstGeom>
          </p:spPr>
        </p:pic>
        <p:pic>
          <p:nvPicPr>
            <p:cNvPr id="49" name="Picture 4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1AA39252-07A0-0D44-3604-52BF9C9B1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584" y="3629466"/>
              <a:ext cx="360000" cy="360000"/>
            </a:xfrm>
            <a:prstGeom prst="rect">
              <a:avLst/>
            </a:prstGeom>
          </p:spPr>
        </p:pic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75556FF-D35E-0630-5261-5C77661601BA}"/>
                </a:ext>
              </a:extLst>
            </p:cNvPr>
            <p:cNvGrpSpPr/>
            <p:nvPr/>
          </p:nvGrpSpPr>
          <p:grpSpPr>
            <a:xfrm>
              <a:off x="6950596" y="3579473"/>
              <a:ext cx="1800000" cy="1026659"/>
              <a:chOff x="7205938" y="3056680"/>
              <a:chExt cx="1800000" cy="1026659"/>
            </a:xfrm>
          </p:grpSpPr>
          <p:pic>
            <p:nvPicPr>
              <p:cNvPr id="53" name="Picture 52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6DB50EF-8DB8-DBB3-3FF4-0B7867FC5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1407" y="311256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4" name="Graphic 53" descr="Bowl outline">
                <a:extLst>
                  <a:ext uri="{FF2B5EF4-FFF2-40B4-BE49-F238E27FC236}">
                    <a16:creationId xmlns:a16="http://schemas.microsoft.com/office/drawing/2014/main" id="{C9874159-4ABA-E58F-99D9-C4AC1B779F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5" name="Picture 5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CE856D3-30A5-0248-C8FE-231DE24B81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6341" y="3127133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4302AD1-C546-E767-EEC7-7E02028CA082}"/>
                </a:ext>
              </a:extLst>
            </p:cNvPr>
            <p:cNvGrpSpPr/>
            <p:nvPr/>
          </p:nvGrpSpPr>
          <p:grpSpPr>
            <a:xfrm>
              <a:off x="5630999" y="355650"/>
              <a:ext cx="1800000" cy="1791583"/>
              <a:chOff x="7088269" y="2537416"/>
              <a:chExt cx="1800000" cy="1791583"/>
            </a:xfrm>
          </p:grpSpPr>
          <p:pic>
            <p:nvPicPr>
              <p:cNvPr id="67" name="Picture 6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454C158-A040-2EC8-634F-25E23A3BFE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8" name="Picture 67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3545BDEE-95D6-1625-B96F-A7966DDC58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9" name="Graphic 68" descr="Bowl outline">
                <a:extLst>
                  <a:ext uri="{FF2B5EF4-FFF2-40B4-BE49-F238E27FC236}">
                    <a16:creationId xmlns:a16="http://schemas.microsoft.com/office/drawing/2014/main" id="{388F905A-FF31-858B-D344-2B53E5A40C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70" name="Picture 6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F9A005A-9922-1E28-3D3E-F7DC55B8C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1" name="Picture 7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192CBEB3-0EC1-7865-0C49-8A03EA3E88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2" name="Picture 7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64739A8A-E56B-140B-32A7-B5DC777BEE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3" name="Picture 7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2053CF2D-B3E9-C4AB-ABC6-FAA05D914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74" name="Picture 73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76CF797E-751D-E4F5-4730-ADE800695F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5" name="Picture 7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61CF6D-3EB8-4B79-ED0C-3DDF5683A6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6" name="Picture 75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F2C4932-21E2-5817-C634-3B69CAF1F8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7" name="Picture 7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95A0E22-A573-F774-9BAC-41DF66653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A1E565F-7B3E-D748-56BC-B59156B54667}"/>
              </a:ext>
            </a:extLst>
          </p:cNvPr>
          <p:cNvSpPr txBox="1"/>
          <p:nvPr/>
        </p:nvSpPr>
        <p:spPr>
          <a:xfrm>
            <a:off x="2644617" y="4941746"/>
            <a:ext cx="7078107" cy="1200329"/>
          </a:xfrm>
          <a:custGeom>
            <a:avLst/>
            <a:gdLst>
              <a:gd name="connsiteX0" fmla="*/ 0 w 7078107"/>
              <a:gd name="connsiteY0" fmla="*/ 0 h 1200329"/>
              <a:gd name="connsiteX1" fmla="*/ 519061 w 7078107"/>
              <a:gd name="connsiteY1" fmla="*/ 0 h 1200329"/>
              <a:gd name="connsiteX2" fmla="*/ 896560 w 7078107"/>
              <a:gd name="connsiteY2" fmla="*/ 0 h 1200329"/>
              <a:gd name="connsiteX3" fmla="*/ 1627965 w 7078107"/>
              <a:gd name="connsiteY3" fmla="*/ 0 h 1200329"/>
              <a:gd name="connsiteX4" fmla="*/ 2147026 w 7078107"/>
              <a:gd name="connsiteY4" fmla="*/ 0 h 1200329"/>
              <a:gd name="connsiteX5" fmla="*/ 2666087 w 7078107"/>
              <a:gd name="connsiteY5" fmla="*/ 0 h 1200329"/>
              <a:gd name="connsiteX6" fmla="*/ 3397491 w 7078107"/>
              <a:gd name="connsiteY6" fmla="*/ 0 h 1200329"/>
              <a:gd name="connsiteX7" fmla="*/ 3845771 w 7078107"/>
              <a:gd name="connsiteY7" fmla="*/ 0 h 1200329"/>
              <a:gd name="connsiteX8" fmla="*/ 4577176 w 7078107"/>
              <a:gd name="connsiteY8" fmla="*/ 0 h 1200329"/>
              <a:gd name="connsiteX9" fmla="*/ 5308580 w 7078107"/>
              <a:gd name="connsiteY9" fmla="*/ 0 h 1200329"/>
              <a:gd name="connsiteX10" fmla="*/ 5898423 w 7078107"/>
              <a:gd name="connsiteY10" fmla="*/ 0 h 1200329"/>
              <a:gd name="connsiteX11" fmla="*/ 7078107 w 7078107"/>
              <a:gd name="connsiteY11" fmla="*/ 0 h 1200329"/>
              <a:gd name="connsiteX12" fmla="*/ 7078107 w 7078107"/>
              <a:gd name="connsiteY12" fmla="*/ 388106 h 1200329"/>
              <a:gd name="connsiteX13" fmla="*/ 7078107 w 7078107"/>
              <a:gd name="connsiteY13" fmla="*/ 752206 h 1200329"/>
              <a:gd name="connsiteX14" fmla="*/ 7078107 w 7078107"/>
              <a:gd name="connsiteY14" fmla="*/ 1200329 h 1200329"/>
              <a:gd name="connsiteX15" fmla="*/ 6488265 w 7078107"/>
              <a:gd name="connsiteY15" fmla="*/ 1200329 h 1200329"/>
              <a:gd name="connsiteX16" fmla="*/ 5898423 w 7078107"/>
              <a:gd name="connsiteY16" fmla="*/ 1200329 h 1200329"/>
              <a:gd name="connsiteX17" fmla="*/ 5167018 w 7078107"/>
              <a:gd name="connsiteY17" fmla="*/ 1200329 h 1200329"/>
              <a:gd name="connsiteX18" fmla="*/ 4577176 w 7078107"/>
              <a:gd name="connsiteY18" fmla="*/ 1200329 h 1200329"/>
              <a:gd name="connsiteX19" fmla="*/ 4199677 w 7078107"/>
              <a:gd name="connsiteY19" fmla="*/ 1200329 h 1200329"/>
              <a:gd name="connsiteX20" fmla="*/ 3751397 w 7078107"/>
              <a:gd name="connsiteY20" fmla="*/ 1200329 h 1200329"/>
              <a:gd name="connsiteX21" fmla="*/ 3019992 w 7078107"/>
              <a:gd name="connsiteY21" fmla="*/ 1200329 h 1200329"/>
              <a:gd name="connsiteX22" fmla="*/ 2430150 w 7078107"/>
              <a:gd name="connsiteY22" fmla="*/ 1200329 h 1200329"/>
              <a:gd name="connsiteX23" fmla="*/ 1981870 w 7078107"/>
              <a:gd name="connsiteY23" fmla="*/ 1200329 h 1200329"/>
              <a:gd name="connsiteX24" fmla="*/ 1392028 w 7078107"/>
              <a:gd name="connsiteY24" fmla="*/ 1200329 h 1200329"/>
              <a:gd name="connsiteX25" fmla="*/ 1014529 w 7078107"/>
              <a:gd name="connsiteY25" fmla="*/ 1200329 h 1200329"/>
              <a:gd name="connsiteX26" fmla="*/ 637030 w 7078107"/>
              <a:gd name="connsiteY26" fmla="*/ 1200329 h 1200329"/>
              <a:gd name="connsiteX27" fmla="*/ 0 w 7078107"/>
              <a:gd name="connsiteY27" fmla="*/ 1200329 h 1200329"/>
              <a:gd name="connsiteX28" fmla="*/ 0 w 7078107"/>
              <a:gd name="connsiteY28" fmla="*/ 824226 h 1200329"/>
              <a:gd name="connsiteX29" fmla="*/ 0 w 7078107"/>
              <a:gd name="connsiteY29" fmla="*/ 400110 h 1200329"/>
              <a:gd name="connsiteX30" fmla="*/ 0 w 7078107"/>
              <a:gd name="connsiteY30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078107" h="1200329" extrusionOk="0">
                <a:moveTo>
                  <a:pt x="0" y="0"/>
                </a:moveTo>
                <a:cubicBezTo>
                  <a:pt x="229426" y="-18652"/>
                  <a:pt x="370577" y="41901"/>
                  <a:pt x="519061" y="0"/>
                </a:cubicBezTo>
                <a:cubicBezTo>
                  <a:pt x="667545" y="-41901"/>
                  <a:pt x="766819" y="32447"/>
                  <a:pt x="896560" y="0"/>
                </a:cubicBezTo>
                <a:cubicBezTo>
                  <a:pt x="1026301" y="-32447"/>
                  <a:pt x="1286303" y="70973"/>
                  <a:pt x="1627965" y="0"/>
                </a:cubicBezTo>
                <a:cubicBezTo>
                  <a:pt x="1969628" y="-70973"/>
                  <a:pt x="1994270" y="38681"/>
                  <a:pt x="2147026" y="0"/>
                </a:cubicBezTo>
                <a:cubicBezTo>
                  <a:pt x="2299782" y="-38681"/>
                  <a:pt x="2421188" y="16102"/>
                  <a:pt x="2666087" y="0"/>
                </a:cubicBezTo>
                <a:cubicBezTo>
                  <a:pt x="2910986" y="-16102"/>
                  <a:pt x="3229723" y="37541"/>
                  <a:pt x="3397491" y="0"/>
                </a:cubicBezTo>
                <a:cubicBezTo>
                  <a:pt x="3565259" y="-37541"/>
                  <a:pt x="3654747" y="38744"/>
                  <a:pt x="3845771" y="0"/>
                </a:cubicBezTo>
                <a:cubicBezTo>
                  <a:pt x="4036795" y="-38744"/>
                  <a:pt x="4306610" y="64345"/>
                  <a:pt x="4577176" y="0"/>
                </a:cubicBezTo>
                <a:cubicBezTo>
                  <a:pt x="4847742" y="-64345"/>
                  <a:pt x="5052334" y="49871"/>
                  <a:pt x="5308580" y="0"/>
                </a:cubicBezTo>
                <a:cubicBezTo>
                  <a:pt x="5564826" y="-49871"/>
                  <a:pt x="5719808" y="16409"/>
                  <a:pt x="5898423" y="0"/>
                </a:cubicBezTo>
                <a:cubicBezTo>
                  <a:pt x="6077038" y="-16409"/>
                  <a:pt x="6558775" y="104625"/>
                  <a:pt x="7078107" y="0"/>
                </a:cubicBezTo>
                <a:cubicBezTo>
                  <a:pt x="7113356" y="175314"/>
                  <a:pt x="7046813" y="209229"/>
                  <a:pt x="7078107" y="388106"/>
                </a:cubicBezTo>
                <a:cubicBezTo>
                  <a:pt x="7109401" y="566983"/>
                  <a:pt x="7042822" y="628797"/>
                  <a:pt x="7078107" y="752206"/>
                </a:cubicBezTo>
                <a:cubicBezTo>
                  <a:pt x="7113392" y="875615"/>
                  <a:pt x="7037013" y="1013344"/>
                  <a:pt x="7078107" y="1200329"/>
                </a:cubicBezTo>
                <a:cubicBezTo>
                  <a:pt x="6876011" y="1255016"/>
                  <a:pt x="6771467" y="1148072"/>
                  <a:pt x="6488265" y="1200329"/>
                </a:cubicBezTo>
                <a:cubicBezTo>
                  <a:pt x="6205063" y="1252586"/>
                  <a:pt x="6070707" y="1155376"/>
                  <a:pt x="5898423" y="1200329"/>
                </a:cubicBezTo>
                <a:cubicBezTo>
                  <a:pt x="5726139" y="1245282"/>
                  <a:pt x="5406298" y="1148684"/>
                  <a:pt x="5167018" y="1200329"/>
                </a:cubicBezTo>
                <a:cubicBezTo>
                  <a:pt x="4927738" y="1251974"/>
                  <a:pt x="4832572" y="1140739"/>
                  <a:pt x="4577176" y="1200329"/>
                </a:cubicBezTo>
                <a:cubicBezTo>
                  <a:pt x="4321780" y="1259919"/>
                  <a:pt x="4339835" y="1175037"/>
                  <a:pt x="4199677" y="1200329"/>
                </a:cubicBezTo>
                <a:cubicBezTo>
                  <a:pt x="4059519" y="1225621"/>
                  <a:pt x="3890233" y="1183800"/>
                  <a:pt x="3751397" y="1200329"/>
                </a:cubicBezTo>
                <a:cubicBezTo>
                  <a:pt x="3612561" y="1216858"/>
                  <a:pt x="3274796" y="1178303"/>
                  <a:pt x="3019992" y="1200329"/>
                </a:cubicBezTo>
                <a:cubicBezTo>
                  <a:pt x="2765188" y="1222355"/>
                  <a:pt x="2671441" y="1186613"/>
                  <a:pt x="2430150" y="1200329"/>
                </a:cubicBezTo>
                <a:cubicBezTo>
                  <a:pt x="2188859" y="1214045"/>
                  <a:pt x="2141766" y="1176171"/>
                  <a:pt x="1981870" y="1200329"/>
                </a:cubicBezTo>
                <a:cubicBezTo>
                  <a:pt x="1821974" y="1224487"/>
                  <a:pt x="1526977" y="1144839"/>
                  <a:pt x="1392028" y="1200329"/>
                </a:cubicBezTo>
                <a:cubicBezTo>
                  <a:pt x="1257079" y="1255819"/>
                  <a:pt x="1168808" y="1173255"/>
                  <a:pt x="1014529" y="1200329"/>
                </a:cubicBezTo>
                <a:cubicBezTo>
                  <a:pt x="860250" y="1227403"/>
                  <a:pt x="815692" y="1159524"/>
                  <a:pt x="637030" y="1200329"/>
                </a:cubicBezTo>
                <a:cubicBezTo>
                  <a:pt x="458368" y="1241134"/>
                  <a:pt x="253978" y="1166699"/>
                  <a:pt x="0" y="1200329"/>
                </a:cubicBezTo>
                <a:cubicBezTo>
                  <a:pt x="-35652" y="1037195"/>
                  <a:pt x="43436" y="947441"/>
                  <a:pt x="0" y="824226"/>
                </a:cubicBezTo>
                <a:cubicBezTo>
                  <a:pt x="-43436" y="701011"/>
                  <a:pt x="39561" y="517177"/>
                  <a:pt x="0" y="400110"/>
                </a:cubicBezTo>
                <a:cubicBezTo>
                  <a:pt x="-39561" y="283043"/>
                  <a:pt x="35203" y="14000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Remember that we are comparing their </a:t>
            </a:r>
            <a:r>
              <a:rPr lang="en-US" sz="2400" b="1" dirty="0" err="1"/>
              <a:t>gini</a:t>
            </a:r>
            <a:r>
              <a:rPr lang="en-US" sz="2400" b="1" dirty="0"/>
              <a:t> impurities </a:t>
            </a:r>
            <a:r>
              <a:rPr lang="en-US" sz="2400" dirty="0"/>
              <a:t>to decide which feature should be at the very top of our </a:t>
            </a:r>
            <a:r>
              <a:rPr lang="en-US" sz="2400" b="1" dirty="0"/>
              <a:t>decision tree</a:t>
            </a:r>
            <a:endParaRPr lang="en-PH" sz="24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DEE6C5-483B-974C-D95F-84973E45A170}"/>
              </a:ext>
            </a:extLst>
          </p:cNvPr>
          <p:cNvGrpSpPr/>
          <p:nvPr/>
        </p:nvGrpSpPr>
        <p:grpSpPr>
          <a:xfrm>
            <a:off x="4291651" y="608072"/>
            <a:ext cx="3755886" cy="3402069"/>
            <a:chOff x="4879770" y="403198"/>
            <a:chExt cx="5099408" cy="419924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700D9B2-E657-6366-81C7-FD4C5890383B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ounded Rectangle 46">
              <a:extLst>
                <a:ext uri="{FF2B5EF4-FFF2-40B4-BE49-F238E27FC236}">
                  <a16:creationId xmlns:a16="http://schemas.microsoft.com/office/drawing/2014/main" id="{8C1C8B47-06BA-B38A-1315-95B5E7E7F375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Round?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16227B8-3F05-6253-91DB-DF82C89AC05F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B435A0-E8F7-8857-3BCC-2767F5005F00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D44F96-C791-DC51-81C9-984C01C08BC7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21" name="Picture 2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D8DE5735-835A-2C57-DF81-281C0D7BE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0283" y="3040540"/>
              <a:ext cx="360000" cy="360000"/>
            </a:xfrm>
            <a:prstGeom prst="rect">
              <a:avLst/>
            </a:prstGeom>
          </p:spPr>
        </p:pic>
        <p:pic>
          <p:nvPicPr>
            <p:cNvPr id="22" name="Graphic 21" descr="Bowl outline">
              <a:extLst>
                <a:ext uri="{FF2B5EF4-FFF2-40B4-BE49-F238E27FC236}">
                  <a16:creationId xmlns:a16="http://schemas.microsoft.com/office/drawing/2014/main" id="{35527EBA-62AB-C158-0F4C-3CA8F62880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4879770" y="3575779"/>
              <a:ext cx="1800000" cy="1026659"/>
            </a:xfrm>
            <a:prstGeom prst="rect">
              <a:avLst/>
            </a:prstGeom>
          </p:spPr>
        </p:pic>
        <p:pic>
          <p:nvPicPr>
            <p:cNvPr id="23" name="Picture 22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ADCD11D-3AAD-E331-E1FB-8A94C3B22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379" y="3153530"/>
              <a:ext cx="360000" cy="360000"/>
            </a:xfrm>
            <a:prstGeom prst="rect">
              <a:avLst/>
            </a:prstGeom>
          </p:spPr>
        </p:pic>
        <p:pic>
          <p:nvPicPr>
            <p:cNvPr id="24" name="Picture 2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10CB76BF-5E4F-1D0A-A5AC-EC859BCF3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379" y="3571343"/>
              <a:ext cx="360000" cy="360000"/>
            </a:xfrm>
            <a:prstGeom prst="rect">
              <a:avLst/>
            </a:prstGeom>
          </p:spPr>
        </p:pic>
        <p:pic>
          <p:nvPicPr>
            <p:cNvPr id="25" name="Picture 2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13BFF3F5-2B96-19AF-A3FA-F219A9E65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9770" y="3169380"/>
              <a:ext cx="360000" cy="360000"/>
            </a:xfrm>
            <a:prstGeom prst="rect">
              <a:avLst/>
            </a:prstGeom>
          </p:spPr>
        </p:pic>
        <p:pic>
          <p:nvPicPr>
            <p:cNvPr id="26" name="Picture 2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59AE03D-50AE-99D1-6897-7ECCD75C1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140" y="3598943"/>
              <a:ext cx="360000" cy="304800"/>
            </a:xfrm>
            <a:prstGeom prst="rect">
              <a:avLst/>
            </a:prstGeom>
          </p:spPr>
        </p:pic>
        <p:pic>
          <p:nvPicPr>
            <p:cNvPr id="27" name="Picture 26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44382880-B226-0B7A-9231-786E068E0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2958" y="3262670"/>
              <a:ext cx="360000" cy="360000"/>
            </a:xfrm>
            <a:prstGeom prst="rect">
              <a:avLst/>
            </a:prstGeom>
          </p:spPr>
        </p:pic>
        <p:pic>
          <p:nvPicPr>
            <p:cNvPr id="28" name="Picture 2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06A6E44-D20F-D131-50CD-783224E8C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5347" y="3249000"/>
              <a:ext cx="360000" cy="360000"/>
            </a:xfrm>
            <a:prstGeom prst="rect">
              <a:avLst/>
            </a:prstGeom>
          </p:spPr>
        </p:pic>
        <p:pic>
          <p:nvPicPr>
            <p:cNvPr id="29" name="Picture 2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F874FBFC-B133-B259-342D-11BFB3912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9192" y="3710887"/>
              <a:ext cx="360000" cy="360000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2C22C4F-885F-822F-CD24-8C28A1719433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43" name="Picture 42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58D20D88-A34A-9E5F-A13D-664F7C6F6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Graphic 43" descr="Bowl outline">
                <a:extLst>
                  <a:ext uri="{FF2B5EF4-FFF2-40B4-BE49-F238E27FC236}">
                    <a16:creationId xmlns:a16="http://schemas.microsoft.com/office/drawing/2014/main" id="{F6F28E47-73FA-F330-3545-FF1D58B4FF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5" name="Picture 4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97414E2D-5CE0-B641-0FAE-5D04AFA0D9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4DFA702-30C5-4846-4444-38AB35E83B26}"/>
                </a:ext>
              </a:extLst>
            </p:cNvPr>
            <p:cNvGrpSpPr/>
            <p:nvPr/>
          </p:nvGrpSpPr>
          <p:grpSpPr>
            <a:xfrm>
              <a:off x="6749592" y="403198"/>
              <a:ext cx="1800000" cy="1791583"/>
              <a:chOff x="7088269" y="2537416"/>
              <a:chExt cx="1800000" cy="1791583"/>
            </a:xfrm>
          </p:grpSpPr>
          <p:pic>
            <p:nvPicPr>
              <p:cNvPr id="32" name="Picture 31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2B9ADFB7-8BE2-31C5-39ED-83C4ACF3DF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3" name="Picture 32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E92A1736-B2F3-9F92-2CCA-8C1663F59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4" name="Graphic 33" descr="Bowl outline">
                <a:extLst>
                  <a:ext uri="{FF2B5EF4-FFF2-40B4-BE49-F238E27FC236}">
                    <a16:creationId xmlns:a16="http://schemas.microsoft.com/office/drawing/2014/main" id="{D38D2415-87A8-0DAD-08F2-3E9877042B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35" name="Picture 34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A293089-22EA-0B0E-CBCB-3010368F80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6" name="Picture 35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048FC474-AA5B-23D5-D221-7FD2F65563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7" name="Picture 36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04755F74-E8B3-5023-E053-1AFE512EDD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8" name="Picture 37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D6B646B-BCA5-33AD-5C4D-15ED6C0D8B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D9D52450-4B74-4630-4CF5-15E74EEDFA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Picture 3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E71EDAC-273A-7CFA-6FBF-AC466A25FE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1" name="Picture 4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7ADE29B-33C2-AE34-59C1-628A929D8D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65BA6F6-D73E-B7DE-A798-59DDA95A13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DA14F1-4DAF-1FFD-C8B8-3B8BD1994C70}"/>
              </a:ext>
            </a:extLst>
          </p:cNvPr>
          <p:cNvGrpSpPr/>
          <p:nvPr/>
        </p:nvGrpSpPr>
        <p:grpSpPr>
          <a:xfrm>
            <a:off x="19943" y="622262"/>
            <a:ext cx="4173786" cy="3461916"/>
            <a:chOff x="4879770" y="421898"/>
            <a:chExt cx="5099408" cy="418054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C6B1895-135B-8214-9B4B-578D4DA4C9BE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flipH="1">
              <a:off x="6603901" y="2466878"/>
              <a:ext cx="8357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ounded Rectangle 10">
              <a:extLst>
                <a:ext uri="{FF2B5EF4-FFF2-40B4-BE49-F238E27FC236}">
                  <a16:creationId xmlns:a16="http://schemas.microsoft.com/office/drawing/2014/main" id="{56106D2D-49B4-8FB1-0A0C-15A427480625}"/>
                </a:ext>
              </a:extLst>
            </p:cNvPr>
            <p:cNvSpPr/>
            <p:nvPr/>
          </p:nvSpPr>
          <p:spPr>
            <a:xfrm>
              <a:off x="5615749" y="1926878"/>
              <a:ext cx="3647801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82AB876-9C80-83DD-3814-BBAF4BD07ACA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>
              <a:off x="7439649" y="2466878"/>
              <a:ext cx="1109943" cy="64796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E115682-9E32-7B6C-F7BE-93D7A65C490C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8C3E976-142C-43DB-F2A9-6D2CAFBE4FAF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E81709B-AEB8-DE03-8989-F75409DD129D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90" name="Picture 8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8517829-CD63-3C57-A6E0-C39B15EFAE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1" name="Graphic 90" descr="Bowl outline">
                <a:extLst>
                  <a:ext uri="{FF2B5EF4-FFF2-40B4-BE49-F238E27FC236}">
                    <a16:creationId xmlns:a16="http://schemas.microsoft.com/office/drawing/2014/main" id="{3B6BF7B9-3F0B-E10E-B739-183E2A272A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92" name="Picture 9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0C9E005-1BBC-E292-DD25-775F1586B1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3" name="Picture 9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F06A3BC-2A54-66DA-B43F-9B197A802E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4" name="Picture 9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A0B9E76-B43D-57E9-7BAE-830297646A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5" name="Picture 94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5FB1C1FE-1321-2370-821B-CF46EEEB9F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96" name="Picture 95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FCA467F-3875-55CC-857A-2D399C9E92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7" name="Picture 9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D4E77CB9-D04B-CADD-6A9A-6C8467CEBB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8" name="Picture 9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B1D7801E-3ECB-6257-A96F-B90CF593A6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F18C966-6A70-453D-017D-E12A025DA2AE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87" name="Picture 86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0E16C70D-32C1-4AB5-7315-1174E3C5FC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8" name="Graphic 87" descr="Bowl outline">
                <a:extLst>
                  <a:ext uri="{FF2B5EF4-FFF2-40B4-BE49-F238E27FC236}">
                    <a16:creationId xmlns:a16="http://schemas.microsoft.com/office/drawing/2014/main" id="{24D0D1DD-5EEC-6707-B659-8BF6F3A32B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89" name="Picture 8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98A9D25C-C16F-67F4-9D4F-2D7DA596C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ACBF94F-ADA6-55DC-7B22-490996D6D6D9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61" name="Picture 6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59111FB-9237-D791-FBB3-0FDF4B935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844C9A74-0F5D-348D-296D-400623FC70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3" name="Graphic 62" descr="Bowl outline">
                <a:extLst>
                  <a:ext uri="{FF2B5EF4-FFF2-40B4-BE49-F238E27FC236}">
                    <a16:creationId xmlns:a16="http://schemas.microsoft.com/office/drawing/2014/main" id="{64DBF146-8F66-F4C1-45A0-8E44B570E6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64" name="Picture 6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754BBC9-B40D-B906-E35C-60CC76F270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23B13F2A-8E4E-4688-457B-9A603510F9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8" name="Picture 77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444AA11-BCD9-C048-6E32-20592947E2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9" name="Picture 7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079B79FD-CFAE-A384-3342-E5318FF276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80" name="Picture 79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B8BF17-1D83-1029-8D55-60B0A05A78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1" name="Picture 8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79D9941-30F7-3208-9C57-61D528D733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5" name="Picture 8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7C167D1-0F1E-4062-3BA3-24AC654F0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6" name="Picture 85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2DA848B0-C2E5-0805-4363-86108CB812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2498C2-EF86-956D-808D-B824B75CA519}"/>
                  </a:ext>
                </a:extLst>
              </p:cNvPr>
              <p:cNvSpPr txBox="1"/>
              <p:nvPr/>
            </p:nvSpPr>
            <p:spPr>
              <a:xfrm>
                <a:off x="8345523" y="3747124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2498C2-EF86-956D-808D-B824B75CA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523" y="3747124"/>
                <a:ext cx="2425008" cy="415498"/>
              </a:xfrm>
              <a:prstGeom prst="rect">
                <a:avLst/>
              </a:prstGeom>
              <a:blipFill>
                <a:blip r:embed="rId16"/>
                <a:stretch>
                  <a:fillRect b="-13235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1ED4FC3-C894-5FD4-945D-D2E442361ECB}"/>
                  </a:ext>
                </a:extLst>
              </p:cNvPr>
              <p:cNvSpPr txBox="1"/>
              <p:nvPr/>
            </p:nvSpPr>
            <p:spPr>
              <a:xfrm>
                <a:off x="10713860" y="3772131"/>
                <a:ext cx="1211049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𝟐𝟔𝟔𝟔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1ED4FC3-C894-5FD4-945D-D2E44236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3860" y="3772131"/>
                <a:ext cx="121104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CA595C7-F32F-AE6E-B077-22CFE5217921}"/>
                  </a:ext>
                </a:extLst>
              </p:cNvPr>
              <p:cNvSpPr txBox="1"/>
              <p:nvPr/>
            </p:nvSpPr>
            <p:spPr>
              <a:xfrm>
                <a:off x="4486328" y="3772916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CA595C7-F32F-AE6E-B077-22CFE5217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28" y="3772916"/>
                <a:ext cx="2425008" cy="415498"/>
              </a:xfrm>
              <a:prstGeom prst="rect">
                <a:avLst/>
              </a:prstGeom>
              <a:blipFill>
                <a:blip r:embed="rId18"/>
                <a:stretch>
                  <a:fillRect b="-13235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39D4C4F-8E84-58EE-92D9-D177C9AA3FDD}"/>
                  </a:ext>
                </a:extLst>
              </p:cNvPr>
              <p:cNvSpPr txBox="1"/>
              <p:nvPr/>
            </p:nvSpPr>
            <p:spPr>
              <a:xfrm>
                <a:off x="6854665" y="3797923"/>
                <a:ext cx="1211049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𝟐𝟔𝟔𝟔𝟒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39D4C4F-8E84-58EE-92D9-D177C9AA3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665" y="3797923"/>
                <a:ext cx="121104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9516BF6-B4CA-D920-F7DE-FF641AB56B5A}"/>
                  </a:ext>
                </a:extLst>
              </p:cNvPr>
              <p:cNvSpPr txBox="1"/>
              <p:nvPr/>
            </p:nvSpPr>
            <p:spPr>
              <a:xfrm>
                <a:off x="295449" y="3817143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9516BF6-B4CA-D920-F7DE-FF641AB56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49" y="3817143"/>
                <a:ext cx="2425008" cy="415498"/>
              </a:xfrm>
              <a:prstGeom prst="rect">
                <a:avLst/>
              </a:prstGeom>
              <a:blipFill>
                <a:blip r:embed="rId20"/>
                <a:stretch>
                  <a:fillRect b="-1470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29E904C-77FE-9467-D7F8-6BEEECA0FC0F}"/>
                  </a:ext>
                </a:extLst>
              </p:cNvPr>
              <p:cNvSpPr txBox="1"/>
              <p:nvPr/>
            </p:nvSpPr>
            <p:spPr>
              <a:xfrm>
                <a:off x="2663786" y="3842150"/>
                <a:ext cx="1211049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𝟓𝟖𝟕𝟓</m:t>
                      </m:r>
                      <m:r>
                        <m:rPr>
                          <m:nor/>
                        </m:rPr>
                        <a:rPr lang="en-PH" dirty="0"/>
                        <m:t> 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29E904C-77FE-9467-D7F8-6BEEECA0F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786" y="3842150"/>
                <a:ext cx="121104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187451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6A1E565F-7B3E-D748-56BC-B59156B54667}"/>
              </a:ext>
            </a:extLst>
          </p:cNvPr>
          <p:cNvSpPr txBox="1"/>
          <p:nvPr/>
        </p:nvSpPr>
        <p:spPr>
          <a:xfrm>
            <a:off x="2644617" y="4941746"/>
            <a:ext cx="7078107" cy="1200329"/>
          </a:xfrm>
          <a:custGeom>
            <a:avLst/>
            <a:gdLst>
              <a:gd name="connsiteX0" fmla="*/ 0 w 7078107"/>
              <a:gd name="connsiteY0" fmla="*/ 0 h 1200329"/>
              <a:gd name="connsiteX1" fmla="*/ 519061 w 7078107"/>
              <a:gd name="connsiteY1" fmla="*/ 0 h 1200329"/>
              <a:gd name="connsiteX2" fmla="*/ 896560 w 7078107"/>
              <a:gd name="connsiteY2" fmla="*/ 0 h 1200329"/>
              <a:gd name="connsiteX3" fmla="*/ 1627965 w 7078107"/>
              <a:gd name="connsiteY3" fmla="*/ 0 h 1200329"/>
              <a:gd name="connsiteX4" fmla="*/ 2147026 w 7078107"/>
              <a:gd name="connsiteY4" fmla="*/ 0 h 1200329"/>
              <a:gd name="connsiteX5" fmla="*/ 2666087 w 7078107"/>
              <a:gd name="connsiteY5" fmla="*/ 0 h 1200329"/>
              <a:gd name="connsiteX6" fmla="*/ 3397491 w 7078107"/>
              <a:gd name="connsiteY6" fmla="*/ 0 h 1200329"/>
              <a:gd name="connsiteX7" fmla="*/ 3845771 w 7078107"/>
              <a:gd name="connsiteY7" fmla="*/ 0 h 1200329"/>
              <a:gd name="connsiteX8" fmla="*/ 4577176 w 7078107"/>
              <a:gd name="connsiteY8" fmla="*/ 0 h 1200329"/>
              <a:gd name="connsiteX9" fmla="*/ 5308580 w 7078107"/>
              <a:gd name="connsiteY9" fmla="*/ 0 h 1200329"/>
              <a:gd name="connsiteX10" fmla="*/ 5898423 w 7078107"/>
              <a:gd name="connsiteY10" fmla="*/ 0 h 1200329"/>
              <a:gd name="connsiteX11" fmla="*/ 7078107 w 7078107"/>
              <a:gd name="connsiteY11" fmla="*/ 0 h 1200329"/>
              <a:gd name="connsiteX12" fmla="*/ 7078107 w 7078107"/>
              <a:gd name="connsiteY12" fmla="*/ 388106 h 1200329"/>
              <a:gd name="connsiteX13" fmla="*/ 7078107 w 7078107"/>
              <a:gd name="connsiteY13" fmla="*/ 752206 h 1200329"/>
              <a:gd name="connsiteX14" fmla="*/ 7078107 w 7078107"/>
              <a:gd name="connsiteY14" fmla="*/ 1200329 h 1200329"/>
              <a:gd name="connsiteX15" fmla="*/ 6488265 w 7078107"/>
              <a:gd name="connsiteY15" fmla="*/ 1200329 h 1200329"/>
              <a:gd name="connsiteX16" fmla="*/ 5898423 w 7078107"/>
              <a:gd name="connsiteY16" fmla="*/ 1200329 h 1200329"/>
              <a:gd name="connsiteX17" fmla="*/ 5167018 w 7078107"/>
              <a:gd name="connsiteY17" fmla="*/ 1200329 h 1200329"/>
              <a:gd name="connsiteX18" fmla="*/ 4577176 w 7078107"/>
              <a:gd name="connsiteY18" fmla="*/ 1200329 h 1200329"/>
              <a:gd name="connsiteX19" fmla="*/ 4199677 w 7078107"/>
              <a:gd name="connsiteY19" fmla="*/ 1200329 h 1200329"/>
              <a:gd name="connsiteX20" fmla="*/ 3751397 w 7078107"/>
              <a:gd name="connsiteY20" fmla="*/ 1200329 h 1200329"/>
              <a:gd name="connsiteX21" fmla="*/ 3019992 w 7078107"/>
              <a:gd name="connsiteY21" fmla="*/ 1200329 h 1200329"/>
              <a:gd name="connsiteX22" fmla="*/ 2430150 w 7078107"/>
              <a:gd name="connsiteY22" fmla="*/ 1200329 h 1200329"/>
              <a:gd name="connsiteX23" fmla="*/ 1981870 w 7078107"/>
              <a:gd name="connsiteY23" fmla="*/ 1200329 h 1200329"/>
              <a:gd name="connsiteX24" fmla="*/ 1392028 w 7078107"/>
              <a:gd name="connsiteY24" fmla="*/ 1200329 h 1200329"/>
              <a:gd name="connsiteX25" fmla="*/ 1014529 w 7078107"/>
              <a:gd name="connsiteY25" fmla="*/ 1200329 h 1200329"/>
              <a:gd name="connsiteX26" fmla="*/ 637030 w 7078107"/>
              <a:gd name="connsiteY26" fmla="*/ 1200329 h 1200329"/>
              <a:gd name="connsiteX27" fmla="*/ 0 w 7078107"/>
              <a:gd name="connsiteY27" fmla="*/ 1200329 h 1200329"/>
              <a:gd name="connsiteX28" fmla="*/ 0 w 7078107"/>
              <a:gd name="connsiteY28" fmla="*/ 824226 h 1200329"/>
              <a:gd name="connsiteX29" fmla="*/ 0 w 7078107"/>
              <a:gd name="connsiteY29" fmla="*/ 400110 h 1200329"/>
              <a:gd name="connsiteX30" fmla="*/ 0 w 7078107"/>
              <a:gd name="connsiteY30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078107" h="1200329" extrusionOk="0">
                <a:moveTo>
                  <a:pt x="0" y="0"/>
                </a:moveTo>
                <a:cubicBezTo>
                  <a:pt x="229426" y="-18652"/>
                  <a:pt x="370577" y="41901"/>
                  <a:pt x="519061" y="0"/>
                </a:cubicBezTo>
                <a:cubicBezTo>
                  <a:pt x="667545" y="-41901"/>
                  <a:pt x="766819" y="32447"/>
                  <a:pt x="896560" y="0"/>
                </a:cubicBezTo>
                <a:cubicBezTo>
                  <a:pt x="1026301" y="-32447"/>
                  <a:pt x="1286303" y="70973"/>
                  <a:pt x="1627965" y="0"/>
                </a:cubicBezTo>
                <a:cubicBezTo>
                  <a:pt x="1969628" y="-70973"/>
                  <a:pt x="1994270" y="38681"/>
                  <a:pt x="2147026" y="0"/>
                </a:cubicBezTo>
                <a:cubicBezTo>
                  <a:pt x="2299782" y="-38681"/>
                  <a:pt x="2421188" y="16102"/>
                  <a:pt x="2666087" y="0"/>
                </a:cubicBezTo>
                <a:cubicBezTo>
                  <a:pt x="2910986" y="-16102"/>
                  <a:pt x="3229723" y="37541"/>
                  <a:pt x="3397491" y="0"/>
                </a:cubicBezTo>
                <a:cubicBezTo>
                  <a:pt x="3565259" y="-37541"/>
                  <a:pt x="3654747" y="38744"/>
                  <a:pt x="3845771" y="0"/>
                </a:cubicBezTo>
                <a:cubicBezTo>
                  <a:pt x="4036795" y="-38744"/>
                  <a:pt x="4306610" y="64345"/>
                  <a:pt x="4577176" y="0"/>
                </a:cubicBezTo>
                <a:cubicBezTo>
                  <a:pt x="4847742" y="-64345"/>
                  <a:pt x="5052334" y="49871"/>
                  <a:pt x="5308580" y="0"/>
                </a:cubicBezTo>
                <a:cubicBezTo>
                  <a:pt x="5564826" y="-49871"/>
                  <a:pt x="5719808" y="16409"/>
                  <a:pt x="5898423" y="0"/>
                </a:cubicBezTo>
                <a:cubicBezTo>
                  <a:pt x="6077038" y="-16409"/>
                  <a:pt x="6558775" y="104625"/>
                  <a:pt x="7078107" y="0"/>
                </a:cubicBezTo>
                <a:cubicBezTo>
                  <a:pt x="7113356" y="175314"/>
                  <a:pt x="7046813" y="209229"/>
                  <a:pt x="7078107" y="388106"/>
                </a:cubicBezTo>
                <a:cubicBezTo>
                  <a:pt x="7109401" y="566983"/>
                  <a:pt x="7042822" y="628797"/>
                  <a:pt x="7078107" y="752206"/>
                </a:cubicBezTo>
                <a:cubicBezTo>
                  <a:pt x="7113392" y="875615"/>
                  <a:pt x="7037013" y="1013344"/>
                  <a:pt x="7078107" y="1200329"/>
                </a:cubicBezTo>
                <a:cubicBezTo>
                  <a:pt x="6876011" y="1255016"/>
                  <a:pt x="6771467" y="1148072"/>
                  <a:pt x="6488265" y="1200329"/>
                </a:cubicBezTo>
                <a:cubicBezTo>
                  <a:pt x="6205063" y="1252586"/>
                  <a:pt x="6070707" y="1155376"/>
                  <a:pt x="5898423" y="1200329"/>
                </a:cubicBezTo>
                <a:cubicBezTo>
                  <a:pt x="5726139" y="1245282"/>
                  <a:pt x="5406298" y="1148684"/>
                  <a:pt x="5167018" y="1200329"/>
                </a:cubicBezTo>
                <a:cubicBezTo>
                  <a:pt x="4927738" y="1251974"/>
                  <a:pt x="4832572" y="1140739"/>
                  <a:pt x="4577176" y="1200329"/>
                </a:cubicBezTo>
                <a:cubicBezTo>
                  <a:pt x="4321780" y="1259919"/>
                  <a:pt x="4339835" y="1175037"/>
                  <a:pt x="4199677" y="1200329"/>
                </a:cubicBezTo>
                <a:cubicBezTo>
                  <a:pt x="4059519" y="1225621"/>
                  <a:pt x="3890233" y="1183800"/>
                  <a:pt x="3751397" y="1200329"/>
                </a:cubicBezTo>
                <a:cubicBezTo>
                  <a:pt x="3612561" y="1216858"/>
                  <a:pt x="3274796" y="1178303"/>
                  <a:pt x="3019992" y="1200329"/>
                </a:cubicBezTo>
                <a:cubicBezTo>
                  <a:pt x="2765188" y="1222355"/>
                  <a:pt x="2671441" y="1186613"/>
                  <a:pt x="2430150" y="1200329"/>
                </a:cubicBezTo>
                <a:cubicBezTo>
                  <a:pt x="2188859" y="1214045"/>
                  <a:pt x="2141766" y="1176171"/>
                  <a:pt x="1981870" y="1200329"/>
                </a:cubicBezTo>
                <a:cubicBezTo>
                  <a:pt x="1821974" y="1224487"/>
                  <a:pt x="1526977" y="1144839"/>
                  <a:pt x="1392028" y="1200329"/>
                </a:cubicBezTo>
                <a:cubicBezTo>
                  <a:pt x="1257079" y="1255819"/>
                  <a:pt x="1168808" y="1173255"/>
                  <a:pt x="1014529" y="1200329"/>
                </a:cubicBezTo>
                <a:cubicBezTo>
                  <a:pt x="860250" y="1227403"/>
                  <a:pt x="815692" y="1159524"/>
                  <a:pt x="637030" y="1200329"/>
                </a:cubicBezTo>
                <a:cubicBezTo>
                  <a:pt x="458368" y="1241134"/>
                  <a:pt x="253978" y="1166699"/>
                  <a:pt x="0" y="1200329"/>
                </a:cubicBezTo>
                <a:cubicBezTo>
                  <a:pt x="-35652" y="1037195"/>
                  <a:pt x="43436" y="947441"/>
                  <a:pt x="0" y="824226"/>
                </a:cubicBezTo>
                <a:cubicBezTo>
                  <a:pt x="-43436" y="701011"/>
                  <a:pt x="39561" y="517177"/>
                  <a:pt x="0" y="400110"/>
                </a:cubicBezTo>
                <a:cubicBezTo>
                  <a:pt x="-39561" y="283043"/>
                  <a:pt x="35203" y="14000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Remember that we are comparing their </a:t>
            </a:r>
            <a:r>
              <a:rPr lang="en-US" sz="2400" b="1" dirty="0" err="1"/>
              <a:t>gini</a:t>
            </a:r>
            <a:r>
              <a:rPr lang="en-US" sz="2400" b="1" dirty="0"/>
              <a:t> impurities </a:t>
            </a:r>
            <a:r>
              <a:rPr lang="en-US" sz="2400" dirty="0"/>
              <a:t>to decide which feature should be at the very top of our </a:t>
            </a:r>
            <a:r>
              <a:rPr lang="en-US" sz="2400" b="1" dirty="0"/>
              <a:t>decision tree</a:t>
            </a:r>
            <a:endParaRPr lang="en-PH" sz="2400" b="1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C6B1895-135B-8214-9B4B-578D4DA4C9BE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5420281" y="2250079"/>
            <a:ext cx="684047" cy="48188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ounded Rectangle 10">
            <a:extLst>
              <a:ext uri="{FF2B5EF4-FFF2-40B4-BE49-F238E27FC236}">
                <a16:creationId xmlns:a16="http://schemas.microsoft.com/office/drawing/2014/main" id="{56106D2D-49B4-8FB1-0A0C-15A427480625}"/>
              </a:ext>
            </a:extLst>
          </p:cNvPr>
          <p:cNvSpPr/>
          <p:nvPr/>
        </p:nvSpPr>
        <p:spPr>
          <a:xfrm>
            <a:off x="4611494" y="1802904"/>
            <a:ext cx="2985668" cy="44717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?????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82AB876-9C80-83DD-3814-BBAF4BD07ACA}"/>
              </a:ext>
            </a:extLst>
          </p:cNvPr>
          <p:cNvCxnSpPr>
            <a:cxnSpLocks/>
            <a:stCxn id="50" idx="2"/>
          </p:cNvCxnSpPr>
          <p:nvPr/>
        </p:nvCxnSpPr>
        <p:spPr>
          <a:xfrm>
            <a:off x="6104328" y="2250079"/>
            <a:ext cx="908471" cy="536577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E115682-9E32-7B6C-F7BE-93D7A65C490C}"/>
              </a:ext>
            </a:extLst>
          </p:cNvPr>
          <p:cNvSpPr txBox="1"/>
          <p:nvPr/>
        </p:nvSpPr>
        <p:spPr>
          <a:xfrm>
            <a:off x="5192258" y="2295662"/>
            <a:ext cx="439583" cy="267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8C3E976-142C-43DB-F2A9-6D2CAFBE4FAF}"/>
              </a:ext>
            </a:extLst>
          </p:cNvPr>
          <p:cNvSpPr txBox="1"/>
          <p:nvPr/>
        </p:nvSpPr>
        <p:spPr>
          <a:xfrm>
            <a:off x="6774718" y="2319268"/>
            <a:ext cx="476163" cy="267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91" name="Graphic 90" descr="Bowl outline">
            <a:extLst>
              <a:ext uri="{FF2B5EF4-FFF2-40B4-BE49-F238E27FC236}">
                <a16:creationId xmlns:a16="http://schemas.microsoft.com/office/drawing/2014/main" id="{3B6BF7B9-3F0B-E10E-B739-183E2A272A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2963"/>
          <a:stretch/>
        </p:blipFill>
        <p:spPr>
          <a:xfrm>
            <a:off x="4009107" y="3168362"/>
            <a:ext cx="1473272" cy="850179"/>
          </a:xfrm>
          <a:prstGeom prst="rect">
            <a:avLst/>
          </a:prstGeom>
        </p:spPr>
      </p:pic>
      <p:pic>
        <p:nvPicPr>
          <p:cNvPr id="88" name="Graphic 87" descr="Bowl outline">
            <a:extLst>
              <a:ext uri="{FF2B5EF4-FFF2-40B4-BE49-F238E27FC236}">
                <a16:creationId xmlns:a16="http://schemas.microsoft.com/office/drawing/2014/main" id="{24D0D1DD-5EEC-6707-B659-8BF6F3A32B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2963"/>
          <a:stretch/>
        </p:blipFill>
        <p:spPr>
          <a:xfrm>
            <a:off x="6709621" y="3131187"/>
            <a:ext cx="1473272" cy="850179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9ACBF94F-ADA6-55DC-7B22-490996D6D6D9}"/>
              </a:ext>
            </a:extLst>
          </p:cNvPr>
          <p:cNvGrpSpPr/>
          <p:nvPr/>
        </p:nvGrpSpPr>
        <p:grpSpPr>
          <a:xfrm>
            <a:off x="5447034" y="539894"/>
            <a:ext cx="1473272" cy="1483615"/>
            <a:chOff x="7088269" y="2537416"/>
            <a:chExt cx="1800000" cy="1791583"/>
          </a:xfrm>
        </p:grpSpPr>
        <p:pic>
          <p:nvPicPr>
            <p:cNvPr id="61" name="Picture 6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859111FB-9237-D791-FBB3-0FDF4B935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62" name="Picture 61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844C9A74-0F5D-348D-296D-400623FC7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63" name="Graphic 62" descr="Bowl outline">
              <a:extLst>
                <a:ext uri="{FF2B5EF4-FFF2-40B4-BE49-F238E27FC236}">
                  <a16:creationId xmlns:a16="http://schemas.microsoft.com/office/drawing/2014/main" id="{64DBF146-8F66-F4C1-45A0-8E44B570E6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64" name="Picture 6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D754BBC9-B40D-B906-E35C-60CC76F27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65" name="Picture 6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23B13F2A-8E4E-4688-457B-9A603510F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78" name="Picture 7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3444AA11-BCD9-C048-6E32-20592947E2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79" name="Picture 7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079B79FD-CFAE-A384-3342-E5318FF276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80" name="Picture 79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F3B8BF17-1D83-1029-8D55-60B0A05A7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81" name="Picture 8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679D9941-30F7-3208-9C57-61D528D73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85" name="Picture 8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67C167D1-0F1E-4062-3BA3-24AC654F0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86" name="Picture 85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2DA848B0-C2E5-0805-4363-86108CB812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18432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9D5143D-7C8A-F501-8889-A6DEBEE4E78E}"/>
              </a:ext>
            </a:extLst>
          </p:cNvPr>
          <p:cNvGrpSpPr/>
          <p:nvPr/>
        </p:nvGrpSpPr>
        <p:grpSpPr>
          <a:xfrm>
            <a:off x="8254536" y="559721"/>
            <a:ext cx="3583520" cy="3418872"/>
            <a:chOff x="3761177" y="355650"/>
            <a:chExt cx="4989419" cy="4250482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A9CC6E7-5DC9-C99A-86C3-EB211B88FE07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5485308" y="2419330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ounded Rectangle 46">
              <a:extLst>
                <a:ext uri="{FF2B5EF4-FFF2-40B4-BE49-F238E27FC236}">
                  <a16:creationId xmlns:a16="http://schemas.microsoft.com/office/drawing/2014/main" id="{DC3E1A10-8DBF-B6E9-7AF9-F5C0875C241A}"/>
                </a:ext>
              </a:extLst>
            </p:cNvPr>
            <p:cNvSpPr/>
            <p:nvPr/>
          </p:nvSpPr>
          <p:spPr>
            <a:xfrm>
              <a:off x="4904956" y="1879330"/>
              <a:ext cx="3240000" cy="540000"/>
            </a:xfrm>
            <a:prstGeom prst="round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  <a:r>
                <a:rPr lang="en-PH" dirty="0" err="1"/>
                <a:t>iameter</a:t>
              </a:r>
              <a:r>
                <a:rPr lang="en-PH" dirty="0"/>
                <a:t> &lt;= 1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815D8F3-813B-7F13-F8B1-C0D2C586639E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6524956" y="2419330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B17894-025C-CB11-41B6-905369F2B1CD}"/>
                </a:ext>
              </a:extLst>
            </p:cNvPr>
            <p:cNvSpPr txBox="1"/>
            <p:nvPr/>
          </p:nvSpPr>
          <p:spPr>
            <a:xfrm>
              <a:off x="5206716" y="2474375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8BB680-D81F-7A2D-7ACF-56BBFB696354}"/>
                </a:ext>
              </a:extLst>
            </p:cNvPr>
            <p:cNvSpPr txBox="1"/>
            <p:nvPr/>
          </p:nvSpPr>
          <p:spPr>
            <a:xfrm>
              <a:off x="7140118" y="2502881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12" name="Picture 1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24E5E75F-AF14-A52D-95B1-EB2B7D539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55556" y="3240855"/>
              <a:ext cx="360000" cy="360000"/>
            </a:xfrm>
            <a:prstGeom prst="rect">
              <a:avLst/>
            </a:prstGeom>
          </p:spPr>
        </p:pic>
        <p:pic>
          <p:nvPicPr>
            <p:cNvPr id="13" name="Graphic 12" descr="Bowl outline">
              <a:extLst>
                <a:ext uri="{FF2B5EF4-FFF2-40B4-BE49-F238E27FC236}">
                  <a16:creationId xmlns:a16="http://schemas.microsoft.com/office/drawing/2014/main" id="{0A54A9AD-0655-8604-F999-D5E114A0FB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3761177" y="3528231"/>
              <a:ext cx="1800000" cy="1026659"/>
            </a:xfrm>
            <a:prstGeom prst="rect">
              <a:avLst/>
            </a:prstGeom>
          </p:spPr>
        </p:pic>
        <p:pic>
          <p:nvPicPr>
            <p:cNvPr id="14" name="Picture 1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8F10CA70-8940-BD53-0458-482779F3D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96065" y="3165753"/>
              <a:ext cx="360000" cy="360000"/>
            </a:xfrm>
            <a:prstGeom prst="rect">
              <a:avLst/>
            </a:prstGeom>
          </p:spPr>
        </p:pic>
        <p:pic>
          <p:nvPicPr>
            <p:cNvPr id="15" name="Picture 1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355507E-4E05-ED16-6E7C-98734D72D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47832" y="3265781"/>
              <a:ext cx="360000" cy="360000"/>
            </a:xfrm>
            <a:prstGeom prst="rect">
              <a:avLst/>
            </a:prstGeom>
          </p:spPr>
        </p:pic>
        <p:pic>
          <p:nvPicPr>
            <p:cNvPr id="17" name="Picture 1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3C10B569-F72A-ED02-7FF2-007997F735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33946" y="3445781"/>
              <a:ext cx="360000" cy="360000"/>
            </a:xfrm>
            <a:prstGeom prst="rect">
              <a:avLst/>
            </a:prstGeom>
          </p:spPr>
        </p:pic>
        <p:pic>
          <p:nvPicPr>
            <p:cNvPr id="18" name="Picture 1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A6C05B3A-5CDD-F1CE-284C-16883B76B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9163" y="3417093"/>
              <a:ext cx="360000" cy="304800"/>
            </a:xfrm>
            <a:prstGeom prst="rect">
              <a:avLst/>
            </a:prstGeom>
          </p:spPr>
        </p:pic>
        <p:pic>
          <p:nvPicPr>
            <p:cNvPr id="19" name="Picture 1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2779748F-FA14-147E-BFCC-58C4D4487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0793" y="3413061"/>
              <a:ext cx="360000" cy="360000"/>
            </a:xfrm>
            <a:prstGeom prst="rect">
              <a:avLst/>
            </a:prstGeom>
          </p:spPr>
        </p:pic>
        <p:pic>
          <p:nvPicPr>
            <p:cNvPr id="46" name="Picture 45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C4C2BB15-65A8-A4E0-B42F-C51B1F542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0375" y="3299803"/>
              <a:ext cx="360000" cy="360000"/>
            </a:xfrm>
            <a:prstGeom prst="rect">
              <a:avLst/>
            </a:prstGeom>
          </p:spPr>
        </p:pic>
        <p:pic>
          <p:nvPicPr>
            <p:cNvPr id="49" name="Picture 4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1AA39252-07A0-0D44-3604-52BF9C9B1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5584" y="3629466"/>
              <a:ext cx="360000" cy="360000"/>
            </a:xfrm>
            <a:prstGeom prst="rect">
              <a:avLst/>
            </a:prstGeom>
          </p:spPr>
        </p:pic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275556FF-D35E-0630-5261-5C77661601BA}"/>
                </a:ext>
              </a:extLst>
            </p:cNvPr>
            <p:cNvGrpSpPr/>
            <p:nvPr/>
          </p:nvGrpSpPr>
          <p:grpSpPr>
            <a:xfrm>
              <a:off x="6950596" y="3579473"/>
              <a:ext cx="1800000" cy="1026659"/>
              <a:chOff x="7205938" y="3056680"/>
              <a:chExt cx="1800000" cy="1026659"/>
            </a:xfrm>
          </p:grpSpPr>
          <p:pic>
            <p:nvPicPr>
              <p:cNvPr id="53" name="Picture 52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6DB50EF-8DB8-DBB3-3FF4-0B7867FC5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71407" y="311256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54" name="Graphic 53" descr="Bowl outline">
                <a:extLst>
                  <a:ext uri="{FF2B5EF4-FFF2-40B4-BE49-F238E27FC236}">
                    <a16:creationId xmlns:a16="http://schemas.microsoft.com/office/drawing/2014/main" id="{C9874159-4ABA-E58F-99D9-C4AC1B779F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55" name="Picture 5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CE856D3-30A5-0248-C8FE-231DE24B81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86341" y="3127133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B4302AD1-C546-E767-EEC7-7E02028CA082}"/>
                </a:ext>
              </a:extLst>
            </p:cNvPr>
            <p:cNvGrpSpPr/>
            <p:nvPr/>
          </p:nvGrpSpPr>
          <p:grpSpPr>
            <a:xfrm>
              <a:off x="5630999" y="355650"/>
              <a:ext cx="1800000" cy="1791583"/>
              <a:chOff x="7088269" y="2537416"/>
              <a:chExt cx="1800000" cy="1791583"/>
            </a:xfrm>
          </p:grpSpPr>
          <p:pic>
            <p:nvPicPr>
              <p:cNvPr id="67" name="Picture 6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454C158-A040-2EC8-634F-25E23A3BFE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8" name="Picture 67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3545BDEE-95D6-1625-B96F-A7966DDC58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9" name="Graphic 68" descr="Bowl outline">
                <a:extLst>
                  <a:ext uri="{FF2B5EF4-FFF2-40B4-BE49-F238E27FC236}">
                    <a16:creationId xmlns:a16="http://schemas.microsoft.com/office/drawing/2014/main" id="{388F905A-FF31-858B-D344-2B53E5A40C2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70" name="Picture 69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AF9A005A-9922-1E28-3D3E-F7DC55B8C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1" name="Picture 7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192CBEB3-0EC1-7865-0C49-8A03EA3E88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2" name="Picture 7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64739A8A-E56B-140B-32A7-B5DC777BEE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3" name="Picture 7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2053CF2D-B3E9-C4AB-ABC6-FAA05D9142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74" name="Picture 73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76CF797E-751D-E4F5-4730-ADE800695F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5" name="Picture 7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661CF6D-3EB8-4B79-ED0C-3DDF5683A6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6" name="Picture 75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F2C4932-21E2-5817-C634-3B69CAF1F8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7" name="Picture 7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95A0E22-A573-F774-9BAC-41DF66653E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6A1E565F-7B3E-D748-56BC-B59156B54667}"/>
              </a:ext>
            </a:extLst>
          </p:cNvPr>
          <p:cNvSpPr txBox="1"/>
          <p:nvPr/>
        </p:nvSpPr>
        <p:spPr>
          <a:xfrm>
            <a:off x="2677989" y="5371311"/>
            <a:ext cx="7078107" cy="461665"/>
          </a:xfrm>
          <a:custGeom>
            <a:avLst/>
            <a:gdLst>
              <a:gd name="connsiteX0" fmla="*/ 0 w 7078107"/>
              <a:gd name="connsiteY0" fmla="*/ 0 h 461665"/>
              <a:gd name="connsiteX1" fmla="*/ 519061 w 7078107"/>
              <a:gd name="connsiteY1" fmla="*/ 0 h 461665"/>
              <a:gd name="connsiteX2" fmla="*/ 896560 w 7078107"/>
              <a:gd name="connsiteY2" fmla="*/ 0 h 461665"/>
              <a:gd name="connsiteX3" fmla="*/ 1627965 w 7078107"/>
              <a:gd name="connsiteY3" fmla="*/ 0 h 461665"/>
              <a:gd name="connsiteX4" fmla="*/ 2147026 w 7078107"/>
              <a:gd name="connsiteY4" fmla="*/ 0 h 461665"/>
              <a:gd name="connsiteX5" fmla="*/ 2666087 w 7078107"/>
              <a:gd name="connsiteY5" fmla="*/ 0 h 461665"/>
              <a:gd name="connsiteX6" fmla="*/ 3397491 w 7078107"/>
              <a:gd name="connsiteY6" fmla="*/ 0 h 461665"/>
              <a:gd name="connsiteX7" fmla="*/ 3845771 w 7078107"/>
              <a:gd name="connsiteY7" fmla="*/ 0 h 461665"/>
              <a:gd name="connsiteX8" fmla="*/ 4577176 w 7078107"/>
              <a:gd name="connsiteY8" fmla="*/ 0 h 461665"/>
              <a:gd name="connsiteX9" fmla="*/ 5308580 w 7078107"/>
              <a:gd name="connsiteY9" fmla="*/ 0 h 461665"/>
              <a:gd name="connsiteX10" fmla="*/ 5898423 w 7078107"/>
              <a:gd name="connsiteY10" fmla="*/ 0 h 461665"/>
              <a:gd name="connsiteX11" fmla="*/ 7078107 w 7078107"/>
              <a:gd name="connsiteY11" fmla="*/ 0 h 461665"/>
              <a:gd name="connsiteX12" fmla="*/ 7078107 w 7078107"/>
              <a:gd name="connsiteY12" fmla="*/ 461665 h 461665"/>
              <a:gd name="connsiteX13" fmla="*/ 6700608 w 7078107"/>
              <a:gd name="connsiteY13" fmla="*/ 461665 h 461665"/>
              <a:gd name="connsiteX14" fmla="*/ 5969204 w 7078107"/>
              <a:gd name="connsiteY14" fmla="*/ 461665 h 461665"/>
              <a:gd name="connsiteX15" fmla="*/ 5520923 w 7078107"/>
              <a:gd name="connsiteY15" fmla="*/ 461665 h 461665"/>
              <a:gd name="connsiteX16" fmla="*/ 4931081 w 7078107"/>
              <a:gd name="connsiteY16" fmla="*/ 461665 h 461665"/>
              <a:gd name="connsiteX17" fmla="*/ 4199677 w 7078107"/>
              <a:gd name="connsiteY17" fmla="*/ 461665 h 461665"/>
              <a:gd name="connsiteX18" fmla="*/ 3609835 w 7078107"/>
              <a:gd name="connsiteY18" fmla="*/ 461665 h 461665"/>
              <a:gd name="connsiteX19" fmla="*/ 3232336 w 7078107"/>
              <a:gd name="connsiteY19" fmla="*/ 461665 h 461665"/>
              <a:gd name="connsiteX20" fmla="*/ 2784055 w 7078107"/>
              <a:gd name="connsiteY20" fmla="*/ 461665 h 461665"/>
              <a:gd name="connsiteX21" fmla="*/ 2052651 w 7078107"/>
              <a:gd name="connsiteY21" fmla="*/ 461665 h 461665"/>
              <a:gd name="connsiteX22" fmla="*/ 1462809 w 7078107"/>
              <a:gd name="connsiteY22" fmla="*/ 461665 h 461665"/>
              <a:gd name="connsiteX23" fmla="*/ 1014529 w 7078107"/>
              <a:gd name="connsiteY23" fmla="*/ 461665 h 461665"/>
              <a:gd name="connsiteX24" fmla="*/ 0 w 7078107"/>
              <a:gd name="connsiteY24" fmla="*/ 461665 h 461665"/>
              <a:gd name="connsiteX25" fmla="*/ 0 w 7078107"/>
              <a:gd name="connsiteY25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078107" h="461665" extrusionOk="0">
                <a:moveTo>
                  <a:pt x="0" y="0"/>
                </a:moveTo>
                <a:cubicBezTo>
                  <a:pt x="229426" y="-18652"/>
                  <a:pt x="370577" y="41901"/>
                  <a:pt x="519061" y="0"/>
                </a:cubicBezTo>
                <a:cubicBezTo>
                  <a:pt x="667545" y="-41901"/>
                  <a:pt x="766819" y="32447"/>
                  <a:pt x="896560" y="0"/>
                </a:cubicBezTo>
                <a:cubicBezTo>
                  <a:pt x="1026301" y="-32447"/>
                  <a:pt x="1286303" y="70973"/>
                  <a:pt x="1627965" y="0"/>
                </a:cubicBezTo>
                <a:cubicBezTo>
                  <a:pt x="1969628" y="-70973"/>
                  <a:pt x="1994270" y="38681"/>
                  <a:pt x="2147026" y="0"/>
                </a:cubicBezTo>
                <a:cubicBezTo>
                  <a:pt x="2299782" y="-38681"/>
                  <a:pt x="2421188" y="16102"/>
                  <a:pt x="2666087" y="0"/>
                </a:cubicBezTo>
                <a:cubicBezTo>
                  <a:pt x="2910986" y="-16102"/>
                  <a:pt x="3229723" y="37541"/>
                  <a:pt x="3397491" y="0"/>
                </a:cubicBezTo>
                <a:cubicBezTo>
                  <a:pt x="3565259" y="-37541"/>
                  <a:pt x="3654747" y="38744"/>
                  <a:pt x="3845771" y="0"/>
                </a:cubicBezTo>
                <a:cubicBezTo>
                  <a:pt x="4036795" y="-38744"/>
                  <a:pt x="4306610" y="64345"/>
                  <a:pt x="4577176" y="0"/>
                </a:cubicBezTo>
                <a:cubicBezTo>
                  <a:pt x="4847742" y="-64345"/>
                  <a:pt x="5052334" y="49871"/>
                  <a:pt x="5308580" y="0"/>
                </a:cubicBezTo>
                <a:cubicBezTo>
                  <a:pt x="5564826" y="-49871"/>
                  <a:pt x="5719808" y="16409"/>
                  <a:pt x="5898423" y="0"/>
                </a:cubicBezTo>
                <a:cubicBezTo>
                  <a:pt x="6077038" y="-16409"/>
                  <a:pt x="6558775" y="104625"/>
                  <a:pt x="7078107" y="0"/>
                </a:cubicBezTo>
                <a:cubicBezTo>
                  <a:pt x="7090118" y="186666"/>
                  <a:pt x="7077928" y="321628"/>
                  <a:pt x="7078107" y="461665"/>
                </a:cubicBezTo>
                <a:cubicBezTo>
                  <a:pt x="6963696" y="466126"/>
                  <a:pt x="6887362" y="444773"/>
                  <a:pt x="6700608" y="461665"/>
                </a:cubicBezTo>
                <a:cubicBezTo>
                  <a:pt x="6513854" y="478557"/>
                  <a:pt x="6287705" y="388354"/>
                  <a:pt x="5969204" y="461665"/>
                </a:cubicBezTo>
                <a:cubicBezTo>
                  <a:pt x="5650703" y="534976"/>
                  <a:pt x="5649083" y="433021"/>
                  <a:pt x="5520923" y="461665"/>
                </a:cubicBezTo>
                <a:cubicBezTo>
                  <a:pt x="5392763" y="490309"/>
                  <a:pt x="5103365" y="416712"/>
                  <a:pt x="4931081" y="461665"/>
                </a:cubicBezTo>
                <a:cubicBezTo>
                  <a:pt x="4758797" y="506618"/>
                  <a:pt x="4437346" y="408156"/>
                  <a:pt x="4199677" y="461665"/>
                </a:cubicBezTo>
                <a:cubicBezTo>
                  <a:pt x="3962008" y="515174"/>
                  <a:pt x="3865231" y="402075"/>
                  <a:pt x="3609835" y="461665"/>
                </a:cubicBezTo>
                <a:cubicBezTo>
                  <a:pt x="3354439" y="521255"/>
                  <a:pt x="3372494" y="436373"/>
                  <a:pt x="3232336" y="461665"/>
                </a:cubicBezTo>
                <a:cubicBezTo>
                  <a:pt x="3092178" y="486957"/>
                  <a:pt x="2924794" y="454518"/>
                  <a:pt x="2784055" y="461665"/>
                </a:cubicBezTo>
                <a:cubicBezTo>
                  <a:pt x="2643316" y="468812"/>
                  <a:pt x="2303412" y="439497"/>
                  <a:pt x="2052651" y="461665"/>
                </a:cubicBezTo>
                <a:cubicBezTo>
                  <a:pt x="1801890" y="483833"/>
                  <a:pt x="1704100" y="447949"/>
                  <a:pt x="1462809" y="461665"/>
                </a:cubicBezTo>
                <a:cubicBezTo>
                  <a:pt x="1221518" y="475381"/>
                  <a:pt x="1174425" y="437507"/>
                  <a:pt x="1014529" y="461665"/>
                </a:cubicBezTo>
                <a:cubicBezTo>
                  <a:pt x="854633" y="485823"/>
                  <a:pt x="416809" y="409805"/>
                  <a:pt x="0" y="461665"/>
                </a:cubicBezTo>
                <a:cubicBezTo>
                  <a:pt x="-51355" y="347363"/>
                  <a:pt x="20885" y="9550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Because </a:t>
            </a:r>
            <a:r>
              <a:rPr lang="en-US" sz="2400" b="1" dirty="0"/>
              <a:t>“Is Round” </a:t>
            </a:r>
            <a:r>
              <a:rPr lang="en-US" sz="2400" dirty="0"/>
              <a:t>has the lowest </a:t>
            </a:r>
            <a:r>
              <a:rPr lang="en-US" sz="2400" dirty="0" err="1"/>
              <a:t>gini</a:t>
            </a:r>
            <a:r>
              <a:rPr lang="en-US" sz="2400" dirty="0"/>
              <a:t> impurity overall</a:t>
            </a:r>
            <a:endParaRPr lang="en-PH" sz="24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7DEE6C5-483B-974C-D95F-84973E45A170}"/>
              </a:ext>
            </a:extLst>
          </p:cNvPr>
          <p:cNvGrpSpPr/>
          <p:nvPr/>
        </p:nvGrpSpPr>
        <p:grpSpPr>
          <a:xfrm>
            <a:off x="4291651" y="608072"/>
            <a:ext cx="3755886" cy="3402069"/>
            <a:chOff x="4879770" y="403198"/>
            <a:chExt cx="5099408" cy="419924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700D9B2-E657-6366-81C7-FD4C5890383B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Rounded Rectangle 46">
              <a:extLst>
                <a:ext uri="{FF2B5EF4-FFF2-40B4-BE49-F238E27FC236}">
                  <a16:creationId xmlns:a16="http://schemas.microsoft.com/office/drawing/2014/main" id="{8C1C8B47-06BA-B38A-1315-95B5E7E7F375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Round?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16227B8-3F05-6253-91DB-DF82C89AC05F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EB435A0-E8F7-8857-3BCC-2767F5005F00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D44F96-C791-DC51-81C9-984C01C08BC7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21" name="Picture 2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D8DE5735-835A-2C57-DF81-281C0D7BE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20283" y="3040540"/>
              <a:ext cx="360000" cy="360000"/>
            </a:xfrm>
            <a:prstGeom prst="rect">
              <a:avLst/>
            </a:prstGeom>
          </p:spPr>
        </p:pic>
        <p:pic>
          <p:nvPicPr>
            <p:cNvPr id="22" name="Graphic 21" descr="Bowl outline">
              <a:extLst>
                <a:ext uri="{FF2B5EF4-FFF2-40B4-BE49-F238E27FC236}">
                  <a16:creationId xmlns:a16="http://schemas.microsoft.com/office/drawing/2014/main" id="{35527EBA-62AB-C158-0F4C-3CA8F62880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4879770" y="3575779"/>
              <a:ext cx="1800000" cy="1026659"/>
            </a:xfrm>
            <a:prstGeom prst="rect">
              <a:avLst/>
            </a:prstGeom>
          </p:spPr>
        </p:pic>
        <p:pic>
          <p:nvPicPr>
            <p:cNvPr id="23" name="Picture 22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ADCD11D-3AAD-E331-E1FB-8A94C3B22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379" y="3153530"/>
              <a:ext cx="360000" cy="360000"/>
            </a:xfrm>
            <a:prstGeom prst="rect">
              <a:avLst/>
            </a:prstGeom>
          </p:spPr>
        </p:pic>
        <p:pic>
          <p:nvPicPr>
            <p:cNvPr id="24" name="Picture 2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10CB76BF-5E4F-1D0A-A5AC-EC859BCF3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8379" y="3571343"/>
              <a:ext cx="360000" cy="360000"/>
            </a:xfrm>
            <a:prstGeom prst="rect">
              <a:avLst/>
            </a:prstGeom>
          </p:spPr>
        </p:pic>
        <p:pic>
          <p:nvPicPr>
            <p:cNvPr id="25" name="Picture 2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13BFF3F5-2B96-19AF-A3FA-F219A9E65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99770" y="3169380"/>
              <a:ext cx="360000" cy="360000"/>
            </a:xfrm>
            <a:prstGeom prst="rect">
              <a:avLst/>
            </a:prstGeom>
          </p:spPr>
        </p:pic>
        <p:pic>
          <p:nvPicPr>
            <p:cNvPr id="26" name="Picture 2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59AE03D-50AE-99D1-6897-7ECCD75C1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140" y="3598943"/>
              <a:ext cx="360000" cy="304800"/>
            </a:xfrm>
            <a:prstGeom prst="rect">
              <a:avLst/>
            </a:prstGeom>
          </p:spPr>
        </p:pic>
        <p:pic>
          <p:nvPicPr>
            <p:cNvPr id="27" name="Picture 26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44382880-B226-0B7A-9231-786E068E0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02958" y="3262670"/>
              <a:ext cx="360000" cy="360000"/>
            </a:xfrm>
            <a:prstGeom prst="rect">
              <a:avLst/>
            </a:prstGeom>
          </p:spPr>
        </p:pic>
        <p:pic>
          <p:nvPicPr>
            <p:cNvPr id="28" name="Picture 2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06A6E44-D20F-D131-50CD-783224E8C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5347" y="3249000"/>
              <a:ext cx="360000" cy="360000"/>
            </a:xfrm>
            <a:prstGeom prst="rect">
              <a:avLst/>
            </a:prstGeom>
          </p:spPr>
        </p:pic>
        <p:pic>
          <p:nvPicPr>
            <p:cNvPr id="29" name="Picture 2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F874FBFC-B133-B259-342D-11BFB3912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9192" y="3710887"/>
              <a:ext cx="360000" cy="360000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62C22C4F-885F-822F-CD24-8C28A1719433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43" name="Picture 42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58D20D88-A34A-9E5F-A13D-664F7C6F64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Graphic 43" descr="Bowl outline">
                <a:extLst>
                  <a:ext uri="{FF2B5EF4-FFF2-40B4-BE49-F238E27FC236}">
                    <a16:creationId xmlns:a16="http://schemas.microsoft.com/office/drawing/2014/main" id="{F6F28E47-73FA-F330-3545-FF1D58B4FF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5" name="Picture 44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97414E2D-5CE0-B641-0FAE-5D04AFA0D9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4DFA702-30C5-4846-4444-38AB35E83B26}"/>
                </a:ext>
              </a:extLst>
            </p:cNvPr>
            <p:cNvGrpSpPr/>
            <p:nvPr/>
          </p:nvGrpSpPr>
          <p:grpSpPr>
            <a:xfrm>
              <a:off x="6749592" y="403198"/>
              <a:ext cx="1800000" cy="1791583"/>
              <a:chOff x="7088269" y="2537416"/>
              <a:chExt cx="1800000" cy="1791583"/>
            </a:xfrm>
          </p:grpSpPr>
          <p:pic>
            <p:nvPicPr>
              <p:cNvPr id="32" name="Picture 31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2B9ADFB7-8BE2-31C5-39ED-83C4ACF3DF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3" name="Picture 32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E92A1736-B2F3-9F92-2CCA-8C1663F59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4" name="Graphic 33" descr="Bowl outline">
                <a:extLst>
                  <a:ext uri="{FF2B5EF4-FFF2-40B4-BE49-F238E27FC236}">
                    <a16:creationId xmlns:a16="http://schemas.microsoft.com/office/drawing/2014/main" id="{D38D2415-87A8-0DAD-08F2-3E9877042BD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35" name="Picture 34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A293089-22EA-0B0E-CBCB-3010368F80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6" name="Picture 35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048FC474-AA5B-23D5-D221-7FD2F65563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7" name="Picture 36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04755F74-E8B3-5023-E053-1AFE512EDD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8" name="Picture 37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D6B646B-BCA5-33AD-5C4D-15ED6C0D8B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D9D52450-4B74-4630-4CF5-15E74EEDFA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Picture 3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E71EDAC-273A-7CFA-6FBF-AC466A25FE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1" name="Picture 4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7ADE29B-33C2-AE34-59C1-628A929D8D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65BA6F6-D73E-B7DE-A798-59DDA95A13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DA14F1-4DAF-1FFD-C8B8-3B8BD1994C70}"/>
              </a:ext>
            </a:extLst>
          </p:cNvPr>
          <p:cNvGrpSpPr/>
          <p:nvPr/>
        </p:nvGrpSpPr>
        <p:grpSpPr>
          <a:xfrm>
            <a:off x="19943" y="622262"/>
            <a:ext cx="4173786" cy="3461916"/>
            <a:chOff x="4879770" y="421898"/>
            <a:chExt cx="5099408" cy="418054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C6B1895-135B-8214-9B4B-578D4DA4C9BE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flipH="1">
              <a:off x="6603901" y="2466878"/>
              <a:ext cx="8357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ounded Rectangle 10">
              <a:extLst>
                <a:ext uri="{FF2B5EF4-FFF2-40B4-BE49-F238E27FC236}">
                  <a16:creationId xmlns:a16="http://schemas.microsoft.com/office/drawing/2014/main" id="{56106D2D-49B4-8FB1-0A0C-15A427480625}"/>
                </a:ext>
              </a:extLst>
            </p:cNvPr>
            <p:cNvSpPr/>
            <p:nvPr/>
          </p:nvSpPr>
          <p:spPr>
            <a:xfrm>
              <a:off x="5615749" y="1926878"/>
              <a:ext cx="3647801" cy="54000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the color of the fruit red?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82AB876-9C80-83DD-3814-BBAF4BD07ACA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>
              <a:off x="7439649" y="2466878"/>
              <a:ext cx="1109943" cy="64796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E115682-9E32-7B6C-F7BE-93D7A65C490C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8C3E976-142C-43DB-F2A9-6D2CAFBE4FAF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3E81709B-AEB8-DE03-8989-F75409DD129D}"/>
                </a:ext>
              </a:extLst>
            </p:cNvPr>
            <p:cNvGrpSpPr/>
            <p:nvPr/>
          </p:nvGrpSpPr>
          <p:grpSpPr>
            <a:xfrm>
              <a:off x="4879770" y="3066465"/>
              <a:ext cx="1800000" cy="1535973"/>
              <a:chOff x="7088269" y="2793026"/>
              <a:chExt cx="1800000" cy="1535973"/>
            </a:xfrm>
          </p:grpSpPr>
          <p:pic>
            <p:nvPicPr>
              <p:cNvPr id="90" name="Picture 8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8517829-CD63-3C57-A6E0-C39B15EFAE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1" name="Graphic 90" descr="Bowl outline">
                <a:extLst>
                  <a:ext uri="{FF2B5EF4-FFF2-40B4-BE49-F238E27FC236}">
                    <a16:creationId xmlns:a16="http://schemas.microsoft.com/office/drawing/2014/main" id="{3B6BF7B9-3F0B-E10E-B739-183E2A272A2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92" name="Picture 9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0C9E005-1BBC-E292-DD25-775F1586B1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3" name="Picture 9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F06A3BC-2A54-66DA-B43F-9B197A802E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4" name="Picture 9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A0B9E76-B43D-57E9-7BAE-830297646A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5" name="Picture 94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5FB1C1FE-1321-2370-821B-CF46EEEB9F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96" name="Picture 95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FCA467F-3875-55CC-857A-2D399C9E92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7" name="Picture 96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D4E77CB9-D04B-CADD-6A9A-6C8467CEBB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0427" y="279302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98" name="Picture 9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B1D7801E-3ECB-6257-A96F-B90CF593A6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F18C966-6A70-453D-017D-E12A025DA2AE}"/>
                </a:ext>
              </a:extLst>
            </p:cNvPr>
            <p:cNvGrpSpPr/>
            <p:nvPr/>
          </p:nvGrpSpPr>
          <p:grpSpPr>
            <a:xfrm>
              <a:off x="8179178" y="3442670"/>
              <a:ext cx="1800000" cy="1114876"/>
              <a:chOff x="7205938" y="2968463"/>
              <a:chExt cx="1800000" cy="1114876"/>
            </a:xfrm>
          </p:grpSpPr>
          <p:pic>
            <p:nvPicPr>
              <p:cNvPr id="87" name="Picture 86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0E16C70D-32C1-4AB5-7315-1174E3C5FC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41085" y="2968463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8" name="Graphic 87" descr="Bowl outline">
                <a:extLst>
                  <a:ext uri="{FF2B5EF4-FFF2-40B4-BE49-F238E27FC236}">
                    <a16:creationId xmlns:a16="http://schemas.microsoft.com/office/drawing/2014/main" id="{24D0D1DD-5EEC-6707-B659-8BF6F3A32B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205938" y="305668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89" name="Picture 8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98A9D25C-C16F-67F4-9D4F-2D7DA596C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53526" y="2973049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ACBF94F-ADA6-55DC-7B22-490996D6D6D9}"/>
                </a:ext>
              </a:extLst>
            </p:cNvPr>
            <p:cNvGrpSpPr/>
            <p:nvPr/>
          </p:nvGrpSpPr>
          <p:grpSpPr>
            <a:xfrm>
              <a:off x="6749592" y="421898"/>
              <a:ext cx="1800000" cy="1791583"/>
              <a:chOff x="7088269" y="2537416"/>
              <a:chExt cx="1800000" cy="1791583"/>
            </a:xfrm>
          </p:grpSpPr>
          <p:pic>
            <p:nvPicPr>
              <p:cNvPr id="61" name="Picture 6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59111FB-9237-D791-FBB3-0FDF4B935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844C9A74-0F5D-348D-296D-400623FC70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3" name="Graphic 62" descr="Bowl outline">
                <a:extLst>
                  <a:ext uri="{FF2B5EF4-FFF2-40B4-BE49-F238E27FC236}">
                    <a16:creationId xmlns:a16="http://schemas.microsoft.com/office/drawing/2014/main" id="{64DBF146-8F66-F4C1-45A0-8E44B570E6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64" name="Picture 6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754BBC9-B40D-B906-E35C-60CC76F270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23B13F2A-8E4E-4688-457B-9A603510F9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8" name="Picture 77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444AA11-BCD9-C048-6E32-20592947E2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9" name="Picture 7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079B79FD-CFAE-A384-3342-E5318FF276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80" name="Picture 79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B8BF17-1D83-1029-8D55-60B0A05A78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1" name="Picture 8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79D9941-30F7-3208-9C57-61D528D733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5" name="Picture 8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7C167D1-0F1E-4062-3BA3-24AC654F0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6" name="Picture 85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2DA848B0-C2E5-0805-4363-86108CB812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2498C2-EF86-956D-808D-B824B75CA519}"/>
                  </a:ext>
                </a:extLst>
              </p:cNvPr>
              <p:cNvSpPr txBox="1"/>
              <p:nvPr/>
            </p:nvSpPr>
            <p:spPr>
              <a:xfrm>
                <a:off x="8345523" y="3747124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422498C2-EF86-956D-808D-B824B75CA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523" y="3747124"/>
                <a:ext cx="2425008" cy="415498"/>
              </a:xfrm>
              <a:prstGeom prst="rect">
                <a:avLst/>
              </a:prstGeom>
              <a:blipFill>
                <a:blip r:embed="rId16"/>
                <a:stretch>
                  <a:fillRect b="-13235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1ED4FC3-C894-5FD4-945D-D2E442361ECB}"/>
                  </a:ext>
                </a:extLst>
              </p:cNvPr>
              <p:cNvSpPr txBox="1"/>
              <p:nvPr/>
            </p:nvSpPr>
            <p:spPr>
              <a:xfrm>
                <a:off x="10713860" y="3772131"/>
                <a:ext cx="1211049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𝟐𝟔𝟔𝟔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F1ED4FC3-C894-5FD4-945D-D2E442361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3860" y="3772131"/>
                <a:ext cx="121104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CA595C7-F32F-AE6E-B077-22CFE5217921}"/>
                  </a:ext>
                </a:extLst>
              </p:cNvPr>
              <p:cNvSpPr txBox="1"/>
              <p:nvPr/>
            </p:nvSpPr>
            <p:spPr>
              <a:xfrm>
                <a:off x="4486328" y="3772916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5CA595C7-F32F-AE6E-B077-22CFE5217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6328" y="3772916"/>
                <a:ext cx="2425008" cy="415498"/>
              </a:xfrm>
              <a:prstGeom prst="rect">
                <a:avLst/>
              </a:prstGeom>
              <a:blipFill>
                <a:blip r:embed="rId18"/>
                <a:stretch>
                  <a:fillRect b="-13235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39D4C4F-8E84-58EE-92D9-D177C9AA3FDD}"/>
                  </a:ext>
                </a:extLst>
              </p:cNvPr>
              <p:cNvSpPr txBox="1"/>
              <p:nvPr/>
            </p:nvSpPr>
            <p:spPr>
              <a:xfrm>
                <a:off x="6854665" y="3797923"/>
                <a:ext cx="1211049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>
                          <a:latin typeface="Cambria Math" panose="02040503050406030204" pitchFamily="18" charset="0"/>
                        </a:rPr>
                        <m:t>𝟐𝟔𝟔𝟔𝟒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939D4C4F-8E84-58EE-92D9-D177C9AA3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4665" y="3797923"/>
                <a:ext cx="121104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9516BF6-B4CA-D920-F7DE-FF641AB56B5A}"/>
                  </a:ext>
                </a:extLst>
              </p:cNvPr>
              <p:cNvSpPr txBox="1"/>
              <p:nvPr/>
            </p:nvSpPr>
            <p:spPr>
              <a:xfrm>
                <a:off x="295449" y="3817143"/>
                <a:ext cx="2425008" cy="415498"/>
              </a:xfrm>
              <a:custGeom>
                <a:avLst/>
                <a:gdLst>
                  <a:gd name="connsiteX0" fmla="*/ 0 w 2425008"/>
                  <a:gd name="connsiteY0" fmla="*/ 0 h 415498"/>
                  <a:gd name="connsiteX1" fmla="*/ 460752 w 2425008"/>
                  <a:gd name="connsiteY1" fmla="*/ 0 h 415498"/>
                  <a:gd name="connsiteX2" fmla="*/ 873003 w 2425008"/>
                  <a:gd name="connsiteY2" fmla="*/ 0 h 415498"/>
                  <a:gd name="connsiteX3" fmla="*/ 1406505 w 2425008"/>
                  <a:gd name="connsiteY3" fmla="*/ 0 h 415498"/>
                  <a:gd name="connsiteX4" fmla="*/ 1867256 w 2425008"/>
                  <a:gd name="connsiteY4" fmla="*/ 0 h 415498"/>
                  <a:gd name="connsiteX5" fmla="*/ 2425008 w 2425008"/>
                  <a:gd name="connsiteY5" fmla="*/ 0 h 415498"/>
                  <a:gd name="connsiteX6" fmla="*/ 2425008 w 2425008"/>
                  <a:gd name="connsiteY6" fmla="*/ 415498 h 415498"/>
                  <a:gd name="connsiteX7" fmla="*/ 1940006 w 2425008"/>
                  <a:gd name="connsiteY7" fmla="*/ 415498 h 415498"/>
                  <a:gd name="connsiteX8" fmla="*/ 1406505 w 2425008"/>
                  <a:gd name="connsiteY8" fmla="*/ 415498 h 415498"/>
                  <a:gd name="connsiteX9" fmla="*/ 994253 w 2425008"/>
                  <a:gd name="connsiteY9" fmla="*/ 415498 h 415498"/>
                  <a:gd name="connsiteX10" fmla="*/ 509252 w 2425008"/>
                  <a:gd name="connsiteY10" fmla="*/ 415498 h 415498"/>
                  <a:gd name="connsiteX11" fmla="*/ 0 w 2425008"/>
                  <a:gd name="connsiteY11" fmla="*/ 415498 h 415498"/>
                  <a:gd name="connsiteX12" fmla="*/ 0 w 2425008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25008" h="415498" extrusionOk="0">
                    <a:moveTo>
                      <a:pt x="0" y="0"/>
                    </a:moveTo>
                    <a:cubicBezTo>
                      <a:pt x="207504" y="-34153"/>
                      <a:pt x="357582" y="4071"/>
                      <a:pt x="460752" y="0"/>
                    </a:cubicBezTo>
                    <a:cubicBezTo>
                      <a:pt x="563922" y="-4071"/>
                      <a:pt x="787777" y="41790"/>
                      <a:pt x="873003" y="0"/>
                    </a:cubicBezTo>
                    <a:cubicBezTo>
                      <a:pt x="958229" y="-41790"/>
                      <a:pt x="1281703" y="31114"/>
                      <a:pt x="1406505" y="0"/>
                    </a:cubicBezTo>
                    <a:cubicBezTo>
                      <a:pt x="1531307" y="-31114"/>
                      <a:pt x="1701530" y="18820"/>
                      <a:pt x="1867256" y="0"/>
                    </a:cubicBezTo>
                    <a:cubicBezTo>
                      <a:pt x="2032982" y="-18820"/>
                      <a:pt x="2162086" y="47210"/>
                      <a:pt x="2425008" y="0"/>
                    </a:cubicBezTo>
                    <a:cubicBezTo>
                      <a:pt x="2435485" y="83913"/>
                      <a:pt x="2412637" y="265978"/>
                      <a:pt x="2425008" y="415498"/>
                    </a:cubicBezTo>
                    <a:cubicBezTo>
                      <a:pt x="2187809" y="449817"/>
                      <a:pt x="2152686" y="387774"/>
                      <a:pt x="1940006" y="415498"/>
                    </a:cubicBezTo>
                    <a:cubicBezTo>
                      <a:pt x="1727326" y="443222"/>
                      <a:pt x="1658930" y="385430"/>
                      <a:pt x="1406505" y="415498"/>
                    </a:cubicBezTo>
                    <a:cubicBezTo>
                      <a:pt x="1154080" y="445566"/>
                      <a:pt x="1175444" y="386704"/>
                      <a:pt x="994253" y="415498"/>
                    </a:cubicBezTo>
                    <a:cubicBezTo>
                      <a:pt x="813062" y="444292"/>
                      <a:pt x="747939" y="366361"/>
                      <a:pt x="509252" y="415498"/>
                    </a:cubicBezTo>
                    <a:cubicBezTo>
                      <a:pt x="270565" y="464635"/>
                      <a:pt x="166549" y="381696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US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9516BF6-B4CA-D920-F7DE-FF641AB56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49" y="3817143"/>
                <a:ext cx="2425008" cy="415498"/>
              </a:xfrm>
              <a:prstGeom prst="rect">
                <a:avLst/>
              </a:prstGeom>
              <a:blipFill>
                <a:blip r:embed="rId20"/>
                <a:stretch>
                  <a:fillRect b="-1470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425008"/>
                          <a:gd name="connsiteY0" fmla="*/ 0 h 415498"/>
                          <a:gd name="connsiteX1" fmla="*/ 460752 w 2425008"/>
                          <a:gd name="connsiteY1" fmla="*/ 0 h 415498"/>
                          <a:gd name="connsiteX2" fmla="*/ 873003 w 2425008"/>
                          <a:gd name="connsiteY2" fmla="*/ 0 h 415498"/>
                          <a:gd name="connsiteX3" fmla="*/ 1406505 w 2425008"/>
                          <a:gd name="connsiteY3" fmla="*/ 0 h 415498"/>
                          <a:gd name="connsiteX4" fmla="*/ 1867256 w 2425008"/>
                          <a:gd name="connsiteY4" fmla="*/ 0 h 415498"/>
                          <a:gd name="connsiteX5" fmla="*/ 2425008 w 2425008"/>
                          <a:gd name="connsiteY5" fmla="*/ 0 h 415498"/>
                          <a:gd name="connsiteX6" fmla="*/ 2425008 w 2425008"/>
                          <a:gd name="connsiteY6" fmla="*/ 415498 h 415498"/>
                          <a:gd name="connsiteX7" fmla="*/ 1940006 w 2425008"/>
                          <a:gd name="connsiteY7" fmla="*/ 415498 h 415498"/>
                          <a:gd name="connsiteX8" fmla="*/ 1406505 w 2425008"/>
                          <a:gd name="connsiteY8" fmla="*/ 415498 h 415498"/>
                          <a:gd name="connsiteX9" fmla="*/ 994253 w 2425008"/>
                          <a:gd name="connsiteY9" fmla="*/ 415498 h 415498"/>
                          <a:gd name="connsiteX10" fmla="*/ 509252 w 2425008"/>
                          <a:gd name="connsiteY10" fmla="*/ 415498 h 415498"/>
                          <a:gd name="connsiteX11" fmla="*/ 0 w 2425008"/>
                          <a:gd name="connsiteY11" fmla="*/ 415498 h 415498"/>
                          <a:gd name="connsiteX12" fmla="*/ 0 w 2425008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425008" h="415498" extrusionOk="0">
                            <a:moveTo>
                              <a:pt x="0" y="0"/>
                            </a:moveTo>
                            <a:cubicBezTo>
                              <a:pt x="207504" y="-34153"/>
                              <a:pt x="357582" y="4071"/>
                              <a:pt x="460752" y="0"/>
                            </a:cubicBezTo>
                            <a:cubicBezTo>
                              <a:pt x="563922" y="-4071"/>
                              <a:pt x="787777" y="41790"/>
                              <a:pt x="873003" y="0"/>
                            </a:cubicBezTo>
                            <a:cubicBezTo>
                              <a:pt x="958229" y="-41790"/>
                              <a:pt x="1281703" y="31114"/>
                              <a:pt x="1406505" y="0"/>
                            </a:cubicBezTo>
                            <a:cubicBezTo>
                              <a:pt x="1531307" y="-31114"/>
                              <a:pt x="1701530" y="18820"/>
                              <a:pt x="1867256" y="0"/>
                            </a:cubicBezTo>
                            <a:cubicBezTo>
                              <a:pt x="2032982" y="-18820"/>
                              <a:pt x="2162086" y="47210"/>
                              <a:pt x="2425008" y="0"/>
                            </a:cubicBezTo>
                            <a:cubicBezTo>
                              <a:pt x="2435485" y="83913"/>
                              <a:pt x="2412637" y="265978"/>
                              <a:pt x="2425008" y="415498"/>
                            </a:cubicBezTo>
                            <a:cubicBezTo>
                              <a:pt x="2187809" y="449817"/>
                              <a:pt x="2152686" y="387774"/>
                              <a:pt x="1940006" y="415498"/>
                            </a:cubicBezTo>
                            <a:cubicBezTo>
                              <a:pt x="1727326" y="443222"/>
                              <a:pt x="1658930" y="385430"/>
                              <a:pt x="1406505" y="415498"/>
                            </a:cubicBezTo>
                            <a:cubicBezTo>
                              <a:pt x="1154080" y="445566"/>
                              <a:pt x="1175444" y="386704"/>
                              <a:pt x="994253" y="415498"/>
                            </a:cubicBezTo>
                            <a:cubicBezTo>
                              <a:pt x="813062" y="444292"/>
                              <a:pt x="747939" y="366361"/>
                              <a:pt x="509252" y="415498"/>
                            </a:cubicBezTo>
                            <a:cubicBezTo>
                              <a:pt x="270565" y="464635"/>
                              <a:pt x="166549" y="381696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29E904C-77FE-9467-D7F8-6BEEECA0FC0F}"/>
                  </a:ext>
                </a:extLst>
              </p:cNvPr>
              <p:cNvSpPr txBox="1"/>
              <p:nvPr/>
            </p:nvSpPr>
            <p:spPr>
              <a:xfrm>
                <a:off x="2663786" y="3842150"/>
                <a:ext cx="1211049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𝟓𝟖𝟕𝟓</m:t>
                      </m:r>
                      <m:r>
                        <m:rPr>
                          <m:nor/>
                        </m:rPr>
                        <a:rPr lang="en-PH" dirty="0"/>
                        <m:t> 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29E904C-77FE-9467-D7F8-6BEEECA0F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786" y="3842150"/>
                <a:ext cx="121104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ight Arrow 2">
            <a:extLst>
              <a:ext uri="{FF2B5EF4-FFF2-40B4-BE49-F238E27FC236}">
                <a16:creationId xmlns:a16="http://schemas.microsoft.com/office/drawing/2014/main" id="{33900D62-F8A7-1258-210D-F9DEBF2F4B02}"/>
              </a:ext>
            </a:extLst>
          </p:cNvPr>
          <p:cNvSpPr/>
          <p:nvPr/>
        </p:nvSpPr>
        <p:spPr>
          <a:xfrm rot="16200000">
            <a:off x="5849112" y="4478372"/>
            <a:ext cx="978408" cy="4846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69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6A1E565F-7B3E-D748-56BC-B59156B54667}"/>
              </a:ext>
            </a:extLst>
          </p:cNvPr>
          <p:cNvSpPr txBox="1"/>
          <p:nvPr/>
        </p:nvSpPr>
        <p:spPr>
          <a:xfrm>
            <a:off x="4873467" y="5111699"/>
            <a:ext cx="6105683" cy="830997"/>
          </a:xfrm>
          <a:custGeom>
            <a:avLst/>
            <a:gdLst>
              <a:gd name="connsiteX0" fmla="*/ 0 w 6105683"/>
              <a:gd name="connsiteY0" fmla="*/ 0 h 830997"/>
              <a:gd name="connsiteX1" fmla="*/ 494005 w 6105683"/>
              <a:gd name="connsiteY1" fmla="*/ 0 h 830997"/>
              <a:gd name="connsiteX2" fmla="*/ 865897 w 6105683"/>
              <a:gd name="connsiteY2" fmla="*/ 0 h 830997"/>
              <a:gd name="connsiteX3" fmla="*/ 1543073 w 6105683"/>
              <a:gd name="connsiteY3" fmla="*/ 0 h 830997"/>
              <a:gd name="connsiteX4" fmla="*/ 2037078 w 6105683"/>
              <a:gd name="connsiteY4" fmla="*/ 0 h 830997"/>
              <a:gd name="connsiteX5" fmla="*/ 2531083 w 6105683"/>
              <a:gd name="connsiteY5" fmla="*/ 0 h 830997"/>
              <a:gd name="connsiteX6" fmla="*/ 3208259 w 6105683"/>
              <a:gd name="connsiteY6" fmla="*/ 0 h 830997"/>
              <a:gd name="connsiteX7" fmla="*/ 3641207 w 6105683"/>
              <a:gd name="connsiteY7" fmla="*/ 0 h 830997"/>
              <a:gd name="connsiteX8" fmla="*/ 4318383 w 6105683"/>
              <a:gd name="connsiteY8" fmla="*/ 0 h 830997"/>
              <a:gd name="connsiteX9" fmla="*/ 4995559 w 6105683"/>
              <a:gd name="connsiteY9" fmla="*/ 0 h 830997"/>
              <a:gd name="connsiteX10" fmla="*/ 5550621 w 6105683"/>
              <a:gd name="connsiteY10" fmla="*/ 0 h 830997"/>
              <a:gd name="connsiteX11" fmla="*/ 6105683 w 6105683"/>
              <a:gd name="connsiteY11" fmla="*/ 0 h 830997"/>
              <a:gd name="connsiteX12" fmla="*/ 6105683 w 6105683"/>
              <a:gd name="connsiteY12" fmla="*/ 407189 h 830997"/>
              <a:gd name="connsiteX13" fmla="*/ 6105683 w 6105683"/>
              <a:gd name="connsiteY13" fmla="*/ 830997 h 830997"/>
              <a:gd name="connsiteX14" fmla="*/ 5550621 w 6105683"/>
              <a:gd name="connsiteY14" fmla="*/ 830997 h 830997"/>
              <a:gd name="connsiteX15" fmla="*/ 5117672 w 6105683"/>
              <a:gd name="connsiteY15" fmla="*/ 830997 h 830997"/>
              <a:gd name="connsiteX16" fmla="*/ 4562610 w 6105683"/>
              <a:gd name="connsiteY16" fmla="*/ 830997 h 830997"/>
              <a:gd name="connsiteX17" fmla="*/ 3885435 w 6105683"/>
              <a:gd name="connsiteY17" fmla="*/ 830997 h 830997"/>
              <a:gd name="connsiteX18" fmla="*/ 3330373 w 6105683"/>
              <a:gd name="connsiteY18" fmla="*/ 830997 h 830997"/>
              <a:gd name="connsiteX19" fmla="*/ 2958481 w 6105683"/>
              <a:gd name="connsiteY19" fmla="*/ 830997 h 830997"/>
              <a:gd name="connsiteX20" fmla="*/ 2525533 w 6105683"/>
              <a:gd name="connsiteY20" fmla="*/ 830997 h 830997"/>
              <a:gd name="connsiteX21" fmla="*/ 1848357 w 6105683"/>
              <a:gd name="connsiteY21" fmla="*/ 830997 h 830997"/>
              <a:gd name="connsiteX22" fmla="*/ 1293295 w 6105683"/>
              <a:gd name="connsiteY22" fmla="*/ 830997 h 830997"/>
              <a:gd name="connsiteX23" fmla="*/ 860346 w 6105683"/>
              <a:gd name="connsiteY23" fmla="*/ 830997 h 830997"/>
              <a:gd name="connsiteX24" fmla="*/ 0 w 6105683"/>
              <a:gd name="connsiteY24" fmla="*/ 830997 h 830997"/>
              <a:gd name="connsiteX25" fmla="*/ 0 w 6105683"/>
              <a:gd name="connsiteY25" fmla="*/ 440428 h 830997"/>
              <a:gd name="connsiteX26" fmla="*/ 0 w 6105683"/>
              <a:gd name="connsiteY26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105683" h="830997" extrusionOk="0">
                <a:moveTo>
                  <a:pt x="0" y="0"/>
                </a:moveTo>
                <a:cubicBezTo>
                  <a:pt x="130599" y="-3941"/>
                  <a:pt x="369917" y="17155"/>
                  <a:pt x="494005" y="0"/>
                </a:cubicBezTo>
                <a:cubicBezTo>
                  <a:pt x="618093" y="-17155"/>
                  <a:pt x="751929" y="41458"/>
                  <a:pt x="865897" y="0"/>
                </a:cubicBezTo>
                <a:cubicBezTo>
                  <a:pt x="979865" y="-41458"/>
                  <a:pt x="1359156" y="33350"/>
                  <a:pt x="1543073" y="0"/>
                </a:cubicBezTo>
                <a:cubicBezTo>
                  <a:pt x="1726990" y="-33350"/>
                  <a:pt x="1835459" y="19305"/>
                  <a:pt x="2037078" y="0"/>
                </a:cubicBezTo>
                <a:cubicBezTo>
                  <a:pt x="2238697" y="-19305"/>
                  <a:pt x="2398173" y="18489"/>
                  <a:pt x="2531083" y="0"/>
                </a:cubicBezTo>
                <a:cubicBezTo>
                  <a:pt x="2663993" y="-18489"/>
                  <a:pt x="2912280" y="42082"/>
                  <a:pt x="3208259" y="0"/>
                </a:cubicBezTo>
                <a:cubicBezTo>
                  <a:pt x="3504238" y="-42082"/>
                  <a:pt x="3519225" y="41492"/>
                  <a:pt x="3641207" y="0"/>
                </a:cubicBezTo>
                <a:cubicBezTo>
                  <a:pt x="3763189" y="-41492"/>
                  <a:pt x="4156700" y="60638"/>
                  <a:pt x="4318383" y="0"/>
                </a:cubicBezTo>
                <a:cubicBezTo>
                  <a:pt x="4480066" y="-60638"/>
                  <a:pt x="4781661" y="61806"/>
                  <a:pt x="4995559" y="0"/>
                </a:cubicBezTo>
                <a:cubicBezTo>
                  <a:pt x="5209457" y="-61806"/>
                  <a:pt x="5321851" y="32835"/>
                  <a:pt x="5550621" y="0"/>
                </a:cubicBezTo>
                <a:cubicBezTo>
                  <a:pt x="5779391" y="-32835"/>
                  <a:pt x="5964164" y="53201"/>
                  <a:pt x="6105683" y="0"/>
                </a:cubicBezTo>
                <a:cubicBezTo>
                  <a:pt x="6153468" y="196833"/>
                  <a:pt x="6061238" y="213123"/>
                  <a:pt x="6105683" y="407189"/>
                </a:cubicBezTo>
                <a:cubicBezTo>
                  <a:pt x="6150128" y="601255"/>
                  <a:pt x="6069400" y="622181"/>
                  <a:pt x="6105683" y="830997"/>
                </a:cubicBezTo>
                <a:cubicBezTo>
                  <a:pt x="5970820" y="896277"/>
                  <a:pt x="5739504" y="798034"/>
                  <a:pt x="5550621" y="830997"/>
                </a:cubicBezTo>
                <a:cubicBezTo>
                  <a:pt x="5361738" y="863960"/>
                  <a:pt x="5257201" y="792533"/>
                  <a:pt x="5117672" y="830997"/>
                </a:cubicBezTo>
                <a:cubicBezTo>
                  <a:pt x="4978143" y="869461"/>
                  <a:pt x="4734561" y="779463"/>
                  <a:pt x="4562610" y="830997"/>
                </a:cubicBezTo>
                <a:cubicBezTo>
                  <a:pt x="4390659" y="882531"/>
                  <a:pt x="4137882" y="827701"/>
                  <a:pt x="3885435" y="830997"/>
                </a:cubicBezTo>
                <a:cubicBezTo>
                  <a:pt x="3632988" y="834293"/>
                  <a:pt x="3538028" y="811369"/>
                  <a:pt x="3330373" y="830997"/>
                </a:cubicBezTo>
                <a:cubicBezTo>
                  <a:pt x="3122718" y="850625"/>
                  <a:pt x="3078509" y="787902"/>
                  <a:pt x="2958481" y="830997"/>
                </a:cubicBezTo>
                <a:cubicBezTo>
                  <a:pt x="2838453" y="874092"/>
                  <a:pt x="2714854" y="785625"/>
                  <a:pt x="2525533" y="830997"/>
                </a:cubicBezTo>
                <a:cubicBezTo>
                  <a:pt x="2336212" y="876369"/>
                  <a:pt x="2058264" y="823921"/>
                  <a:pt x="1848357" y="830997"/>
                </a:cubicBezTo>
                <a:cubicBezTo>
                  <a:pt x="1638450" y="838073"/>
                  <a:pt x="1450668" y="817437"/>
                  <a:pt x="1293295" y="830997"/>
                </a:cubicBezTo>
                <a:cubicBezTo>
                  <a:pt x="1135922" y="844557"/>
                  <a:pt x="1015637" y="820782"/>
                  <a:pt x="860346" y="830997"/>
                </a:cubicBezTo>
                <a:cubicBezTo>
                  <a:pt x="705055" y="841212"/>
                  <a:pt x="192833" y="743419"/>
                  <a:pt x="0" y="830997"/>
                </a:cubicBezTo>
                <a:cubicBezTo>
                  <a:pt x="-9608" y="685875"/>
                  <a:pt x="8832" y="531899"/>
                  <a:pt x="0" y="440428"/>
                </a:cubicBezTo>
                <a:cubicBezTo>
                  <a:pt x="-8832" y="348957"/>
                  <a:pt x="49013" y="1863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We will put </a:t>
            </a:r>
            <a:r>
              <a:rPr lang="en-US" sz="2400" b="1" dirty="0"/>
              <a:t>“Is Round?” </a:t>
            </a:r>
            <a:r>
              <a:rPr lang="en-US" sz="2400" dirty="0"/>
              <a:t>on the top of our decision tree!</a:t>
            </a:r>
            <a:endParaRPr lang="en-PH" sz="2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7214CC-420F-4F1A-1709-0D45083B8A88}"/>
              </a:ext>
            </a:extLst>
          </p:cNvPr>
          <p:cNvGrpSpPr/>
          <p:nvPr/>
        </p:nvGrpSpPr>
        <p:grpSpPr>
          <a:xfrm>
            <a:off x="7114257" y="660544"/>
            <a:ext cx="4173786" cy="3478647"/>
            <a:chOff x="4009107" y="539894"/>
            <a:chExt cx="4173786" cy="347864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C6B1895-135B-8214-9B4B-578D4DA4C9BE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 flipH="1">
              <a:off x="5420281" y="2250079"/>
              <a:ext cx="684047" cy="48188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ounded Rectangle 10">
              <a:extLst>
                <a:ext uri="{FF2B5EF4-FFF2-40B4-BE49-F238E27FC236}">
                  <a16:creationId xmlns:a16="http://schemas.microsoft.com/office/drawing/2014/main" id="{56106D2D-49B4-8FB1-0A0C-15A427480625}"/>
                </a:ext>
              </a:extLst>
            </p:cNvPr>
            <p:cNvSpPr/>
            <p:nvPr/>
          </p:nvSpPr>
          <p:spPr>
            <a:xfrm>
              <a:off x="4611494" y="1802904"/>
              <a:ext cx="2985668" cy="447175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Is Round?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82AB876-9C80-83DD-3814-BBAF4BD07ACA}"/>
                </a:ext>
              </a:extLst>
            </p:cNvPr>
            <p:cNvCxnSpPr>
              <a:cxnSpLocks/>
              <a:stCxn id="50" idx="2"/>
            </p:cNvCxnSpPr>
            <p:nvPr/>
          </p:nvCxnSpPr>
          <p:spPr>
            <a:xfrm>
              <a:off x="6104328" y="2250079"/>
              <a:ext cx="908471" cy="536577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E115682-9E32-7B6C-F7BE-93D7A65C490C}"/>
                </a:ext>
              </a:extLst>
            </p:cNvPr>
            <p:cNvSpPr txBox="1"/>
            <p:nvPr/>
          </p:nvSpPr>
          <p:spPr>
            <a:xfrm>
              <a:off x="5192258" y="2295662"/>
              <a:ext cx="439583" cy="26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8C3E976-142C-43DB-F2A9-6D2CAFBE4FAF}"/>
                </a:ext>
              </a:extLst>
            </p:cNvPr>
            <p:cNvSpPr txBox="1"/>
            <p:nvPr/>
          </p:nvSpPr>
          <p:spPr>
            <a:xfrm>
              <a:off x="6774718" y="2319268"/>
              <a:ext cx="476163" cy="2676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91" name="Graphic 90" descr="Bowl outline">
              <a:extLst>
                <a:ext uri="{FF2B5EF4-FFF2-40B4-BE49-F238E27FC236}">
                  <a16:creationId xmlns:a16="http://schemas.microsoft.com/office/drawing/2014/main" id="{3B6BF7B9-3F0B-E10E-B739-183E2A272A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963"/>
            <a:stretch/>
          </p:blipFill>
          <p:spPr>
            <a:xfrm>
              <a:off x="4009107" y="3168362"/>
              <a:ext cx="1473272" cy="850179"/>
            </a:xfrm>
            <a:prstGeom prst="rect">
              <a:avLst/>
            </a:prstGeom>
          </p:spPr>
        </p:pic>
        <p:pic>
          <p:nvPicPr>
            <p:cNvPr id="88" name="Graphic 87" descr="Bowl outline">
              <a:extLst>
                <a:ext uri="{FF2B5EF4-FFF2-40B4-BE49-F238E27FC236}">
                  <a16:creationId xmlns:a16="http://schemas.microsoft.com/office/drawing/2014/main" id="{24D0D1DD-5EEC-6707-B659-8BF6F3A32B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42963"/>
            <a:stretch/>
          </p:blipFill>
          <p:spPr>
            <a:xfrm>
              <a:off x="6709621" y="3131187"/>
              <a:ext cx="1473272" cy="850179"/>
            </a:xfrm>
            <a:prstGeom prst="rect">
              <a:avLst/>
            </a:prstGeom>
          </p:spPr>
        </p:pic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ACBF94F-ADA6-55DC-7B22-490996D6D6D9}"/>
                </a:ext>
              </a:extLst>
            </p:cNvPr>
            <p:cNvGrpSpPr/>
            <p:nvPr/>
          </p:nvGrpSpPr>
          <p:grpSpPr>
            <a:xfrm>
              <a:off x="5447034" y="539894"/>
              <a:ext cx="1473272" cy="1483615"/>
              <a:chOff x="7088269" y="2537416"/>
              <a:chExt cx="1800000" cy="1791583"/>
            </a:xfrm>
          </p:grpSpPr>
          <p:pic>
            <p:nvPicPr>
              <p:cNvPr id="61" name="Picture 6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59111FB-9237-D791-FBB3-0FDF4B935C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2" name="Picture 6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844C9A74-0F5D-348D-296D-400623FC70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3" name="Graphic 62" descr="Bowl outline">
                <a:extLst>
                  <a:ext uri="{FF2B5EF4-FFF2-40B4-BE49-F238E27FC236}">
                    <a16:creationId xmlns:a16="http://schemas.microsoft.com/office/drawing/2014/main" id="{64DBF146-8F66-F4C1-45A0-8E44B570E6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64" name="Picture 6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D754BBC9-B40D-B906-E35C-60CC76F270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23B13F2A-8E4E-4688-457B-9A603510F9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8" name="Picture 77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444AA11-BCD9-C048-6E32-20592947E2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79" name="Picture 7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079B79FD-CFAE-A384-3342-E5318FF276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80" name="Picture 79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3B8BF17-1D83-1029-8D55-60B0A05A78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1" name="Picture 8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79D9941-30F7-3208-9C57-61D528D733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5" name="Picture 8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7C167D1-0F1E-4062-3BA3-24AC654F0C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86" name="Picture 85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2DA848B0-C2E5-0805-4363-86108CB812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70A05CC7-0C34-7471-1414-F4392C8D9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814129"/>
              </p:ext>
            </p:extLst>
          </p:nvPr>
        </p:nvGraphicFramePr>
        <p:xfrm>
          <a:off x="248874" y="526246"/>
          <a:ext cx="3835340" cy="41708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63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6A1E565F-7B3E-D748-56BC-B59156B54667}"/>
              </a:ext>
            </a:extLst>
          </p:cNvPr>
          <p:cNvSpPr txBox="1"/>
          <p:nvPr/>
        </p:nvSpPr>
        <p:spPr>
          <a:xfrm>
            <a:off x="4873467" y="5111699"/>
            <a:ext cx="6105683" cy="830997"/>
          </a:xfrm>
          <a:custGeom>
            <a:avLst/>
            <a:gdLst>
              <a:gd name="connsiteX0" fmla="*/ 0 w 6105683"/>
              <a:gd name="connsiteY0" fmla="*/ 0 h 830997"/>
              <a:gd name="connsiteX1" fmla="*/ 494005 w 6105683"/>
              <a:gd name="connsiteY1" fmla="*/ 0 h 830997"/>
              <a:gd name="connsiteX2" fmla="*/ 865897 w 6105683"/>
              <a:gd name="connsiteY2" fmla="*/ 0 h 830997"/>
              <a:gd name="connsiteX3" fmla="*/ 1543073 w 6105683"/>
              <a:gd name="connsiteY3" fmla="*/ 0 h 830997"/>
              <a:gd name="connsiteX4" fmla="*/ 2037078 w 6105683"/>
              <a:gd name="connsiteY4" fmla="*/ 0 h 830997"/>
              <a:gd name="connsiteX5" fmla="*/ 2531083 w 6105683"/>
              <a:gd name="connsiteY5" fmla="*/ 0 h 830997"/>
              <a:gd name="connsiteX6" fmla="*/ 3208259 w 6105683"/>
              <a:gd name="connsiteY6" fmla="*/ 0 h 830997"/>
              <a:gd name="connsiteX7" fmla="*/ 3641207 w 6105683"/>
              <a:gd name="connsiteY7" fmla="*/ 0 h 830997"/>
              <a:gd name="connsiteX8" fmla="*/ 4318383 w 6105683"/>
              <a:gd name="connsiteY8" fmla="*/ 0 h 830997"/>
              <a:gd name="connsiteX9" fmla="*/ 4995559 w 6105683"/>
              <a:gd name="connsiteY9" fmla="*/ 0 h 830997"/>
              <a:gd name="connsiteX10" fmla="*/ 5550621 w 6105683"/>
              <a:gd name="connsiteY10" fmla="*/ 0 h 830997"/>
              <a:gd name="connsiteX11" fmla="*/ 6105683 w 6105683"/>
              <a:gd name="connsiteY11" fmla="*/ 0 h 830997"/>
              <a:gd name="connsiteX12" fmla="*/ 6105683 w 6105683"/>
              <a:gd name="connsiteY12" fmla="*/ 407189 h 830997"/>
              <a:gd name="connsiteX13" fmla="*/ 6105683 w 6105683"/>
              <a:gd name="connsiteY13" fmla="*/ 830997 h 830997"/>
              <a:gd name="connsiteX14" fmla="*/ 5550621 w 6105683"/>
              <a:gd name="connsiteY14" fmla="*/ 830997 h 830997"/>
              <a:gd name="connsiteX15" fmla="*/ 5117672 w 6105683"/>
              <a:gd name="connsiteY15" fmla="*/ 830997 h 830997"/>
              <a:gd name="connsiteX16" fmla="*/ 4562610 w 6105683"/>
              <a:gd name="connsiteY16" fmla="*/ 830997 h 830997"/>
              <a:gd name="connsiteX17" fmla="*/ 3885435 w 6105683"/>
              <a:gd name="connsiteY17" fmla="*/ 830997 h 830997"/>
              <a:gd name="connsiteX18" fmla="*/ 3330373 w 6105683"/>
              <a:gd name="connsiteY18" fmla="*/ 830997 h 830997"/>
              <a:gd name="connsiteX19" fmla="*/ 2958481 w 6105683"/>
              <a:gd name="connsiteY19" fmla="*/ 830997 h 830997"/>
              <a:gd name="connsiteX20" fmla="*/ 2525533 w 6105683"/>
              <a:gd name="connsiteY20" fmla="*/ 830997 h 830997"/>
              <a:gd name="connsiteX21" fmla="*/ 1848357 w 6105683"/>
              <a:gd name="connsiteY21" fmla="*/ 830997 h 830997"/>
              <a:gd name="connsiteX22" fmla="*/ 1293295 w 6105683"/>
              <a:gd name="connsiteY22" fmla="*/ 830997 h 830997"/>
              <a:gd name="connsiteX23" fmla="*/ 860346 w 6105683"/>
              <a:gd name="connsiteY23" fmla="*/ 830997 h 830997"/>
              <a:gd name="connsiteX24" fmla="*/ 0 w 6105683"/>
              <a:gd name="connsiteY24" fmla="*/ 830997 h 830997"/>
              <a:gd name="connsiteX25" fmla="*/ 0 w 6105683"/>
              <a:gd name="connsiteY25" fmla="*/ 440428 h 830997"/>
              <a:gd name="connsiteX26" fmla="*/ 0 w 6105683"/>
              <a:gd name="connsiteY26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105683" h="830997" extrusionOk="0">
                <a:moveTo>
                  <a:pt x="0" y="0"/>
                </a:moveTo>
                <a:cubicBezTo>
                  <a:pt x="130599" y="-3941"/>
                  <a:pt x="369917" y="17155"/>
                  <a:pt x="494005" y="0"/>
                </a:cubicBezTo>
                <a:cubicBezTo>
                  <a:pt x="618093" y="-17155"/>
                  <a:pt x="751929" y="41458"/>
                  <a:pt x="865897" y="0"/>
                </a:cubicBezTo>
                <a:cubicBezTo>
                  <a:pt x="979865" y="-41458"/>
                  <a:pt x="1359156" y="33350"/>
                  <a:pt x="1543073" y="0"/>
                </a:cubicBezTo>
                <a:cubicBezTo>
                  <a:pt x="1726990" y="-33350"/>
                  <a:pt x="1835459" y="19305"/>
                  <a:pt x="2037078" y="0"/>
                </a:cubicBezTo>
                <a:cubicBezTo>
                  <a:pt x="2238697" y="-19305"/>
                  <a:pt x="2398173" y="18489"/>
                  <a:pt x="2531083" y="0"/>
                </a:cubicBezTo>
                <a:cubicBezTo>
                  <a:pt x="2663993" y="-18489"/>
                  <a:pt x="2912280" y="42082"/>
                  <a:pt x="3208259" y="0"/>
                </a:cubicBezTo>
                <a:cubicBezTo>
                  <a:pt x="3504238" y="-42082"/>
                  <a:pt x="3519225" y="41492"/>
                  <a:pt x="3641207" y="0"/>
                </a:cubicBezTo>
                <a:cubicBezTo>
                  <a:pt x="3763189" y="-41492"/>
                  <a:pt x="4156700" y="60638"/>
                  <a:pt x="4318383" y="0"/>
                </a:cubicBezTo>
                <a:cubicBezTo>
                  <a:pt x="4480066" y="-60638"/>
                  <a:pt x="4781661" y="61806"/>
                  <a:pt x="4995559" y="0"/>
                </a:cubicBezTo>
                <a:cubicBezTo>
                  <a:pt x="5209457" y="-61806"/>
                  <a:pt x="5321851" y="32835"/>
                  <a:pt x="5550621" y="0"/>
                </a:cubicBezTo>
                <a:cubicBezTo>
                  <a:pt x="5779391" y="-32835"/>
                  <a:pt x="5964164" y="53201"/>
                  <a:pt x="6105683" y="0"/>
                </a:cubicBezTo>
                <a:cubicBezTo>
                  <a:pt x="6153468" y="196833"/>
                  <a:pt x="6061238" y="213123"/>
                  <a:pt x="6105683" y="407189"/>
                </a:cubicBezTo>
                <a:cubicBezTo>
                  <a:pt x="6150128" y="601255"/>
                  <a:pt x="6069400" y="622181"/>
                  <a:pt x="6105683" y="830997"/>
                </a:cubicBezTo>
                <a:cubicBezTo>
                  <a:pt x="5970820" y="896277"/>
                  <a:pt x="5739504" y="798034"/>
                  <a:pt x="5550621" y="830997"/>
                </a:cubicBezTo>
                <a:cubicBezTo>
                  <a:pt x="5361738" y="863960"/>
                  <a:pt x="5257201" y="792533"/>
                  <a:pt x="5117672" y="830997"/>
                </a:cubicBezTo>
                <a:cubicBezTo>
                  <a:pt x="4978143" y="869461"/>
                  <a:pt x="4734561" y="779463"/>
                  <a:pt x="4562610" y="830997"/>
                </a:cubicBezTo>
                <a:cubicBezTo>
                  <a:pt x="4390659" y="882531"/>
                  <a:pt x="4137882" y="827701"/>
                  <a:pt x="3885435" y="830997"/>
                </a:cubicBezTo>
                <a:cubicBezTo>
                  <a:pt x="3632988" y="834293"/>
                  <a:pt x="3538028" y="811369"/>
                  <a:pt x="3330373" y="830997"/>
                </a:cubicBezTo>
                <a:cubicBezTo>
                  <a:pt x="3122718" y="850625"/>
                  <a:pt x="3078509" y="787902"/>
                  <a:pt x="2958481" y="830997"/>
                </a:cubicBezTo>
                <a:cubicBezTo>
                  <a:pt x="2838453" y="874092"/>
                  <a:pt x="2714854" y="785625"/>
                  <a:pt x="2525533" y="830997"/>
                </a:cubicBezTo>
                <a:cubicBezTo>
                  <a:pt x="2336212" y="876369"/>
                  <a:pt x="2058264" y="823921"/>
                  <a:pt x="1848357" y="830997"/>
                </a:cubicBezTo>
                <a:cubicBezTo>
                  <a:pt x="1638450" y="838073"/>
                  <a:pt x="1450668" y="817437"/>
                  <a:pt x="1293295" y="830997"/>
                </a:cubicBezTo>
                <a:cubicBezTo>
                  <a:pt x="1135922" y="844557"/>
                  <a:pt x="1015637" y="820782"/>
                  <a:pt x="860346" y="830997"/>
                </a:cubicBezTo>
                <a:cubicBezTo>
                  <a:pt x="705055" y="841212"/>
                  <a:pt x="192833" y="743419"/>
                  <a:pt x="0" y="830997"/>
                </a:cubicBezTo>
                <a:cubicBezTo>
                  <a:pt x="-9608" y="685875"/>
                  <a:pt x="8832" y="531899"/>
                  <a:pt x="0" y="440428"/>
                </a:cubicBezTo>
                <a:cubicBezTo>
                  <a:pt x="-8832" y="348957"/>
                  <a:pt x="49013" y="18632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Now, we will put the fruits that are round on the left and not round on the right</a:t>
            </a:r>
            <a:endParaRPr lang="en-PH" sz="2400" b="1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70A05CC7-0C34-7471-1414-F4392C8D9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882316"/>
              </p:ext>
            </p:extLst>
          </p:nvPr>
        </p:nvGraphicFramePr>
        <p:xfrm>
          <a:off x="248874" y="526246"/>
          <a:ext cx="3835340" cy="41708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F0DDB5-5A7B-0833-D104-7E4AC50FD2F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026327" y="2561539"/>
            <a:ext cx="1039648" cy="58191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46">
            <a:extLst>
              <a:ext uri="{FF2B5EF4-FFF2-40B4-BE49-F238E27FC236}">
                <a16:creationId xmlns:a16="http://schemas.microsoft.com/office/drawing/2014/main" id="{7FEFC2F0-96B4-CFF3-2F6C-A8B5B45270E3}"/>
              </a:ext>
            </a:extLst>
          </p:cNvPr>
          <p:cNvSpPr/>
          <p:nvPr/>
        </p:nvSpPr>
        <p:spPr>
          <a:xfrm>
            <a:off x="7445975" y="2021539"/>
            <a:ext cx="3240000" cy="5400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Is Round?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3E6595-25F7-56D7-9954-8E7B6E5E014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065975" y="2561539"/>
            <a:ext cx="906043" cy="64795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4F78C8-B04E-5419-84A3-1F2531CBD2F7}"/>
              </a:ext>
            </a:extLst>
          </p:cNvPr>
          <p:cNvSpPr txBox="1"/>
          <p:nvPr/>
        </p:nvSpPr>
        <p:spPr>
          <a:xfrm>
            <a:off x="7747735" y="2616584"/>
            <a:ext cx="537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7F8A4-1F2D-6B95-9E7C-D1814D881FEF}"/>
              </a:ext>
            </a:extLst>
          </p:cNvPr>
          <p:cNvSpPr txBox="1"/>
          <p:nvPr/>
        </p:nvSpPr>
        <p:spPr>
          <a:xfrm>
            <a:off x="9681137" y="2645090"/>
            <a:ext cx="581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D51C305-C5A8-4A3D-3A5A-52DF835A0D35}"/>
              </a:ext>
            </a:extLst>
          </p:cNvPr>
          <p:cNvGrpSpPr/>
          <p:nvPr/>
        </p:nvGrpSpPr>
        <p:grpSpPr>
          <a:xfrm>
            <a:off x="9601604" y="3257934"/>
            <a:ext cx="1800000" cy="1394273"/>
            <a:chOff x="9601604" y="3257934"/>
            <a:chExt cx="1800000" cy="1394273"/>
          </a:xfrm>
        </p:grpSpPr>
        <p:pic>
          <p:nvPicPr>
            <p:cNvPr id="12" name="Picture 11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AD83BFAC-ACB4-E75A-5EA7-0AA4E92C3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5304" y="3257934"/>
              <a:ext cx="360000" cy="360000"/>
            </a:xfrm>
            <a:prstGeom prst="rect">
              <a:avLst/>
            </a:prstGeom>
          </p:spPr>
        </p:pic>
        <p:pic>
          <p:nvPicPr>
            <p:cNvPr id="13" name="Picture 12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3538B317-80A7-910A-D772-F1BA70DFB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25304" y="3675747"/>
              <a:ext cx="360000" cy="360000"/>
            </a:xfrm>
            <a:prstGeom prst="rect">
              <a:avLst/>
            </a:prstGeom>
          </p:spPr>
        </p:pic>
        <p:pic>
          <p:nvPicPr>
            <p:cNvPr id="14" name="Picture 1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1E643ADA-8962-0349-B1C0-C4B3F11CD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56695" y="3273784"/>
              <a:ext cx="360000" cy="360000"/>
            </a:xfrm>
            <a:prstGeom prst="rect">
              <a:avLst/>
            </a:prstGeom>
          </p:spPr>
        </p:pic>
        <p:pic>
          <p:nvPicPr>
            <p:cNvPr id="15" name="Picture 1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EFD2CDEC-D6BC-65A9-CAF1-747C4E684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4065" y="3703347"/>
              <a:ext cx="360000" cy="304800"/>
            </a:xfrm>
            <a:prstGeom prst="rect">
              <a:avLst/>
            </a:prstGeom>
          </p:spPr>
        </p:pic>
        <p:pic>
          <p:nvPicPr>
            <p:cNvPr id="20" name="Graphic 19" descr="Bowl outline">
              <a:extLst>
                <a:ext uri="{FF2B5EF4-FFF2-40B4-BE49-F238E27FC236}">
                  <a16:creationId xmlns:a16="http://schemas.microsoft.com/office/drawing/2014/main" id="{13631E34-559C-7A71-18F9-B094F0A043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42963"/>
            <a:stretch/>
          </p:blipFill>
          <p:spPr>
            <a:xfrm>
              <a:off x="9601604" y="3625548"/>
              <a:ext cx="1800000" cy="102665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D1915C6-98AB-0317-EDA5-584FE72193B9}"/>
              </a:ext>
            </a:extLst>
          </p:cNvPr>
          <p:cNvGrpSpPr/>
          <p:nvPr/>
        </p:nvGrpSpPr>
        <p:grpSpPr>
          <a:xfrm>
            <a:off x="6302196" y="3065324"/>
            <a:ext cx="1800000" cy="1631775"/>
            <a:chOff x="6302196" y="3065324"/>
            <a:chExt cx="1800000" cy="1631775"/>
          </a:xfrm>
        </p:grpSpPr>
        <p:pic>
          <p:nvPicPr>
            <p:cNvPr id="10" name="Picture 9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41FDDB4E-4AB7-6F1C-CDF3-7D57D8741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1165" y="3065324"/>
              <a:ext cx="360000" cy="360000"/>
            </a:xfrm>
            <a:prstGeom prst="rect">
              <a:avLst/>
            </a:prstGeom>
          </p:spPr>
        </p:pic>
        <p:pic>
          <p:nvPicPr>
            <p:cNvPr id="11" name="Graphic 10" descr="Bowl outline">
              <a:extLst>
                <a:ext uri="{FF2B5EF4-FFF2-40B4-BE49-F238E27FC236}">
                  <a16:creationId xmlns:a16="http://schemas.microsoft.com/office/drawing/2014/main" id="{CD9338C8-8CF8-0039-C5E8-3FE8B58814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42963"/>
            <a:stretch/>
          </p:blipFill>
          <p:spPr>
            <a:xfrm>
              <a:off x="6302196" y="3670440"/>
              <a:ext cx="1800000" cy="1026659"/>
            </a:xfrm>
            <a:prstGeom prst="rect">
              <a:avLst/>
            </a:prstGeom>
          </p:spPr>
        </p:pic>
        <p:pic>
          <p:nvPicPr>
            <p:cNvPr id="16" name="Picture 15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DB64BCD2-3F2E-CB32-64C8-5E9EC49B0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3840" y="3287454"/>
              <a:ext cx="360000" cy="360000"/>
            </a:xfrm>
            <a:prstGeom prst="rect">
              <a:avLst/>
            </a:prstGeom>
          </p:spPr>
        </p:pic>
        <p:pic>
          <p:nvPicPr>
            <p:cNvPr id="17" name="Picture 16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173F0A7B-62C7-7387-EB10-A84E84A12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6229" y="3273784"/>
              <a:ext cx="360000" cy="360000"/>
            </a:xfrm>
            <a:prstGeom prst="rect">
              <a:avLst/>
            </a:prstGeom>
          </p:spPr>
        </p:pic>
        <p:pic>
          <p:nvPicPr>
            <p:cNvPr id="18" name="Picture 1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CF9C7F29-AC95-652A-844A-B9A7AA316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074" y="3735671"/>
              <a:ext cx="360000" cy="360000"/>
            </a:xfrm>
            <a:prstGeom prst="rect">
              <a:avLst/>
            </a:prstGeom>
          </p:spPr>
        </p:pic>
        <p:pic>
          <p:nvPicPr>
            <p:cNvPr id="19" name="Picture 18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390B525D-48D4-B99A-4D59-19C10681E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5207" y="3467454"/>
              <a:ext cx="360000" cy="360000"/>
            </a:xfrm>
            <a:prstGeom prst="rect">
              <a:avLst/>
            </a:prstGeom>
          </p:spPr>
        </p:pic>
        <p:pic>
          <p:nvPicPr>
            <p:cNvPr id="21" name="Picture 20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98AED1C5-7746-22A9-D746-75626644F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7648" y="3472040"/>
              <a:ext cx="360000" cy="3600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4873ED5-E9BD-AD30-75BC-B45CB1E12AD2}"/>
              </a:ext>
            </a:extLst>
          </p:cNvPr>
          <p:cNvGrpSpPr/>
          <p:nvPr/>
        </p:nvGrpSpPr>
        <p:grpSpPr>
          <a:xfrm>
            <a:off x="8172018" y="497859"/>
            <a:ext cx="1800000" cy="1791583"/>
            <a:chOff x="7088269" y="2537416"/>
            <a:chExt cx="1800000" cy="1791583"/>
          </a:xfrm>
        </p:grpSpPr>
        <p:pic>
          <p:nvPicPr>
            <p:cNvPr id="23" name="Picture 2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5E0BC609-51DC-136A-16A9-FC50E43D0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24" name="Picture 2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1150D5C9-57C5-CC3B-829C-C6B5563D5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25" name="Graphic 24" descr="Bowl outline">
              <a:extLst>
                <a:ext uri="{FF2B5EF4-FFF2-40B4-BE49-F238E27FC236}">
                  <a16:creationId xmlns:a16="http://schemas.microsoft.com/office/drawing/2014/main" id="{9BA34451-E8B3-B03F-8F2F-D34E1F856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26" name="Picture 2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3015B456-F082-A862-2A73-077E26869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27" name="Picture 2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7B31997-A36F-F1EE-59D7-86D771C48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28" name="Picture 2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41DF6192-C8E8-3FD9-B911-70AB8D100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29" name="Picture 2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80377471-AC2A-D60C-F3B2-C5AE7DF19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30" name="Picture 29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F005CDB2-6451-CD40-3924-E79D693D1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31" name="Picture 3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60830BB-5367-8127-D8DF-1D17713C5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32" name="Picture 3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FE55CF4-6C60-360A-DEFB-F3CCF8A14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33" name="Picture 3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4C66125-AABC-17D8-8FF3-F6FA5C6B3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2290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6A1E565F-7B3E-D748-56BC-B59156B54667}"/>
              </a:ext>
            </a:extLst>
          </p:cNvPr>
          <p:cNvSpPr txBox="1"/>
          <p:nvPr/>
        </p:nvSpPr>
        <p:spPr>
          <a:xfrm>
            <a:off x="5183421" y="5427790"/>
            <a:ext cx="6105683" cy="1200329"/>
          </a:xfrm>
          <a:custGeom>
            <a:avLst/>
            <a:gdLst>
              <a:gd name="connsiteX0" fmla="*/ 0 w 6105683"/>
              <a:gd name="connsiteY0" fmla="*/ 0 h 1200329"/>
              <a:gd name="connsiteX1" fmla="*/ 494005 w 6105683"/>
              <a:gd name="connsiteY1" fmla="*/ 0 h 1200329"/>
              <a:gd name="connsiteX2" fmla="*/ 865897 w 6105683"/>
              <a:gd name="connsiteY2" fmla="*/ 0 h 1200329"/>
              <a:gd name="connsiteX3" fmla="*/ 1543073 w 6105683"/>
              <a:gd name="connsiteY3" fmla="*/ 0 h 1200329"/>
              <a:gd name="connsiteX4" fmla="*/ 2037078 w 6105683"/>
              <a:gd name="connsiteY4" fmla="*/ 0 h 1200329"/>
              <a:gd name="connsiteX5" fmla="*/ 2531083 w 6105683"/>
              <a:gd name="connsiteY5" fmla="*/ 0 h 1200329"/>
              <a:gd name="connsiteX6" fmla="*/ 3208259 w 6105683"/>
              <a:gd name="connsiteY6" fmla="*/ 0 h 1200329"/>
              <a:gd name="connsiteX7" fmla="*/ 3641207 w 6105683"/>
              <a:gd name="connsiteY7" fmla="*/ 0 h 1200329"/>
              <a:gd name="connsiteX8" fmla="*/ 4318383 w 6105683"/>
              <a:gd name="connsiteY8" fmla="*/ 0 h 1200329"/>
              <a:gd name="connsiteX9" fmla="*/ 4995559 w 6105683"/>
              <a:gd name="connsiteY9" fmla="*/ 0 h 1200329"/>
              <a:gd name="connsiteX10" fmla="*/ 5550621 w 6105683"/>
              <a:gd name="connsiteY10" fmla="*/ 0 h 1200329"/>
              <a:gd name="connsiteX11" fmla="*/ 6105683 w 6105683"/>
              <a:gd name="connsiteY11" fmla="*/ 0 h 1200329"/>
              <a:gd name="connsiteX12" fmla="*/ 6105683 w 6105683"/>
              <a:gd name="connsiteY12" fmla="*/ 388106 h 1200329"/>
              <a:gd name="connsiteX13" fmla="*/ 6105683 w 6105683"/>
              <a:gd name="connsiteY13" fmla="*/ 752206 h 1200329"/>
              <a:gd name="connsiteX14" fmla="*/ 6105683 w 6105683"/>
              <a:gd name="connsiteY14" fmla="*/ 1200329 h 1200329"/>
              <a:gd name="connsiteX15" fmla="*/ 5550621 w 6105683"/>
              <a:gd name="connsiteY15" fmla="*/ 1200329 h 1200329"/>
              <a:gd name="connsiteX16" fmla="*/ 4995559 w 6105683"/>
              <a:gd name="connsiteY16" fmla="*/ 1200329 h 1200329"/>
              <a:gd name="connsiteX17" fmla="*/ 4318383 w 6105683"/>
              <a:gd name="connsiteY17" fmla="*/ 1200329 h 1200329"/>
              <a:gd name="connsiteX18" fmla="*/ 3763321 w 6105683"/>
              <a:gd name="connsiteY18" fmla="*/ 1200329 h 1200329"/>
              <a:gd name="connsiteX19" fmla="*/ 3391429 w 6105683"/>
              <a:gd name="connsiteY19" fmla="*/ 1200329 h 1200329"/>
              <a:gd name="connsiteX20" fmla="*/ 2958481 w 6105683"/>
              <a:gd name="connsiteY20" fmla="*/ 1200329 h 1200329"/>
              <a:gd name="connsiteX21" fmla="*/ 2281305 w 6105683"/>
              <a:gd name="connsiteY21" fmla="*/ 1200329 h 1200329"/>
              <a:gd name="connsiteX22" fmla="*/ 1726243 w 6105683"/>
              <a:gd name="connsiteY22" fmla="*/ 1200329 h 1200329"/>
              <a:gd name="connsiteX23" fmla="*/ 1293295 w 6105683"/>
              <a:gd name="connsiteY23" fmla="*/ 1200329 h 1200329"/>
              <a:gd name="connsiteX24" fmla="*/ 738233 w 6105683"/>
              <a:gd name="connsiteY24" fmla="*/ 1200329 h 1200329"/>
              <a:gd name="connsiteX25" fmla="*/ 0 w 6105683"/>
              <a:gd name="connsiteY25" fmla="*/ 1200329 h 1200329"/>
              <a:gd name="connsiteX26" fmla="*/ 0 w 6105683"/>
              <a:gd name="connsiteY26" fmla="*/ 836229 h 1200329"/>
              <a:gd name="connsiteX27" fmla="*/ 0 w 6105683"/>
              <a:gd name="connsiteY27" fmla="*/ 424116 h 1200329"/>
              <a:gd name="connsiteX28" fmla="*/ 0 w 6105683"/>
              <a:gd name="connsiteY28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105683" h="1200329" extrusionOk="0">
                <a:moveTo>
                  <a:pt x="0" y="0"/>
                </a:moveTo>
                <a:cubicBezTo>
                  <a:pt x="130599" y="-3941"/>
                  <a:pt x="369917" y="17155"/>
                  <a:pt x="494005" y="0"/>
                </a:cubicBezTo>
                <a:cubicBezTo>
                  <a:pt x="618093" y="-17155"/>
                  <a:pt x="751929" y="41458"/>
                  <a:pt x="865897" y="0"/>
                </a:cubicBezTo>
                <a:cubicBezTo>
                  <a:pt x="979865" y="-41458"/>
                  <a:pt x="1359156" y="33350"/>
                  <a:pt x="1543073" y="0"/>
                </a:cubicBezTo>
                <a:cubicBezTo>
                  <a:pt x="1726990" y="-33350"/>
                  <a:pt x="1835459" y="19305"/>
                  <a:pt x="2037078" y="0"/>
                </a:cubicBezTo>
                <a:cubicBezTo>
                  <a:pt x="2238697" y="-19305"/>
                  <a:pt x="2398173" y="18489"/>
                  <a:pt x="2531083" y="0"/>
                </a:cubicBezTo>
                <a:cubicBezTo>
                  <a:pt x="2663993" y="-18489"/>
                  <a:pt x="2912280" y="42082"/>
                  <a:pt x="3208259" y="0"/>
                </a:cubicBezTo>
                <a:cubicBezTo>
                  <a:pt x="3504238" y="-42082"/>
                  <a:pt x="3519225" y="41492"/>
                  <a:pt x="3641207" y="0"/>
                </a:cubicBezTo>
                <a:cubicBezTo>
                  <a:pt x="3763189" y="-41492"/>
                  <a:pt x="4156700" y="60638"/>
                  <a:pt x="4318383" y="0"/>
                </a:cubicBezTo>
                <a:cubicBezTo>
                  <a:pt x="4480066" y="-60638"/>
                  <a:pt x="4781661" y="61806"/>
                  <a:pt x="4995559" y="0"/>
                </a:cubicBezTo>
                <a:cubicBezTo>
                  <a:pt x="5209457" y="-61806"/>
                  <a:pt x="5321851" y="32835"/>
                  <a:pt x="5550621" y="0"/>
                </a:cubicBezTo>
                <a:cubicBezTo>
                  <a:pt x="5779391" y="-32835"/>
                  <a:pt x="5964164" y="53201"/>
                  <a:pt x="6105683" y="0"/>
                </a:cubicBezTo>
                <a:cubicBezTo>
                  <a:pt x="6140932" y="175314"/>
                  <a:pt x="6074389" y="209229"/>
                  <a:pt x="6105683" y="388106"/>
                </a:cubicBezTo>
                <a:cubicBezTo>
                  <a:pt x="6136977" y="566983"/>
                  <a:pt x="6070398" y="628797"/>
                  <a:pt x="6105683" y="752206"/>
                </a:cubicBezTo>
                <a:cubicBezTo>
                  <a:pt x="6140968" y="875615"/>
                  <a:pt x="6064589" y="1013344"/>
                  <a:pt x="6105683" y="1200329"/>
                </a:cubicBezTo>
                <a:cubicBezTo>
                  <a:pt x="5865277" y="1242870"/>
                  <a:pt x="5695386" y="1154613"/>
                  <a:pt x="5550621" y="1200329"/>
                </a:cubicBezTo>
                <a:cubicBezTo>
                  <a:pt x="5405856" y="1246045"/>
                  <a:pt x="5167510" y="1148795"/>
                  <a:pt x="4995559" y="1200329"/>
                </a:cubicBezTo>
                <a:cubicBezTo>
                  <a:pt x="4823608" y="1251863"/>
                  <a:pt x="4572570" y="1199047"/>
                  <a:pt x="4318383" y="1200329"/>
                </a:cubicBezTo>
                <a:cubicBezTo>
                  <a:pt x="4064196" y="1201611"/>
                  <a:pt x="3970976" y="1180701"/>
                  <a:pt x="3763321" y="1200329"/>
                </a:cubicBezTo>
                <a:cubicBezTo>
                  <a:pt x="3555666" y="1219957"/>
                  <a:pt x="3511457" y="1157234"/>
                  <a:pt x="3391429" y="1200329"/>
                </a:cubicBezTo>
                <a:cubicBezTo>
                  <a:pt x="3271401" y="1243424"/>
                  <a:pt x="3147802" y="1154957"/>
                  <a:pt x="2958481" y="1200329"/>
                </a:cubicBezTo>
                <a:cubicBezTo>
                  <a:pt x="2769160" y="1245701"/>
                  <a:pt x="2491212" y="1193253"/>
                  <a:pt x="2281305" y="1200329"/>
                </a:cubicBezTo>
                <a:cubicBezTo>
                  <a:pt x="2071398" y="1207405"/>
                  <a:pt x="1883616" y="1186769"/>
                  <a:pt x="1726243" y="1200329"/>
                </a:cubicBezTo>
                <a:cubicBezTo>
                  <a:pt x="1568870" y="1213889"/>
                  <a:pt x="1442392" y="1181192"/>
                  <a:pt x="1293295" y="1200329"/>
                </a:cubicBezTo>
                <a:cubicBezTo>
                  <a:pt x="1144198" y="1219466"/>
                  <a:pt x="863441" y="1159500"/>
                  <a:pt x="738233" y="1200329"/>
                </a:cubicBezTo>
                <a:cubicBezTo>
                  <a:pt x="613025" y="1241158"/>
                  <a:pt x="164747" y="1165293"/>
                  <a:pt x="0" y="1200329"/>
                </a:cubicBezTo>
                <a:cubicBezTo>
                  <a:pt x="-29370" y="1037040"/>
                  <a:pt x="731" y="1003246"/>
                  <a:pt x="0" y="836229"/>
                </a:cubicBezTo>
                <a:cubicBezTo>
                  <a:pt x="-731" y="669212"/>
                  <a:pt x="27297" y="546099"/>
                  <a:pt x="0" y="424116"/>
                </a:cubicBezTo>
                <a:cubicBezTo>
                  <a:pt x="-27297" y="302133"/>
                  <a:pt x="38808" y="18193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This node is </a:t>
            </a:r>
            <a:r>
              <a:rPr lang="en-US" sz="2400" b="1" dirty="0"/>
              <a:t>Impure</a:t>
            </a:r>
            <a:r>
              <a:rPr lang="en-US" sz="2400" dirty="0"/>
              <a:t>, so let us see if we can </a:t>
            </a:r>
            <a:r>
              <a:rPr lang="en-US" sz="2400" b="1" dirty="0"/>
              <a:t>reduce the impurity </a:t>
            </a:r>
            <a:r>
              <a:rPr lang="en-US" sz="2400" dirty="0"/>
              <a:t>by splitting the fruits that </a:t>
            </a:r>
            <a:r>
              <a:rPr lang="en-US" sz="2400" b="1" dirty="0"/>
              <a:t>is</a:t>
            </a:r>
            <a:r>
              <a:rPr lang="en-US" sz="2400" dirty="0"/>
              <a:t> </a:t>
            </a:r>
            <a:r>
              <a:rPr lang="en-US" sz="2400" b="1" dirty="0"/>
              <a:t>color red </a:t>
            </a:r>
            <a:r>
              <a:rPr lang="en-US" sz="2400" dirty="0"/>
              <a:t>or by its </a:t>
            </a:r>
            <a:r>
              <a:rPr lang="en-US" sz="2400" b="1" dirty="0"/>
              <a:t>diameter</a:t>
            </a:r>
            <a:endParaRPr lang="en-PH" sz="24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E92F5B-A13D-D58D-5976-8F17DBB0FBE1}"/>
              </a:ext>
            </a:extLst>
          </p:cNvPr>
          <p:cNvGrpSpPr/>
          <p:nvPr/>
        </p:nvGrpSpPr>
        <p:grpSpPr>
          <a:xfrm>
            <a:off x="6302196" y="497859"/>
            <a:ext cx="5099408" cy="4199240"/>
            <a:chOff x="4879770" y="403198"/>
            <a:chExt cx="5099408" cy="419924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3F0DDB5-5A7B-0833-D104-7E4AC50FD2FA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ounded Rectangle 46">
              <a:extLst>
                <a:ext uri="{FF2B5EF4-FFF2-40B4-BE49-F238E27FC236}">
                  <a16:creationId xmlns:a16="http://schemas.microsoft.com/office/drawing/2014/main" id="{7FEFC2F0-96B4-CFF3-2F6C-A8B5B45270E3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Round?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E3E6595-25F7-56D7-9954-8E7B6E5E014B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4F78C8-B04E-5419-84A3-1F2531CBD2F7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C7F8A4-1F2D-6B95-9E7C-D1814D881FEF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10" name="Picture 9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41FDDB4E-4AB7-6F1C-CDF3-7D57D8741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739" y="2970663"/>
              <a:ext cx="360000" cy="360000"/>
            </a:xfrm>
            <a:prstGeom prst="rect">
              <a:avLst/>
            </a:prstGeom>
          </p:spPr>
        </p:pic>
        <p:pic>
          <p:nvPicPr>
            <p:cNvPr id="11" name="Graphic 10" descr="Bowl outline">
              <a:extLst>
                <a:ext uri="{FF2B5EF4-FFF2-40B4-BE49-F238E27FC236}">
                  <a16:creationId xmlns:a16="http://schemas.microsoft.com/office/drawing/2014/main" id="{CD9338C8-8CF8-0039-C5E8-3FE8B58814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4879770" y="3575779"/>
              <a:ext cx="1800000" cy="1026659"/>
            </a:xfrm>
            <a:prstGeom prst="rect">
              <a:avLst/>
            </a:prstGeom>
          </p:spPr>
        </p:pic>
        <p:pic>
          <p:nvPicPr>
            <p:cNvPr id="12" name="Picture 11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AD83BFAC-ACB4-E75A-5EA7-0AA4E92C3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163273"/>
              <a:ext cx="360000" cy="360000"/>
            </a:xfrm>
            <a:prstGeom prst="rect">
              <a:avLst/>
            </a:prstGeom>
          </p:spPr>
        </p:pic>
        <p:pic>
          <p:nvPicPr>
            <p:cNvPr id="13" name="Picture 12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3538B317-80A7-910A-D772-F1BA70DFB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581086"/>
              <a:ext cx="360000" cy="360000"/>
            </a:xfrm>
            <a:prstGeom prst="rect">
              <a:avLst/>
            </a:prstGeom>
          </p:spPr>
        </p:pic>
        <p:pic>
          <p:nvPicPr>
            <p:cNvPr id="14" name="Picture 1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1E643ADA-8962-0349-B1C0-C4B3F11CD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69" y="3179123"/>
              <a:ext cx="360000" cy="360000"/>
            </a:xfrm>
            <a:prstGeom prst="rect">
              <a:avLst/>
            </a:prstGeom>
          </p:spPr>
        </p:pic>
        <p:pic>
          <p:nvPicPr>
            <p:cNvPr id="15" name="Picture 1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EFD2CDEC-D6BC-65A9-CAF1-747C4E684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1639" y="3608686"/>
              <a:ext cx="360000" cy="304800"/>
            </a:xfrm>
            <a:prstGeom prst="rect">
              <a:avLst/>
            </a:prstGeom>
          </p:spPr>
        </p:pic>
        <p:pic>
          <p:nvPicPr>
            <p:cNvPr id="16" name="Picture 15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DB64BCD2-3F2E-CB32-64C8-5E9EC49B0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414" y="3192793"/>
              <a:ext cx="360000" cy="360000"/>
            </a:xfrm>
            <a:prstGeom prst="rect">
              <a:avLst/>
            </a:prstGeom>
          </p:spPr>
        </p:pic>
        <p:pic>
          <p:nvPicPr>
            <p:cNvPr id="17" name="Picture 16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173F0A7B-62C7-7387-EB10-A84E84A12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803" y="3179123"/>
              <a:ext cx="360000" cy="360000"/>
            </a:xfrm>
            <a:prstGeom prst="rect">
              <a:avLst/>
            </a:prstGeom>
          </p:spPr>
        </p:pic>
        <p:pic>
          <p:nvPicPr>
            <p:cNvPr id="18" name="Picture 1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CF9C7F29-AC95-652A-844A-B9A7AA316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648" y="3641010"/>
              <a:ext cx="360000" cy="360000"/>
            </a:xfrm>
            <a:prstGeom prst="rect">
              <a:avLst/>
            </a:prstGeom>
          </p:spPr>
        </p:pic>
        <p:pic>
          <p:nvPicPr>
            <p:cNvPr id="19" name="Picture 18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390B525D-48D4-B99A-4D59-19C10681E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2781" y="3372793"/>
              <a:ext cx="360000" cy="360000"/>
            </a:xfrm>
            <a:prstGeom prst="rect">
              <a:avLst/>
            </a:prstGeom>
          </p:spPr>
        </p:pic>
        <p:pic>
          <p:nvPicPr>
            <p:cNvPr id="20" name="Graphic 19" descr="Bowl outline">
              <a:extLst>
                <a:ext uri="{FF2B5EF4-FFF2-40B4-BE49-F238E27FC236}">
                  <a16:creationId xmlns:a16="http://schemas.microsoft.com/office/drawing/2014/main" id="{13631E34-559C-7A71-18F9-B094F0A043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8179178" y="3530887"/>
              <a:ext cx="1800000" cy="1026659"/>
            </a:xfrm>
            <a:prstGeom prst="rect">
              <a:avLst/>
            </a:prstGeom>
          </p:spPr>
        </p:pic>
        <p:pic>
          <p:nvPicPr>
            <p:cNvPr id="21" name="Picture 20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98AED1C5-7746-22A9-D746-75626644F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5222" y="3377379"/>
              <a:ext cx="360000" cy="360000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4873ED5-E9BD-AD30-75BC-B45CB1E12AD2}"/>
                </a:ext>
              </a:extLst>
            </p:cNvPr>
            <p:cNvGrpSpPr/>
            <p:nvPr/>
          </p:nvGrpSpPr>
          <p:grpSpPr>
            <a:xfrm>
              <a:off x="6749592" y="403198"/>
              <a:ext cx="1800000" cy="1791583"/>
              <a:chOff x="7088269" y="2537416"/>
              <a:chExt cx="1800000" cy="1791583"/>
            </a:xfrm>
          </p:grpSpPr>
          <p:pic>
            <p:nvPicPr>
              <p:cNvPr id="23" name="Picture 2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E0BC609-51DC-136A-16A9-FC50E43D08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4" name="Picture 23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1150D5C9-57C5-CC3B-829C-C6B5563D5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5" name="Graphic 24" descr="Bowl outline">
                <a:extLst>
                  <a:ext uri="{FF2B5EF4-FFF2-40B4-BE49-F238E27FC236}">
                    <a16:creationId xmlns:a16="http://schemas.microsoft.com/office/drawing/2014/main" id="{9BA34451-E8B3-B03F-8F2F-D34E1F856A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26" name="Picture 25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015B456-F082-A862-2A73-077E26869A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7" name="Picture 26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7B31997-A36F-F1EE-59D7-86D771C484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8" name="Picture 27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41DF6192-C8E8-3FD9-B911-70AB8D100D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9" name="Picture 2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0377471-AC2A-D60C-F3B2-C5AE7DF19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30" name="Picture 29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005CDB2-6451-CD40-3924-E79D693D15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1" name="Picture 3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60830BB-5367-8127-D8DF-1D17713C56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2" name="Picture 31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9FE55CF4-6C60-360A-DEFB-F3CCF8A140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3" name="Picture 3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E4C66125-AABC-17D8-8FF3-F6FA5C6B3F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6C5CABCE-94DD-986B-F3B8-039A4A88E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490747"/>
              </p:ext>
            </p:extLst>
          </p:nvPr>
        </p:nvGraphicFramePr>
        <p:xfrm>
          <a:off x="248874" y="526246"/>
          <a:ext cx="3835340" cy="41708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34" name="Right Arrow 2">
            <a:extLst>
              <a:ext uri="{FF2B5EF4-FFF2-40B4-BE49-F238E27FC236}">
                <a16:creationId xmlns:a16="http://schemas.microsoft.com/office/drawing/2014/main" id="{630E71EE-752C-0E3C-89AD-88E7FE1A002F}"/>
              </a:ext>
            </a:extLst>
          </p:cNvPr>
          <p:cNvSpPr/>
          <p:nvPr/>
        </p:nvSpPr>
        <p:spPr>
          <a:xfrm rot="16200000">
            <a:off x="6700870" y="4544398"/>
            <a:ext cx="978408" cy="4846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24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3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6A1E565F-7B3E-D748-56BC-B59156B54667}"/>
              </a:ext>
            </a:extLst>
          </p:cNvPr>
          <p:cNvSpPr txBox="1"/>
          <p:nvPr/>
        </p:nvSpPr>
        <p:spPr>
          <a:xfrm>
            <a:off x="5183421" y="5427790"/>
            <a:ext cx="6105683" cy="1200329"/>
          </a:xfrm>
          <a:custGeom>
            <a:avLst/>
            <a:gdLst>
              <a:gd name="connsiteX0" fmla="*/ 0 w 6105683"/>
              <a:gd name="connsiteY0" fmla="*/ 0 h 1200329"/>
              <a:gd name="connsiteX1" fmla="*/ 494005 w 6105683"/>
              <a:gd name="connsiteY1" fmla="*/ 0 h 1200329"/>
              <a:gd name="connsiteX2" fmla="*/ 865897 w 6105683"/>
              <a:gd name="connsiteY2" fmla="*/ 0 h 1200329"/>
              <a:gd name="connsiteX3" fmla="*/ 1543073 w 6105683"/>
              <a:gd name="connsiteY3" fmla="*/ 0 h 1200329"/>
              <a:gd name="connsiteX4" fmla="*/ 2037078 w 6105683"/>
              <a:gd name="connsiteY4" fmla="*/ 0 h 1200329"/>
              <a:gd name="connsiteX5" fmla="*/ 2531083 w 6105683"/>
              <a:gd name="connsiteY5" fmla="*/ 0 h 1200329"/>
              <a:gd name="connsiteX6" fmla="*/ 3208259 w 6105683"/>
              <a:gd name="connsiteY6" fmla="*/ 0 h 1200329"/>
              <a:gd name="connsiteX7" fmla="*/ 3641207 w 6105683"/>
              <a:gd name="connsiteY7" fmla="*/ 0 h 1200329"/>
              <a:gd name="connsiteX8" fmla="*/ 4318383 w 6105683"/>
              <a:gd name="connsiteY8" fmla="*/ 0 h 1200329"/>
              <a:gd name="connsiteX9" fmla="*/ 4995559 w 6105683"/>
              <a:gd name="connsiteY9" fmla="*/ 0 h 1200329"/>
              <a:gd name="connsiteX10" fmla="*/ 5550621 w 6105683"/>
              <a:gd name="connsiteY10" fmla="*/ 0 h 1200329"/>
              <a:gd name="connsiteX11" fmla="*/ 6105683 w 6105683"/>
              <a:gd name="connsiteY11" fmla="*/ 0 h 1200329"/>
              <a:gd name="connsiteX12" fmla="*/ 6105683 w 6105683"/>
              <a:gd name="connsiteY12" fmla="*/ 388106 h 1200329"/>
              <a:gd name="connsiteX13" fmla="*/ 6105683 w 6105683"/>
              <a:gd name="connsiteY13" fmla="*/ 752206 h 1200329"/>
              <a:gd name="connsiteX14" fmla="*/ 6105683 w 6105683"/>
              <a:gd name="connsiteY14" fmla="*/ 1200329 h 1200329"/>
              <a:gd name="connsiteX15" fmla="*/ 5550621 w 6105683"/>
              <a:gd name="connsiteY15" fmla="*/ 1200329 h 1200329"/>
              <a:gd name="connsiteX16" fmla="*/ 4995559 w 6105683"/>
              <a:gd name="connsiteY16" fmla="*/ 1200329 h 1200329"/>
              <a:gd name="connsiteX17" fmla="*/ 4318383 w 6105683"/>
              <a:gd name="connsiteY17" fmla="*/ 1200329 h 1200329"/>
              <a:gd name="connsiteX18" fmla="*/ 3763321 w 6105683"/>
              <a:gd name="connsiteY18" fmla="*/ 1200329 h 1200329"/>
              <a:gd name="connsiteX19" fmla="*/ 3391429 w 6105683"/>
              <a:gd name="connsiteY19" fmla="*/ 1200329 h 1200329"/>
              <a:gd name="connsiteX20" fmla="*/ 2958481 w 6105683"/>
              <a:gd name="connsiteY20" fmla="*/ 1200329 h 1200329"/>
              <a:gd name="connsiteX21" fmla="*/ 2281305 w 6105683"/>
              <a:gd name="connsiteY21" fmla="*/ 1200329 h 1200329"/>
              <a:gd name="connsiteX22" fmla="*/ 1726243 w 6105683"/>
              <a:gd name="connsiteY22" fmla="*/ 1200329 h 1200329"/>
              <a:gd name="connsiteX23" fmla="*/ 1293295 w 6105683"/>
              <a:gd name="connsiteY23" fmla="*/ 1200329 h 1200329"/>
              <a:gd name="connsiteX24" fmla="*/ 738233 w 6105683"/>
              <a:gd name="connsiteY24" fmla="*/ 1200329 h 1200329"/>
              <a:gd name="connsiteX25" fmla="*/ 0 w 6105683"/>
              <a:gd name="connsiteY25" fmla="*/ 1200329 h 1200329"/>
              <a:gd name="connsiteX26" fmla="*/ 0 w 6105683"/>
              <a:gd name="connsiteY26" fmla="*/ 836229 h 1200329"/>
              <a:gd name="connsiteX27" fmla="*/ 0 w 6105683"/>
              <a:gd name="connsiteY27" fmla="*/ 424116 h 1200329"/>
              <a:gd name="connsiteX28" fmla="*/ 0 w 6105683"/>
              <a:gd name="connsiteY28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105683" h="1200329" extrusionOk="0">
                <a:moveTo>
                  <a:pt x="0" y="0"/>
                </a:moveTo>
                <a:cubicBezTo>
                  <a:pt x="130599" y="-3941"/>
                  <a:pt x="369917" y="17155"/>
                  <a:pt x="494005" y="0"/>
                </a:cubicBezTo>
                <a:cubicBezTo>
                  <a:pt x="618093" y="-17155"/>
                  <a:pt x="751929" y="41458"/>
                  <a:pt x="865897" y="0"/>
                </a:cubicBezTo>
                <a:cubicBezTo>
                  <a:pt x="979865" y="-41458"/>
                  <a:pt x="1359156" y="33350"/>
                  <a:pt x="1543073" y="0"/>
                </a:cubicBezTo>
                <a:cubicBezTo>
                  <a:pt x="1726990" y="-33350"/>
                  <a:pt x="1835459" y="19305"/>
                  <a:pt x="2037078" y="0"/>
                </a:cubicBezTo>
                <a:cubicBezTo>
                  <a:pt x="2238697" y="-19305"/>
                  <a:pt x="2398173" y="18489"/>
                  <a:pt x="2531083" y="0"/>
                </a:cubicBezTo>
                <a:cubicBezTo>
                  <a:pt x="2663993" y="-18489"/>
                  <a:pt x="2912280" y="42082"/>
                  <a:pt x="3208259" y="0"/>
                </a:cubicBezTo>
                <a:cubicBezTo>
                  <a:pt x="3504238" y="-42082"/>
                  <a:pt x="3519225" y="41492"/>
                  <a:pt x="3641207" y="0"/>
                </a:cubicBezTo>
                <a:cubicBezTo>
                  <a:pt x="3763189" y="-41492"/>
                  <a:pt x="4156700" y="60638"/>
                  <a:pt x="4318383" y="0"/>
                </a:cubicBezTo>
                <a:cubicBezTo>
                  <a:pt x="4480066" y="-60638"/>
                  <a:pt x="4781661" y="61806"/>
                  <a:pt x="4995559" y="0"/>
                </a:cubicBezTo>
                <a:cubicBezTo>
                  <a:pt x="5209457" y="-61806"/>
                  <a:pt x="5321851" y="32835"/>
                  <a:pt x="5550621" y="0"/>
                </a:cubicBezTo>
                <a:cubicBezTo>
                  <a:pt x="5779391" y="-32835"/>
                  <a:pt x="5964164" y="53201"/>
                  <a:pt x="6105683" y="0"/>
                </a:cubicBezTo>
                <a:cubicBezTo>
                  <a:pt x="6140932" y="175314"/>
                  <a:pt x="6074389" y="209229"/>
                  <a:pt x="6105683" y="388106"/>
                </a:cubicBezTo>
                <a:cubicBezTo>
                  <a:pt x="6136977" y="566983"/>
                  <a:pt x="6070398" y="628797"/>
                  <a:pt x="6105683" y="752206"/>
                </a:cubicBezTo>
                <a:cubicBezTo>
                  <a:pt x="6140968" y="875615"/>
                  <a:pt x="6064589" y="1013344"/>
                  <a:pt x="6105683" y="1200329"/>
                </a:cubicBezTo>
                <a:cubicBezTo>
                  <a:pt x="5865277" y="1242870"/>
                  <a:pt x="5695386" y="1154613"/>
                  <a:pt x="5550621" y="1200329"/>
                </a:cubicBezTo>
                <a:cubicBezTo>
                  <a:pt x="5405856" y="1246045"/>
                  <a:pt x="5167510" y="1148795"/>
                  <a:pt x="4995559" y="1200329"/>
                </a:cubicBezTo>
                <a:cubicBezTo>
                  <a:pt x="4823608" y="1251863"/>
                  <a:pt x="4572570" y="1199047"/>
                  <a:pt x="4318383" y="1200329"/>
                </a:cubicBezTo>
                <a:cubicBezTo>
                  <a:pt x="4064196" y="1201611"/>
                  <a:pt x="3970976" y="1180701"/>
                  <a:pt x="3763321" y="1200329"/>
                </a:cubicBezTo>
                <a:cubicBezTo>
                  <a:pt x="3555666" y="1219957"/>
                  <a:pt x="3511457" y="1157234"/>
                  <a:pt x="3391429" y="1200329"/>
                </a:cubicBezTo>
                <a:cubicBezTo>
                  <a:pt x="3271401" y="1243424"/>
                  <a:pt x="3147802" y="1154957"/>
                  <a:pt x="2958481" y="1200329"/>
                </a:cubicBezTo>
                <a:cubicBezTo>
                  <a:pt x="2769160" y="1245701"/>
                  <a:pt x="2491212" y="1193253"/>
                  <a:pt x="2281305" y="1200329"/>
                </a:cubicBezTo>
                <a:cubicBezTo>
                  <a:pt x="2071398" y="1207405"/>
                  <a:pt x="1883616" y="1186769"/>
                  <a:pt x="1726243" y="1200329"/>
                </a:cubicBezTo>
                <a:cubicBezTo>
                  <a:pt x="1568870" y="1213889"/>
                  <a:pt x="1442392" y="1181192"/>
                  <a:pt x="1293295" y="1200329"/>
                </a:cubicBezTo>
                <a:cubicBezTo>
                  <a:pt x="1144198" y="1219466"/>
                  <a:pt x="863441" y="1159500"/>
                  <a:pt x="738233" y="1200329"/>
                </a:cubicBezTo>
                <a:cubicBezTo>
                  <a:pt x="613025" y="1241158"/>
                  <a:pt x="164747" y="1165293"/>
                  <a:pt x="0" y="1200329"/>
                </a:cubicBezTo>
                <a:cubicBezTo>
                  <a:pt x="-29370" y="1037040"/>
                  <a:pt x="731" y="1003246"/>
                  <a:pt x="0" y="836229"/>
                </a:cubicBezTo>
                <a:cubicBezTo>
                  <a:pt x="-731" y="669212"/>
                  <a:pt x="27297" y="546099"/>
                  <a:pt x="0" y="424116"/>
                </a:cubicBezTo>
                <a:cubicBezTo>
                  <a:pt x="-27297" y="302133"/>
                  <a:pt x="38808" y="18193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This node is </a:t>
            </a:r>
            <a:r>
              <a:rPr lang="en-US" sz="2400" b="1" dirty="0"/>
              <a:t>Impure</a:t>
            </a:r>
            <a:r>
              <a:rPr lang="en-US" sz="2400" dirty="0"/>
              <a:t>, so let us see if we can </a:t>
            </a:r>
            <a:r>
              <a:rPr lang="en-US" sz="2400" b="1" dirty="0"/>
              <a:t>reduce the impurity </a:t>
            </a:r>
            <a:r>
              <a:rPr lang="en-US" sz="2400" dirty="0"/>
              <a:t>by splitting the fruits that </a:t>
            </a:r>
            <a:r>
              <a:rPr lang="en-US" sz="2400" b="1" dirty="0"/>
              <a:t>is</a:t>
            </a:r>
            <a:r>
              <a:rPr lang="en-US" sz="2400" dirty="0"/>
              <a:t> </a:t>
            </a:r>
            <a:r>
              <a:rPr lang="en-US" sz="2400" b="1" dirty="0"/>
              <a:t>color red </a:t>
            </a:r>
            <a:r>
              <a:rPr lang="en-US" sz="2400" dirty="0"/>
              <a:t>or by its </a:t>
            </a:r>
            <a:r>
              <a:rPr lang="en-US" sz="2400" b="1" dirty="0"/>
              <a:t>diameter</a:t>
            </a:r>
            <a:endParaRPr lang="en-PH" sz="2400" b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E92F5B-A13D-D58D-5976-8F17DBB0FBE1}"/>
              </a:ext>
            </a:extLst>
          </p:cNvPr>
          <p:cNvGrpSpPr/>
          <p:nvPr/>
        </p:nvGrpSpPr>
        <p:grpSpPr>
          <a:xfrm>
            <a:off x="6302196" y="497859"/>
            <a:ext cx="5099408" cy="4199240"/>
            <a:chOff x="4879770" y="403198"/>
            <a:chExt cx="5099408" cy="419924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3F0DDB5-5A7B-0833-D104-7E4AC50FD2FA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6603901" y="2466878"/>
              <a:ext cx="1039648" cy="58191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ounded Rectangle 46">
              <a:extLst>
                <a:ext uri="{FF2B5EF4-FFF2-40B4-BE49-F238E27FC236}">
                  <a16:creationId xmlns:a16="http://schemas.microsoft.com/office/drawing/2014/main" id="{7FEFC2F0-96B4-CFF3-2F6C-A8B5B45270E3}"/>
                </a:ext>
              </a:extLst>
            </p:cNvPr>
            <p:cNvSpPr/>
            <p:nvPr/>
          </p:nvSpPr>
          <p:spPr>
            <a:xfrm>
              <a:off x="6023549" y="1926878"/>
              <a:ext cx="3240000" cy="540000"/>
            </a:xfrm>
            <a:prstGeom prst="roundRect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dirty="0"/>
                <a:t>Is Round?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E3E6595-25F7-56D7-9954-8E7B6E5E014B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7643549" y="2466878"/>
              <a:ext cx="906043" cy="64795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4F78C8-B04E-5419-84A3-1F2531CBD2F7}"/>
                </a:ext>
              </a:extLst>
            </p:cNvPr>
            <p:cNvSpPr txBox="1"/>
            <p:nvPr/>
          </p:nvSpPr>
          <p:spPr>
            <a:xfrm>
              <a:off x="6325309" y="2521923"/>
              <a:ext cx="537070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C7F8A4-1F2D-6B95-9E7C-D1814D881FEF}"/>
                </a:ext>
              </a:extLst>
            </p:cNvPr>
            <p:cNvSpPr txBox="1"/>
            <p:nvPr/>
          </p:nvSpPr>
          <p:spPr>
            <a:xfrm>
              <a:off x="8258711" y="2550429"/>
              <a:ext cx="581762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pic>
          <p:nvPicPr>
            <p:cNvPr id="10" name="Picture 9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41FDDB4E-4AB7-6F1C-CDF3-7D57D8741A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8739" y="2970663"/>
              <a:ext cx="360000" cy="360000"/>
            </a:xfrm>
            <a:prstGeom prst="rect">
              <a:avLst/>
            </a:prstGeom>
          </p:spPr>
        </p:pic>
        <p:pic>
          <p:nvPicPr>
            <p:cNvPr id="11" name="Graphic 10" descr="Bowl outline">
              <a:extLst>
                <a:ext uri="{FF2B5EF4-FFF2-40B4-BE49-F238E27FC236}">
                  <a16:creationId xmlns:a16="http://schemas.microsoft.com/office/drawing/2014/main" id="{CD9338C8-8CF8-0039-C5E8-3FE8B58814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4879770" y="3575779"/>
              <a:ext cx="1800000" cy="1026659"/>
            </a:xfrm>
            <a:prstGeom prst="rect">
              <a:avLst/>
            </a:prstGeom>
          </p:spPr>
        </p:pic>
        <p:pic>
          <p:nvPicPr>
            <p:cNvPr id="12" name="Picture 11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AD83BFAC-ACB4-E75A-5EA7-0AA4E92C3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163273"/>
              <a:ext cx="360000" cy="360000"/>
            </a:xfrm>
            <a:prstGeom prst="rect">
              <a:avLst/>
            </a:prstGeom>
          </p:spPr>
        </p:pic>
        <p:pic>
          <p:nvPicPr>
            <p:cNvPr id="13" name="Picture 12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3538B317-80A7-910A-D772-F1BA70DFB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02878" y="3581086"/>
              <a:ext cx="360000" cy="360000"/>
            </a:xfrm>
            <a:prstGeom prst="rect">
              <a:avLst/>
            </a:prstGeom>
          </p:spPr>
        </p:pic>
        <p:pic>
          <p:nvPicPr>
            <p:cNvPr id="14" name="Picture 1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1E643ADA-8962-0349-B1C0-C4B3F11CD2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4269" y="3179123"/>
              <a:ext cx="360000" cy="360000"/>
            </a:xfrm>
            <a:prstGeom prst="rect">
              <a:avLst/>
            </a:prstGeom>
          </p:spPr>
        </p:pic>
        <p:pic>
          <p:nvPicPr>
            <p:cNvPr id="15" name="Picture 1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EFD2CDEC-D6BC-65A9-CAF1-747C4E684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1639" y="3608686"/>
              <a:ext cx="360000" cy="304800"/>
            </a:xfrm>
            <a:prstGeom prst="rect">
              <a:avLst/>
            </a:prstGeom>
          </p:spPr>
        </p:pic>
        <p:pic>
          <p:nvPicPr>
            <p:cNvPr id="16" name="Picture 15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DB64BCD2-3F2E-CB32-64C8-5E9EC49B0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1414" y="3192793"/>
              <a:ext cx="360000" cy="360000"/>
            </a:xfrm>
            <a:prstGeom prst="rect">
              <a:avLst/>
            </a:prstGeom>
          </p:spPr>
        </p:pic>
        <p:pic>
          <p:nvPicPr>
            <p:cNvPr id="17" name="Picture 16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173F0A7B-62C7-7387-EB10-A84E84A12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3803" y="3179123"/>
              <a:ext cx="360000" cy="360000"/>
            </a:xfrm>
            <a:prstGeom prst="rect">
              <a:avLst/>
            </a:prstGeom>
          </p:spPr>
        </p:pic>
        <p:pic>
          <p:nvPicPr>
            <p:cNvPr id="18" name="Picture 1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CF9C7F29-AC95-652A-844A-B9A7AA316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648" y="3641010"/>
              <a:ext cx="360000" cy="360000"/>
            </a:xfrm>
            <a:prstGeom prst="rect">
              <a:avLst/>
            </a:prstGeom>
          </p:spPr>
        </p:pic>
        <p:pic>
          <p:nvPicPr>
            <p:cNvPr id="19" name="Picture 18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390B525D-48D4-B99A-4D59-19C10681E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2781" y="3372793"/>
              <a:ext cx="360000" cy="360000"/>
            </a:xfrm>
            <a:prstGeom prst="rect">
              <a:avLst/>
            </a:prstGeom>
          </p:spPr>
        </p:pic>
        <p:pic>
          <p:nvPicPr>
            <p:cNvPr id="20" name="Graphic 19" descr="Bowl outline">
              <a:extLst>
                <a:ext uri="{FF2B5EF4-FFF2-40B4-BE49-F238E27FC236}">
                  <a16:creationId xmlns:a16="http://schemas.microsoft.com/office/drawing/2014/main" id="{13631E34-559C-7A71-18F9-B094F0A043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8179178" y="3530887"/>
              <a:ext cx="1800000" cy="1026659"/>
            </a:xfrm>
            <a:prstGeom prst="rect">
              <a:avLst/>
            </a:prstGeom>
          </p:spPr>
        </p:pic>
        <p:pic>
          <p:nvPicPr>
            <p:cNvPr id="21" name="Picture 20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98AED1C5-7746-22A9-D746-75626644F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5222" y="3377379"/>
              <a:ext cx="360000" cy="360000"/>
            </a:xfrm>
            <a:prstGeom prst="rect">
              <a:avLst/>
            </a:prstGeom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4873ED5-E9BD-AD30-75BC-B45CB1E12AD2}"/>
                </a:ext>
              </a:extLst>
            </p:cNvPr>
            <p:cNvGrpSpPr/>
            <p:nvPr/>
          </p:nvGrpSpPr>
          <p:grpSpPr>
            <a:xfrm>
              <a:off x="6749592" y="403198"/>
              <a:ext cx="1800000" cy="1791583"/>
              <a:chOff x="7088269" y="2537416"/>
              <a:chExt cx="1800000" cy="1791583"/>
            </a:xfrm>
          </p:grpSpPr>
          <p:pic>
            <p:nvPicPr>
              <p:cNvPr id="23" name="Picture 2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5E0BC609-51DC-136A-16A9-FC50E43D08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4" name="Picture 23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1150D5C9-57C5-CC3B-829C-C6B5563D50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5" name="Graphic 24" descr="Bowl outline">
                <a:extLst>
                  <a:ext uri="{FF2B5EF4-FFF2-40B4-BE49-F238E27FC236}">
                    <a16:creationId xmlns:a16="http://schemas.microsoft.com/office/drawing/2014/main" id="{9BA34451-E8B3-B03F-8F2F-D34E1F856AB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26" name="Picture 25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015B456-F082-A862-2A73-077E26869A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7" name="Picture 26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C7B31997-A36F-F1EE-59D7-86D771C484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8" name="Picture 27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41DF6192-C8E8-3FD9-B911-70AB8D100D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9" name="Picture 28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80377471-AC2A-D60C-F3B2-C5AE7DF19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30" name="Picture 29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005CDB2-6451-CD40-3924-E79D693D15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1" name="Picture 3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060830BB-5367-8127-D8DF-1D17713C56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2" name="Picture 31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9FE55CF4-6C60-360A-DEFB-F3CCF8A140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3" name="Picture 3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E4C66125-AABC-17D8-8FF3-F6FA5C6B3F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</p:grp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6C5CABCE-94DD-986B-F3B8-039A4A88E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22287"/>
              </p:ext>
            </p:extLst>
          </p:nvPr>
        </p:nvGraphicFramePr>
        <p:xfrm>
          <a:off x="248874" y="526246"/>
          <a:ext cx="3835340" cy="41708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34" name="Right Arrow 2">
            <a:extLst>
              <a:ext uri="{FF2B5EF4-FFF2-40B4-BE49-F238E27FC236}">
                <a16:creationId xmlns:a16="http://schemas.microsoft.com/office/drawing/2014/main" id="{630E71EE-752C-0E3C-89AD-88E7FE1A002F}"/>
              </a:ext>
            </a:extLst>
          </p:cNvPr>
          <p:cNvSpPr/>
          <p:nvPr/>
        </p:nvSpPr>
        <p:spPr>
          <a:xfrm rot="16200000">
            <a:off x="6700870" y="4544398"/>
            <a:ext cx="978408" cy="4846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75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AFD63B5F-0B6D-DFD2-49F9-CE04546ECD84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1" i="0" dirty="0">
              <a:effectLst/>
            </a:endParaRPr>
          </a:p>
          <a:p>
            <a:pPr algn="l"/>
            <a:endParaRPr lang="en-US" sz="3000" b="1" dirty="0"/>
          </a:p>
          <a:p>
            <a:pPr algn="l"/>
            <a:endParaRPr lang="en-US" sz="3000" b="0" i="0" dirty="0">
              <a:effectLst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8AA43C2F-F6C1-FDC0-9A6F-F28E46C2549A}"/>
              </a:ext>
            </a:extLst>
          </p:cNvPr>
          <p:cNvSpPr/>
          <p:nvPr/>
        </p:nvSpPr>
        <p:spPr>
          <a:xfrm>
            <a:off x="4295997" y="603819"/>
            <a:ext cx="3600000" cy="180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500" dirty="0"/>
              <a:t>I have an expensive phone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5A24684-6E51-E896-5742-7CFACBE1F910}"/>
              </a:ext>
            </a:extLst>
          </p:cNvPr>
          <p:cNvSpPr/>
          <p:nvPr/>
        </p:nvSpPr>
        <p:spPr>
          <a:xfrm>
            <a:off x="1195536" y="3887300"/>
            <a:ext cx="3600000" cy="180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500" dirty="0"/>
              <a:t>It is between 20 to 100 thousand pesos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4B305F9A-EFAA-BD00-38C9-4586EF229DEE}"/>
              </a:ext>
            </a:extLst>
          </p:cNvPr>
          <p:cNvSpPr/>
          <p:nvPr/>
        </p:nvSpPr>
        <p:spPr>
          <a:xfrm>
            <a:off x="7396464" y="3887300"/>
            <a:ext cx="3600000" cy="18000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2500" dirty="0"/>
              <a:t>It is less than 20 thousand pesos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4B1BD3-77D3-9E95-3F17-B03FC5763DB5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flipH="1">
            <a:off x="2995536" y="2403819"/>
            <a:ext cx="3100461" cy="1483481"/>
          </a:xfrm>
          <a:prstGeom prst="line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A55DF25-A034-1287-7645-09273B39A028}"/>
              </a:ext>
            </a:extLst>
          </p:cNvPr>
          <p:cNvCxnSpPr>
            <a:cxnSpLocks/>
            <a:stCxn id="33" idx="2"/>
            <a:endCxn id="35" idx="0"/>
          </p:cNvCxnSpPr>
          <p:nvPr/>
        </p:nvCxnSpPr>
        <p:spPr>
          <a:xfrm>
            <a:off x="6095997" y="2403819"/>
            <a:ext cx="3100467" cy="1483481"/>
          </a:xfrm>
          <a:prstGeom prst="line">
            <a:avLst/>
          </a:prstGeom>
          <a:ln w="762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16CB96A-5ED2-E321-C499-098243AC96BA}"/>
              </a:ext>
            </a:extLst>
          </p:cNvPr>
          <p:cNvSpPr txBox="1"/>
          <p:nvPr/>
        </p:nvSpPr>
        <p:spPr>
          <a:xfrm>
            <a:off x="3645809" y="2811093"/>
            <a:ext cx="77418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6D9EB79-E5D0-B1D3-F77E-65D0511398E2}"/>
              </a:ext>
            </a:extLst>
          </p:cNvPr>
          <p:cNvSpPr txBox="1"/>
          <p:nvPr/>
        </p:nvSpPr>
        <p:spPr>
          <a:xfrm>
            <a:off x="8060267" y="2839318"/>
            <a:ext cx="85074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70689E-461A-7C2F-F960-546159D98664}"/>
              </a:ext>
            </a:extLst>
          </p:cNvPr>
          <p:cNvSpPr txBox="1"/>
          <p:nvPr/>
        </p:nvSpPr>
        <p:spPr>
          <a:xfrm>
            <a:off x="459202" y="718989"/>
            <a:ext cx="2571241" cy="1569660"/>
          </a:xfrm>
          <a:custGeom>
            <a:avLst/>
            <a:gdLst>
              <a:gd name="connsiteX0" fmla="*/ 0 w 2571241"/>
              <a:gd name="connsiteY0" fmla="*/ 0 h 1569660"/>
              <a:gd name="connsiteX1" fmla="*/ 488536 w 2571241"/>
              <a:gd name="connsiteY1" fmla="*/ 0 h 1569660"/>
              <a:gd name="connsiteX2" fmla="*/ 925647 w 2571241"/>
              <a:gd name="connsiteY2" fmla="*/ 0 h 1569660"/>
              <a:gd name="connsiteX3" fmla="*/ 1491320 w 2571241"/>
              <a:gd name="connsiteY3" fmla="*/ 0 h 1569660"/>
              <a:gd name="connsiteX4" fmla="*/ 1979856 w 2571241"/>
              <a:gd name="connsiteY4" fmla="*/ 0 h 1569660"/>
              <a:gd name="connsiteX5" fmla="*/ 2571241 w 2571241"/>
              <a:gd name="connsiteY5" fmla="*/ 0 h 1569660"/>
              <a:gd name="connsiteX6" fmla="*/ 2571241 w 2571241"/>
              <a:gd name="connsiteY6" fmla="*/ 554613 h 1569660"/>
              <a:gd name="connsiteX7" fmla="*/ 2571241 w 2571241"/>
              <a:gd name="connsiteY7" fmla="*/ 1077833 h 1569660"/>
              <a:gd name="connsiteX8" fmla="*/ 2571241 w 2571241"/>
              <a:gd name="connsiteY8" fmla="*/ 1569660 h 1569660"/>
              <a:gd name="connsiteX9" fmla="*/ 2108418 w 2571241"/>
              <a:gd name="connsiteY9" fmla="*/ 1569660 h 1569660"/>
              <a:gd name="connsiteX10" fmla="*/ 1594169 w 2571241"/>
              <a:gd name="connsiteY10" fmla="*/ 1569660 h 1569660"/>
              <a:gd name="connsiteX11" fmla="*/ 1079921 w 2571241"/>
              <a:gd name="connsiteY11" fmla="*/ 1569660 h 1569660"/>
              <a:gd name="connsiteX12" fmla="*/ 591385 w 2571241"/>
              <a:gd name="connsiteY12" fmla="*/ 1569660 h 1569660"/>
              <a:gd name="connsiteX13" fmla="*/ 0 w 2571241"/>
              <a:gd name="connsiteY13" fmla="*/ 1569660 h 1569660"/>
              <a:gd name="connsiteX14" fmla="*/ 0 w 2571241"/>
              <a:gd name="connsiteY14" fmla="*/ 1015047 h 1569660"/>
              <a:gd name="connsiteX15" fmla="*/ 0 w 2571241"/>
              <a:gd name="connsiteY15" fmla="*/ 460434 h 1569660"/>
              <a:gd name="connsiteX16" fmla="*/ 0 w 2571241"/>
              <a:gd name="connsiteY16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71241" h="1569660" extrusionOk="0">
                <a:moveTo>
                  <a:pt x="0" y="0"/>
                </a:moveTo>
                <a:cubicBezTo>
                  <a:pt x="165749" y="-46534"/>
                  <a:pt x="254884" y="53190"/>
                  <a:pt x="488536" y="0"/>
                </a:cubicBezTo>
                <a:cubicBezTo>
                  <a:pt x="722188" y="-53190"/>
                  <a:pt x="713506" y="46214"/>
                  <a:pt x="925647" y="0"/>
                </a:cubicBezTo>
                <a:cubicBezTo>
                  <a:pt x="1137788" y="-46214"/>
                  <a:pt x="1373428" y="39971"/>
                  <a:pt x="1491320" y="0"/>
                </a:cubicBezTo>
                <a:cubicBezTo>
                  <a:pt x="1609212" y="-39971"/>
                  <a:pt x="1845758" y="20187"/>
                  <a:pt x="1979856" y="0"/>
                </a:cubicBezTo>
                <a:cubicBezTo>
                  <a:pt x="2113954" y="-20187"/>
                  <a:pt x="2443695" y="55220"/>
                  <a:pt x="2571241" y="0"/>
                </a:cubicBezTo>
                <a:cubicBezTo>
                  <a:pt x="2574047" y="224270"/>
                  <a:pt x="2561339" y="328034"/>
                  <a:pt x="2571241" y="554613"/>
                </a:cubicBezTo>
                <a:cubicBezTo>
                  <a:pt x="2581143" y="781192"/>
                  <a:pt x="2562127" y="833896"/>
                  <a:pt x="2571241" y="1077833"/>
                </a:cubicBezTo>
                <a:cubicBezTo>
                  <a:pt x="2580355" y="1321770"/>
                  <a:pt x="2564556" y="1453710"/>
                  <a:pt x="2571241" y="1569660"/>
                </a:cubicBezTo>
                <a:cubicBezTo>
                  <a:pt x="2412710" y="1587754"/>
                  <a:pt x="2329579" y="1562614"/>
                  <a:pt x="2108418" y="1569660"/>
                </a:cubicBezTo>
                <a:cubicBezTo>
                  <a:pt x="1887257" y="1576706"/>
                  <a:pt x="1814223" y="1563988"/>
                  <a:pt x="1594169" y="1569660"/>
                </a:cubicBezTo>
                <a:cubicBezTo>
                  <a:pt x="1374115" y="1575332"/>
                  <a:pt x="1224127" y="1544545"/>
                  <a:pt x="1079921" y="1569660"/>
                </a:cubicBezTo>
                <a:cubicBezTo>
                  <a:pt x="935715" y="1594775"/>
                  <a:pt x="797950" y="1544008"/>
                  <a:pt x="591385" y="1569660"/>
                </a:cubicBezTo>
                <a:cubicBezTo>
                  <a:pt x="384820" y="1595312"/>
                  <a:pt x="170633" y="1540584"/>
                  <a:pt x="0" y="1569660"/>
                </a:cubicBezTo>
                <a:cubicBezTo>
                  <a:pt x="-30494" y="1401409"/>
                  <a:pt x="8881" y="1187631"/>
                  <a:pt x="0" y="1015047"/>
                </a:cubicBezTo>
                <a:cubicBezTo>
                  <a:pt x="-8881" y="842463"/>
                  <a:pt x="30028" y="737608"/>
                  <a:pt x="0" y="460434"/>
                </a:cubicBezTo>
                <a:cubicBezTo>
                  <a:pt x="-30028" y="183260"/>
                  <a:pt x="13643" y="14583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And when a decision tree predicts </a:t>
            </a:r>
            <a:r>
              <a:rPr lang="en-US" sz="2400" b="1" dirty="0"/>
              <a:t>numerical values </a:t>
            </a:r>
            <a:endParaRPr lang="en-PH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41C485-B3A8-C7F4-3620-E7A85B43F70B}"/>
              </a:ext>
            </a:extLst>
          </p:cNvPr>
          <p:cNvSpPr txBox="1"/>
          <p:nvPr/>
        </p:nvSpPr>
        <p:spPr>
          <a:xfrm>
            <a:off x="9426164" y="1707650"/>
            <a:ext cx="2571241" cy="830997"/>
          </a:xfrm>
          <a:custGeom>
            <a:avLst/>
            <a:gdLst>
              <a:gd name="connsiteX0" fmla="*/ 0 w 2571241"/>
              <a:gd name="connsiteY0" fmla="*/ 0 h 830997"/>
              <a:gd name="connsiteX1" fmla="*/ 488536 w 2571241"/>
              <a:gd name="connsiteY1" fmla="*/ 0 h 830997"/>
              <a:gd name="connsiteX2" fmla="*/ 925647 w 2571241"/>
              <a:gd name="connsiteY2" fmla="*/ 0 h 830997"/>
              <a:gd name="connsiteX3" fmla="*/ 1491320 w 2571241"/>
              <a:gd name="connsiteY3" fmla="*/ 0 h 830997"/>
              <a:gd name="connsiteX4" fmla="*/ 1979856 w 2571241"/>
              <a:gd name="connsiteY4" fmla="*/ 0 h 830997"/>
              <a:gd name="connsiteX5" fmla="*/ 2571241 w 2571241"/>
              <a:gd name="connsiteY5" fmla="*/ 0 h 830997"/>
              <a:gd name="connsiteX6" fmla="*/ 2571241 w 2571241"/>
              <a:gd name="connsiteY6" fmla="*/ 432118 h 830997"/>
              <a:gd name="connsiteX7" fmla="*/ 2571241 w 2571241"/>
              <a:gd name="connsiteY7" fmla="*/ 830997 h 830997"/>
              <a:gd name="connsiteX8" fmla="*/ 2056993 w 2571241"/>
              <a:gd name="connsiteY8" fmla="*/ 830997 h 830997"/>
              <a:gd name="connsiteX9" fmla="*/ 1619882 w 2571241"/>
              <a:gd name="connsiteY9" fmla="*/ 830997 h 830997"/>
              <a:gd name="connsiteX10" fmla="*/ 1105634 w 2571241"/>
              <a:gd name="connsiteY10" fmla="*/ 830997 h 830997"/>
              <a:gd name="connsiteX11" fmla="*/ 591385 w 2571241"/>
              <a:gd name="connsiteY11" fmla="*/ 830997 h 830997"/>
              <a:gd name="connsiteX12" fmla="*/ 0 w 2571241"/>
              <a:gd name="connsiteY12" fmla="*/ 830997 h 830997"/>
              <a:gd name="connsiteX13" fmla="*/ 0 w 2571241"/>
              <a:gd name="connsiteY13" fmla="*/ 398879 h 830997"/>
              <a:gd name="connsiteX14" fmla="*/ 0 w 2571241"/>
              <a:gd name="connsiteY14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571241" h="830997" extrusionOk="0">
                <a:moveTo>
                  <a:pt x="0" y="0"/>
                </a:moveTo>
                <a:cubicBezTo>
                  <a:pt x="165749" y="-46534"/>
                  <a:pt x="254884" y="53190"/>
                  <a:pt x="488536" y="0"/>
                </a:cubicBezTo>
                <a:cubicBezTo>
                  <a:pt x="722188" y="-53190"/>
                  <a:pt x="713506" y="46214"/>
                  <a:pt x="925647" y="0"/>
                </a:cubicBezTo>
                <a:cubicBezTo>
                  <a:pt x="1137788" y="-46214"/>
                  <a:pt x="1373428" y="39971"/>
                  <a:pt x="1491320" y="0"/>
                </a:cubicBezTo>
                <a:cubicBezTo>
                  <a:pt x="1609212" y="-39971"/>
                  <a:pt x="1845758" y="20187"/>
                  <a:pt x="1979856" y="0"/>
                </a:cubicBezTo>
                <a:cubicBezTo>
                  <a:pt x="2113954" y="-20187"/>
                  <a:pt x="2443695" y="55220"/>
                  <a:pt x="2571241" y="0"/>
                </a:cubicBezTo>
                <a:cubicBezTo>
                  <a:pt x="2598215" y="142492"/>
                  <a:pt x="2555176" y="219762"/>
                  <a:pt x="2571241" y="432118"/>
                </a:cubicBezTo>
                <a:cubicBezTo>
                  <a:pt x="2587306" y="644474"/>
                  <a:pt x="2550070" y="650782"/>
                  <a:pt x="2571241" y="830997"/>
                </a:cubicBezTo>
                <a:cubicBezTo>
                  <a:pt x="2466419" y="875825"/>
                  <a:pt x="2209438" y="803616"/>
                  <a:pt x="2056993" y="830997"/>
                </a:cubicBezTo>
                <a:cubicBezTo>
                  <a:pt x="1904548" y="858378"/>
                  <a:pt x="1747795" y="781627"/>
                  <a:pt x="1619882" y="830997"/>
                </a:cubicBezTo>
                <a:cubicBezTo>
                  <a:pt x="1491969" y="880367"/>
                  <a:pt x="1323983" y="819571"/>
                  <a:pt x="1105634" y="830997"/>
                </a:cubicBezTo>
                <a:cubicBezTo>
                  <a:pt x="887285" y="842423"/>
                  <a:pt x="736688" y="809028"/>
                  <a:pt x="591385" y="830997"/>
                </a:cubicBezTo>
                <a:cubicBezTo>
                  <a:pt x="446082" y="852966"/>
                  <a:pt x="269502" y="762079"/>
                  <a:pt x="0" y="830997"/>
                </a:cubicBezTo>
                <a:cubicBezTo>
                  <a:pt x="-21288" y="672907"/>
                  <a:pt x="41573" y="491559"/>
                  <a:pt x="0" y="398879"/>
                </a:cubicBezTo>
                <a:cubicBezTo>
                  <a:pt x="-41573" y="306199"/>
                  <a:pt x="4258" y="16679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Its called a </a:t>
            </a:r>
            <a:r>
              <a:rPr lang="en-US" sz="2400" b="1" dirty="0"/>
              <a:t>regression tree</a:t>
            </a:r>
            <a:endParaRPr lang="en-PH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30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F0DDB5-5A7B-0833-D104-7E4AC50FD2F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374058" y="1801879"/>
            <a:ext cx="781935" cy="46154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46">
            <a:extLst>
              <a:ext uri="{FF2B5EF4-FFF2-40B4-BE49-F238E27FC236}">
                <a16:creationId xmlns:a16="http://schemas.microsoft.com/office/drawing/2014/main" id="{7FEFC2F0-96B4-CFF3-2F6C-A8B5B45270E3}"/>
              </a:ext>
            </a:extLst>
          </p:cNvPr>
          <p:cNvSpPr/>
          <p:nvPr/>
        </p:nvSpPr>
        <p:spPr>
          <a:xfrm>
            <a:off x="7937567" y="1373585"/>
            <a:ext cx="2436852" cy="4282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Is Round?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3E6595-25F7-56D7-9954-8E7B6E5E014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155993" y="1801879"/>
            <a:ext cx="681448" cy="51392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4F78C8-B04E-5419-84A3-1F2531CBD2F7}"/>
              </a:ext>
            </a:extLst>
          </p:cNvPr>
          <p:cNvSpPr txBox="1"/>
          <p:nvPr/>
        </p:nvSpPr>
        <p:spPr>
          <a:xfrm>
            <a:off x="8164525" y="1845537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7F8A4-1F2D-6B95-9E7C-D1814D881FEF}"/>
              </a:ext>
            </a:extLst>
          </p:cNvPr>
          <p:cNvSpPr txBox="1"/>
          <p:nvPr/>
        </p:nvSpPr>
        <p:spPr>
          <a:xfrm>
            <a:off x="9618665" y="1868147"/>
            <a:ext cx="437552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10" name="Picture 9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41FDDB4E-4AB7-6F1C-CDF3-7D57D8741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625" y="2201449"/>
            <a:ext cx="270761" cy="285529"/>
          </a:xfrm>
          <a:prstGeom prst="rect">
            <a:avLst/>
          </a:prstGeom>
        </p:spPr>
      </p:pic>
      <p:pic>
        <p:nvPicPr>
          <p:cNvPr id="11" name="Graphic 10" descr="Bowl outline">
            <a:extLst>
              <a:ext uri="{FF2B5EF4-FFF2-40B4-BE49-F238E27FC236}">
                <a16:creationId xmlns:a16="http://schemas.microsoft.com/office/drawing/2014/main" id="{CD9338C8-8CF8-0039-C5E8-3FE8B58814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7077314" y="2681389"/>
            <a:ext cx="1353807" cy="814281"/>
          </a:xfrm>
          <a:prstGeom prst="rect">
            <a:avLst/>
          </a:prstGeom>
        </p:spPr>
      </p:pic>
      <p:pic>
        <p:nvPicPr>
          <p:cNvPr id="12" name="Picture 11" descr="A red apple with green leaf&#10;&#10;Description automatically generated">
            <a:extLst>
              <a:ext uri="{FF2B5EF4-FFF2-40B4-BE49-F238E27FC236}">
                <a16:creationId xmlns:a16="http://schemas.microsoft.com/office/drawing/2014/main" id="{AD83BFAC-ACB4-E75A-5EA7-0AA4E92C3F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76" y="2354216"/>
            <a:ext cx="270761" cy="285529"/>
          </a:xfrm>
          <a:prstGeom prst="rect">
            <a:avLst/>
          </a:prstGeom>
        </p:spPr>
      </p:pic>
      <p:pic>
        <p:nvPicPr>
          <p:cNvPr id="13" name="Picture 12" descr="A red apple with green leaf&#10;&#10;Description automatically generated">
            <a:extLst>
              <a:ext uri="{FF2B5EF4-FFF2-40B4-BE49-F238E27FC236}">
                <a16:creationId xmlns:a16="http://schemas.microsoft.com/office/drawing/2014/main" id="{3538B317-80A7-910A-D772-F1BA70DFB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76" y="2685598"/>
            <a:ext cx="270761" cy="285529"/>
          </a:xfrm>
          <a:prstGeom prst="rect">
            <a:avLst/>
          </a:prstGeom>
        </p:spPr>
      </p:pic>
      <p:pic>
        <p:nvPicPr>
          <p:cNvPr id="14" name="Picture 13" descr="A red apple with green leaf&#10;&#10;Description automatically generated">
            <a:extLst>
              <a:ext uri="{FF2B5EF4-FFF2-40B4-BE49-F238E27FC236}">
                <a16:creationId xmlns:a16="http://schemas.microsoft.com/office/drawing/2014/main" id="{1E643ADA-8962-0349-B1C0-C4B3F11CD2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340" y="2366787"/>
            <a:ext cx="270761" cy="285529"/>
          </a:xfrm>
          <a:prstGeom prst="rect">
            <a:avLst/>
          </a:prstGeom>
        </p:spPr>
      </p:pic>
      <p:pic>
        <p:nvPicPr>
          <p:cNvPr id="15" name="Picture 14" descr="A red apple with green leaf&#10;&#10;Description automatically generated">
            <a:extLst>
              <a:ext uri="{FF2B5EF4-FFF2-40B4-BE49-F238E27FC236}">
                <a16:creationId xmlns:a16="http://schemas.microsoft.com/office/drawing/2014/main" id="{EFD2CDEC-D6BC-65A9-CAF1-747C4E6842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883" y="2707489"/>
            <a:ext cx="270761" cy="241748"/>
          </a:xfrm>
          <a:prstGeom prst="rect">
            <a:avLst/>
          </a:prstGeom>
        </p:spPr>
      </p:pic>
      <p:pic>
        <p:nvPicPr>
          <p:cNvPr id="16" name="Picture 15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DB64BCD2-3F2E-CB32-64C8-5E9EC49B0A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863" y="2377629"/>
            <a:ext cx="270761" cy="285529"/>
          </a:xfrm>
          <a:prstGeom prst="rect">
            <a:avLst/>
          </a:prstGeom>
        </p:spPr>
      </p:pic>
      <p:pic>
        <p:nvPicPr>
          <p:cNvPr id="17" name="Picture 16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173F0A7B-62C7-7387-EB10-A84E84A12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122" y="2366787"/>
            <a:ext cx="270761" cy="285529"/>
          </a:xfrm>
          <a:prstGeom prst="rect">
            <a:avLst/>
          </a:prstGeom>
        </p:spPr>
      </p:pic>
      <p:pic>
        <p:nvPicPr>
          <p:cNvPr id="18" name="Picture 17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CF9C7F29-AC95-652A-844A-B9A7AA316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719" y="2733126"/>
            <a:ext cx="270761" cy="285529"/>
          </a:xfrm>
          <a:prstGeom prst="rect">
            <a:avLst/>
          </a:prstGeom>
        </p:spPr>
      </p:pic>
      <p:pic>
        <p:nvPicPr>
          <p:cNvPr id="19" name="Picture 18" descr="A cartoon orange with a leaf&#10;&#10;Description automatically generated">
            <a:extLst>
              <a:ext uri="{FF2B5EF4-FFF2-40B4-BE49-F238E27FC236}">
                <a16:creationId xmlns:a16="http://schemas.microsoft.com/office/drawing/2014/main" id="{390B525D-48D4-B99A-4D59-19C10681ED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566" y="2520394"/>
            <a:ext cx="270761" cy="285529"/>
          </a:xfrm>
          <a:prstGeom prst="rect">
            <a:avLst/>
          </a:prstGeom>
        </p:spPr>
      </p:pic>
      <p:pic>
        <p:nvPicPr>
          <p:cNvPr id="20" name="Graphic 19" descr="Bowl outline">
            <a:extLst>
              <a:ext uri="{FF2B5EF4-FFF2-40B4-BE49-F238E27FC236}">
                <a16:creationId xmlns:a16="http://schemas.microsoft.com/office/drawing/2014/main" id="{13631E34-559C-7A71-18F9-B094F0A0439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9558847" y="2645784"/>
            <a:ext cx="1353807" cy="814281"/>
          </a:xfrm>
          <a:prstGeom prst="rect">
            <a:avLst/>
          </a:prstGeom>
        </p:spPr>
      </p:pic>
      <p:pic>
        <p:nvPicPr>
          <p:cNvPr id="21" name="Picture 20" descr="A cartoon orange with a leaf&#10;&#10;Description automatically generated">
            <a:extLst>
              <a:ext uri="{FF2B5EF4-FFF2-40B4-BE49-F238E27FC236}">
                <a16:creationId xmlns:a16="http://schemas.microsoft.com/office/drawing/2014/main" id="{98AED1C5-7746-22A9-D746-75626644F3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866" y="2524031"/>
            <a:ext cx="270761" cy="28552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4873ED5-E9BD-AD30-75BC-B45CB1E12AD2}"/>
              </a:ext>
            </a:extLst>
          </p:cNvPr>
          <p:cNvGrpSpPr/>
          <p:nvPr/>
        </p:nvGrpSpPr>
        <p:grpSpPr>
          <a:xfrm>
            <a:off x="8483635" y="165099"/>
            <a:ext cx="1353807" cy="1420970"/>
            <a:chOff x="7088269" y="2537416"/>
            <a:chExt cx="1800000" cy="1791583"/>
          </a:xfrm>
        </p:grpSpPr>
        <p:pic>
          <p:nvPicPr>
            <p:cNvPr id="23" name="Picture 2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5E0BC609-51DC-136A-16A9-FC50E43D0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24" name="Picture 2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1150D5C9-57C5-CC3B-829C-C6B5563D5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25" name="Graphic 24" descr="Bowl outline">
              <a:extLst>
                <a:ext uri="{FF2B5EF4-FFF2-40B4-BE49-F238E27FC236}">
                  <a16:creationId xmlns:a16="http://schemas.microsoft.com/office/drawing/2014/main" id="{9BA34451-E8B3-B03F-8F2F-D34E1F856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26" name="Picture 2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3015B456-F082-A862-2A73-077E26869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27" name="Picture 2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7B31997-A36F-F1EE-59D7-86D771C48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28" name="Picture 2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41DF6192-C8E8-3FD9-B911-70AB8D100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29" name="Picture 2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80377471-AC2A-D60C-F3B2-C5AE7DF19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30" name="Picture 29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F005CDB2-6451-CD40-3924-E79D693D1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31" name="Picture 3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60830BB-5367-8127-D8DF-1D17713C5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32" name="Picture 3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FE55CF4-6C60-360A-DEFB-F3CCF8A14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33" name="Picture 3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4C66125-AABC-17D8-8FF3-F6FA5C6B3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6C5CABCE-94DD-986B-F3B8-039A4A88E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730452"/>
              </p:ext>
            </p:extLst>
          </p:nvPr>
        </p:nvGraphicFramePr>
        <p:xfrm>
          <a:off x="248874" y="526246"/>
          <a:ext cx="3835340" cy="41708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BFF00638-30E6-9A7A-1F5C-FA63F35D2993}"/>
              </a:ext>
            </a:extLst>
          </p:cNvPr>
          <p:cNvSpPr txBox="1"/>
          <p:nvPr/>
        </p:nvSpPr>
        <p:spPr>
          <a:xfrm>
            <a:off x="5183421" y="5427790"/>
            <a:ext cx="6105683" cy="1200329"/>
          </a:xfrm>
          <a:custGeom>
            <a:avLst/>
            <a:gdLst>
              <a:gd name="connsiteX0" fmla="*/ 0 w 6105683"/>
              <a:gd name="connsiteY0" fmla="*/ 0 h 1200329"/>
              <a:gd name="connsiteX1" fmla="*/ 494005 w 6105683"/>
              <a:gd name="connsiteY1" fmla="*/ 0 h 1200329"/>
              <a:gd name="connsiteX2" fmla="*/ 865897 w 6105683"/>
              <a:gd name="connsiteY2" fmla="*/ 0 h 1200329"/>
              <a:gd name="connsiteX3" fmla="*/ 1543073 w 6105683"/>
              <a:gd name="connsiteY3" fmla="*/ 0 h 1200329"/>
              <a:gd name="connsiteX4" fmla="*/ 2037078 w 6105683"/>
              <a:gd name="connsiteY4" fmla="*/ 0 h 1200329"/>
              <a:gd name="connsiteX5" fmla="*/ 2531083 w 6105683"/>
              <a:gd name="connsiteY5" fmla="*/ 0 h 1200329"/>
              <a:gd name="connsiteX6" fmla="*/ 3208259 w 6105683"/>
              <a:gd name="connsiteY6" fmla="*/ 0 h 1200329"/>
              <a:gd name="connsiteX7" fmla="*/ 3641207 w 6105683"/>
              <a:gd name="connsiteY7" fmla="*/ 0 h 1200329"/>
              <a:gd name="connsiteX8" fmla="*/ 4318383 w 6105683"/>
              <a:gd name="connsiteY8" fmla="*/ 0 h 1200329"/>
              <a:gd name="connsiteX9" fmla="*/ 4995559 w 6105683"/>
              <a:gd name="connsiteY9" fmla="*/ 0 h 1200329"/>
              <a:gd name="connsiteX10" fmla="*/ 5550621 w 6105683"/>
              <a:gd name="connsiteY10" fmla="*/ 0 h 1200329"/>
              <a:gd name="connsiteX11" fmla="*/ 6105683 w 6105683"/>
              <a:gd name="connsiteY11" fmla="*/ 0 h 1200329"/>
              <a:gd name="connsiteX12" fmla="*/ 6105683 w 6105683"/>
              <a:gd name="connsiteY12" fmla="*/ 388106 h 1200329"/>
              <a:gd name="connsiteX13" fmla="*/ 6105683 w 6105683"/>
              <a:gd name="connsiteY13" fmla="*/ 752206 h 1200329"/>
              <a:gd name="connsiteX14" fmla="*/ 6105683 w 6105683"/>
              <a:gd name="connsiteY14" fmla="*/ 1200329 h 1200329"/>
              <a:gd name="connsiteX15" fmla="*/ 5550621 w 6105683"/>
              <a:gd name="connsiteY15" fmla="*/ 1200329 h 1200329"/>
              <a:gd name="connsiteX16" fmla="*/ 4995559 w 6105683"/>
              <a:gd name="connsiteY16" fmla="*/ 1200329 h 1200329"/>
              <a:gd name="connsiteX17" fmla="*/ 4318383 w 6105683"/>
              <a:gd name="connsiteY17" fmla="*/ 1200329 h 1200329"/>
              <a:gd name="connsiteX18" fmla="*/ 3763321 w 6105683"/>
              <a:gd name="connsiteY18" fmla="*/ 1200329 h 1200329"/>
              <a:gd name="connsiteX19" fmla="*/ 3391429 w 6105683"/>
              <a:gd name="connsiteY19" fmla="*/ 1200329 h 1200329"/>
              <a:gd name="connsiteX20" fmla="*/ 2958481 w 6105683"/>
              <a:gd name="connsiteY20" fmla="*/ 1200329 h 1200329"/>
              <a:gd name="connsiteX21" fmla="*/ 2281305 w 6105683"/>
              <a:gd name="connsiteY21" fmla="*/ 1200329 h 1200329"/>
              <a:gd name="connsiteX22" fmla="*/ 1726243 w 6105683"/>
              <a:gd name="connsiteY22" fmla="*/ 1200329 h 1200329"/>
              <a:gd name="connsiteX23" fmla="*/ 1293295 w 6105683"/>
              <a:gd name="connsiteY23" fmla="*/ 1200329 h 1200329"/>
              <a:gd name="connsiteX24" fmla="*/ 738233 w 6105683"/>
              <a:gd name="connsiteY24" fmla="*/ 1200329 h 1200329"/>
              <a:gd name="connsiteX25" fmla="*/ 0 w 6105683"/>
              <a:gd name="connsiteY25" fmla="*/ 1200329 h 1200329"/>
              <a:gd name="connsiteX26" fmla="*/ 0 w 6105683"/>
              <a:gd name="connsiteY26" fmla="*/ 836229 h 1200329"/>
              <a:gd name="connsiteX27" fmla="*/ 0 w 6105683"/>
              <a:gd name="connsiteY27" fmla="*/ 424116 h 1200329"/>
              <a:gd name="connsiteX28" fmla="*/ 0 w 6105683"/>
              <a:gd name="connsiteY28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105683" h="1200329" extrusionOk="0">
                <a:moveTo>
                  <a:pt x="0" y="0"/>
                </a:moveTo>
                <a:cubicBezTo>
                  <a:pt x="130599" y="-3941"/>
                  <a:pt x="369917" y="17155"/>
                  <a:pt x="494005" y="0"/>
                </a:cubicBezTo>
                <a:cubicBezTo>
                  <a:pt x="618093" y="-17155"/>
                  <a:pt x="751929" y="41458"/>
                  <a:pt x="865897" y="0"/>
                </a:cubicBezTo>
                <a:cubicBezTo>
                  <a:pt x="979865" y="-41458"/>
                  <a:pt x="1359156" y="33350"/>
                  <a:pt x="1543073" y="0"/>
                </a:cubicBezTo>
                <a:cubicBezTo>
                  <a:pt x="1726990" y="-33350"/>
                  <a:pt x="1835459" y="19305"/>
                  <a:pt x="2037078" y="0"/>
                </a:cubicBezTo>
                <a:cubicBezTo>
                  <a:pt x="2238697" y="-19305"/>
                  <a:pt x="2398173" y="18489"/>
                  <a:pt x="2531083" y="0"/>
                </a:cubicBezTo>
                <a:cubicBezTo>
                  <a:pt x="2663993" y="-18489"/>
                  <a:pt x="2912280" y="42082"/>
                  <a:pt x="3208259" y="0"/>
                </a:cubicBezTo>
                <a:cubicBezTo>
                  <a:pt x="3504238" y="-42082"/>
                  <a:pt x="3519225" y="41492"/>
                  <a:pt x="3641207" y="0"/>
                </a:cubicBezTo>
                <a:cubicBezTo>
                  <a:pt x="3763189" y="-41492"/>
                  <a:pt x="4156700" y="60638"/>
                  <a:pt x="4318383" y="0"/>
                </a:cubicBezTo>
                <a:cubicBezTo>
                  <a:pt x="4480066" y="-60638"/>
                  <a:pt x="4781661" y="61806"/>
                  <a:pt x="4995559" y="0"/>
                </a:cubicBezTo>
                <a:cubicBezTo>
                  <a:pt x="5209457" y="-61806"/>
                  <a:pt x="5321851" y="32835"/>
                  <a:pt x="5550621" y="0"/>
                </a:cubicBezTo>
                <a:cubicBezTo>
                  <a:pt x="5779391" y="-32835"/>
                  <a:pt x="5964164" y="53201"/>
                  <a:pt x="6105683" y="0"/>
                </a:cubicBezTo>
                <a:cubicBezTo>
                  <a:pt x="6140932" y="175314"/>
                  <a:pt x="6074389" y="209229"/>
                  <a:pt x="6105683" y="388106"/>
                </a:cubicBezTo>
                <a:cubicBezTo>
                  <a:pt x="6136977" y="566983"/>
                  <a:pt x="6070398" y="628797"/>
                  <a:pt x="6105683" y="752206"/>
                </a:cubicBezTo>
                <a:cubicBezTo>
                  <a:pt x="6140968" y="875615"/>
                  <a:pt x="6064589" y="1013344"/>
                  <a:pt x="6105683" y="1200329"/>
                </a:cubicBezTo>
                <a:cubicBezTo>
                  <a:pt x="5865277" y="1242870"/>
                  <a:pt x="5695386" y="1154613"/>
                  <a:pt x="5550621" y="1200329"/>
                </a:cubicBezTo>
                <a:cubicBezTo>
                  <a:pt x="5405856" y="1246045"/>
                  <a:pt x="5167510" y="1148795"/>
                  <a:pt x="4995559" y="1200329"/>
                </a:cubicBezTo>
                <a:cubicBezTo>
                  <a:pt x="4823608" y="1251863"/>
                  <a:pt x="4572570" y="1199047"/>
                  <a:pt x="4318383" y="1200329"/>
                </a:cubicBezTo>
                <a:cubicBezTo>
                  <a:pt x="4064196" y="1201611"/>
                  <a:pt x="3970976" y="1180701"/>
                  <a:pt x="3763321" y="1200329"/>
                </a:cubicBezTo>
                <a:cubicBezTo>
                  <a:pt x="3555666" y="1219957"/>
                  <a:pt x="3511457" y="1157234"/>
                  <a:pt x="3391429" y="1200329"/>
                </a:cubicBezTo>
                <a:cubicBezTo>
                  <a:pt x="3271401" y="1243424"/>
                  <a:pt x="3147802" y="1154957"/>
                  <a:pt x="2958481" y="1200329"/>
                </a:cubicBezTo>
                <a:cubicBezTo>
                  <a:pt x="2769160" y="1245701"/>
                  <a:pt x="2491212" y="1193253"/>
                  <a:pt x="2281305" y="1200329"/>
                </a:cubicBezTo>
                <a:cubicBezTo>
                  <a:pt x="2071398" y="1207405"/>
                  <a:pt x="1883616" y="1186769"/>
                  <a:pt x="1726243" y="1200329"/>
                </a:cubicBezTo>
                <a:cubicBezTo>
                  <a:pt x="1568870" y="1213889"/>
                  <a:pt x="1442392" y="1181192"/>
                  <a:pt x="1293295" y="1200329"/>
                </a:cubicBezTo>
                <a:cubicBezTo>
                  <a:pt x="1144198" y="1219466"/>
                  <a:pt x="863441" y="1159500"/>
                  <a:pt x="738233" y="1200329"/>
                </a:cubicBezTo>
                <a:cubicBezTo>
                  <a:pt x="613025" y="1241158"/>
                  <a:pt x="164747" y="1165293"/>
                  <a:pt x="0" y="1200329"/>
                </a:cubicBezTo>
                <a:cubicBezTo>
                  <a:pt x="-29370" y="1037040"/>
                  <a:pt x="731" y="1003246"/>
                  <a:pt x="0" y="836229"/>
                </a:cubicBezTo>
                <a:cubicBezTo>
                  <a:pt x="-731" y="669212"/>
                  <a:pt x="27297" y="546099"/>
                  <a:pt x="0" y="424116"/>
                </a:cubicBezTo>
                <a:cubicBezTo>
                  <a:pt x="-27297" y="302133"/>
                  <a:pt x="38808" y="18193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This node is </a:t>
            </a:r>
            <a:r>
              <a:rPr lang="en-US" sz="2400" b="1" dirty="0"/>
              <a:t>Impure</a:t>
            </a:r>
            <a:r>
              <a:rPr lang="en-US" sz="2400" dirty="0"/>
              <a:t>, so let us see if we can </a:t>
            </a:r>
            <a:r>
              <a:rPr lang="en-US" sz="2400" b="1" dirty="0"/>
              <a:t>reduce the impurity </a:t>
            </a:r>
            <a:r>
              <a:rPr lang="en-US" sz="2400" dirty="0"/>
              <a:t>by splitting the fruits that </a:t>
            </a:r>
            <a:r>
              <a:rPr lang="en-US" sz="2400" b="1" dirty="0"/>
              <a:t>is</a:t>
            </a:r>
            <a:r>
              <a:rPr lang="en-US" sz="2400" dirty="0"/>
              <a:t> </a:t>
            </a:r>
            <a:r>
              <a:rPr lang="en-US" sz="2400" b="1" dirty="0"/>
              <a:t>color red </a:t>
            </a:r>
            <a:r>
              <a:rPr lang="en-US" sz="2400" dirty="0"/>
              <a:t>or by its </a:t>
            </a:r>
            <a:r>
              <a:rPr lang="en-US" sz="2400" b="1" dirty="0"/>
              <a:t>diameter</a:t>
            </a:r>
            <a:endParaRPr lang="en-PH" sz="2400" b="1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ACD11BF-7D4C-512E-3A9B-0D5BE73EB6BB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5414896" y="3809339"/>
            <a:ext cx="797667" cy="4914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DB67DDB-B440-7B8F-102C-84B742BD1D55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6212563" y="3809339"/>
            <a:ext cx="665716" cy="4914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58A8BEA-A9DF-8771-2403-9F83E3538FA8}"/>
              </a:ext>
            </a:extLst>
          </p:cNvPr>
          <p:cNvSpPr txBox="1"/>
          <p:nvPr/>
        </p:nvSpPr>
        <p:spPr>
          <a:xfrm>
            <a:off x="5205363" y="3882925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6B26D81-1FD1-5DDA-A83F-323FA15E2666}"/>
              </a:ext>
            </a:extLst>
          </p:cNvPr>
          <p:cNvSpPr txBox="1"/>
          <p:nvPr/>
        </p:nvSpPr>
        <p:spPr>
          <a:xfrm>
            <a:off x="6683062" y="3872161"/>
            <a:ext cx="603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4" name="Rounded Rectangle 46">
            <a:extLst>
              <a:ext uri="{FF2B5EF4-FFF2-40B4-BE49-F238E27FC236}">
                <a16:creationId xmlns:a16="http://schemas.microsoft.com/office/drawing/2014/main" id="{E750C273-8A13-B959-4322-DC6BAC74B204}"/>
              </a:ext>
            </a:extLst>
          </p:cNvPr>
          <p:cNvSpPr/>
          <p:nvPr/>
        </p:nvSpPr>
        <p:spPr>
          <a:xfrm>
            <a:off x="5440483" y="3381045"/>
            <a:ext cx="1544159" cy="42829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Is color Red?</a:t>
            </a:r>
          </a:p>
        </p:txBody>
      </p:sp>
      <p:sp>
        <p:nvSpPr>
          <p:cNvPr id="65" name="Rounded Rectangle 46">
            <a:extLst>
              <a:ext uri="{FF2B5EF4-FFF2-40B4-BE49-F238E27FC236}">
                <a16:creationId xmlns:a16="http://schemas.microsoft.com/office/drawing/2014/main" id="{C17F55F2-0C6B-ECA2-731C-F284835DD4A7}"/>
              </a:ext>
            </a:extLst>
          </p:cNvPr>
          <p:cNvSpPr/>
          <p:nvPr/>
        </p:nvSpPr>
        <p:spPr>
          <a:xfrm>
            <a:off x="8199621" y="3399268"/>
            <a:ext cx="1651074" cy="42829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Diameter &lt;= 1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F02AB91-7928-103D-4DD2-E0C22BE4E66D}"/>
              </a:ext>
            </a:extLst>
          </p:cNvPr>
          <p:cNvCxnSpPr>
            <a:cxnSpLocks/>
            <a:stCxn id="65" idx="2"/>
          </p:cNvCxnSpPr>
          <p:nvPr/>
        </p:nvCxnSpPr>
        <p:spPr>
          <a:xfrm flipH="1">
            <a:off x="8513510" y="3827562"/>
            <a:ext cx="511648" cy="51775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96D3760-90C0-5635-96B1-6E059FDC26BA}"/>
              </a:ext>
            </a:extLst>
          </p:cNvPr>
          <p:cNvCxnSpPr>
            <a:cxnSpLocks/>
            <a:stCxn id="65" idx="2"/>
          </p:cNvCxnSpPr>
          <p:nvPr/>
        </p:nvCxnSpPr>
        <p:spPr>
          <a:xfrm>
            <a:off x="9025158" y="3827562"/>
            <a:ext cx="705694" cy="50148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8030DB0-C01D-0C59-9F0C-28A8BD2D8B44}"/>
              </a:ext>
            </a:extLst>
          </p:cNvPr>
          <p:cNvSpPr txBox="1"/>
          <p:nvPr/>
        </p:nvSpPr>
        <p:spPr>
          <a:xfrm>
            <a:off x="8163427" y="3882472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9E4B537-2356-142C-A674-29C0987090E1}"/>
              </a:ext>
            </a:extLst>
          </p:cNvPr>
          <p:cNvSpPr txBox="1"/>
          <p:nvPr/>
        </p:nvSpPr>
        <p:spPr>
          <a:xfrm>
            <a:off x="9535861" y="3913403"/>
            <a:ext cx="603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2546775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 animBg="1"/>
      <p:bldP spid="65" grpId="0" animBg="1"/>
      <p:bldP spid="68" grpId="0"/>
      <p:bldP spid="69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6A1E565F-7B3E-D748-56BC-B59156B54667}"/>
              </a:ext>
            </a:extLst>
          </p:cNvPr>
          <p:cNvSpPr txBox="1"/>
          <p:nvPr/>
        </p:nvSpPr>
        <p:spPr>
          <a:xfrm>
            <a:off x="3490584" y="5991308"/>
            <a:ext cx="7173460" cy="461665"/>
          </a:xfrm>
          <a:custGeom>
            <a:avLst/>
            <a:gdLst>
              <a:gd name="connsiteX0" fmla="*/ 0 w 7173460"/>
              <a:gd name="connsiteY0" fmla="*/ 0 h 461665"/>
              <a:gd name="connsiteX1" fmla="*/ 526054 w 7173460"/>
              <a:gd name="connsiteY1" fmla="*/ 0 h 461665"/>
              <a:gd name="connsiteX2" fmla="*/ 908638 w 7173460"/>
              <a:gd name="connsiteY2" fmla="*/ 0 h 461665"/>
              <a:gd name="connsiteX3" fmla="*/ 1649896 w 7173460"/>
              <a:gd name="connsiteY3" fmla="*/ 0 h 461665"/>
              <a:gd name="connsiteX4" fmla="*/ 2175950 w 7173460"/>
              <a:gd name="connsiteY4" fmla="*/ 0 h 461665"/>
              <a:gd name="connsiteX5" fmla="*/ 2702003 w 7173460"/>
              <a:gd name="connsiteY5" fmla="*/ 0 h 461665"/>
              <a:gd name="connsiteX6" fmla="*/ 3443261 w 7173460"/>
              <a:gd name="connsiteY6" fmla="*/ 0 h 461665"/>
              <a:gd name="connsiteX7" fmla="*/ 3897580 w 7173460"/>
              <a:gd name="connsiteY7" fmla="*/ 0 h 461665"/>
              <a:gd name="connsiteX8" fmla="*/ 4638837 w 7173460"/>
              <a:gd name="connsiteY8" fmla="*/ 0 h 461665"/>
              <a:gd name="connsiteX9" fmla="*/ 5380095 w 7173460"/>
              <a:gd name="connsiteY9" fmla="*/ 0 h 461665"/>
              <a:gd name="connsiteX10" fmla="*/ 5977883 w 7173460"/>
              <a:gd name="connsiteY10" fmla="*/ 0 h 461665"/>
              <a:gd name="connsiteX11" fmla="*/ 7173460 w 7173460"/>
              <a:gd name="connsiteY11" fmla="*/ 0 h 461665"/>
              <a:gd name="connsiteX12" fmla="*/ 7173460 w 7173460"/>
              <a:gd name="connsiteY12" fmla="*/ 461665 h 461665"/>
              <a:gd name="connsiteX13" fmla="*/ 6790875 w 7173460"/>
              <a:gd name="connsiteY13" fmla="*/ 461665 h 461665"/>
              <a:gd name="connsiteX14" fmla="*/ 6049618 w 7173460"/>
              <a:gd name="connsiteY14" fmla="*/ 461665 h 461665"/>
              <a:gd name="connsiteX15" fmla="*/ 5595299 w 7173460"/>
              <a:gd name="connsiteY15" fmla="*/ 461665 h 461665"/>
              <a:gd name="connsiteX16" fmla="*/ 4997510 w 7173460"/>
              <a:gd name="connsiteY16" fmla="*/ 461665 h 461665"/>
              <a:gd name="connsiteX17" fmla="*/ 4256253 w 7173460"/>
              <a:gd name="connsiteY17" fmla="*/ 461665 h 461665"/>
              <a:gd name="connsiteX18" fmla="*/ 3658465 w 7173460"/>
              <a:gd name="connsiteY18" fmla="*/ 461665 h 461665"/>
              <a:gd name="connsiteX19" fmla="*/ 3275880 w 7173460"/>
              <a:gd name="connsiteY19" fmla="*/ 461665 h 461665"/>
              <a:gd name="connsiteX20" fmla="*/ 2821561 w 7173460"/>
              <a:gd name="connsiteY20" fmla="*/ 461665 h 461665"/>
              <a:gd name="connsiteX21" fmla="*/ 2080303 w 7173460"/>
              <a:gd name="connsiteY21" fmla="*/ 461665 h 461665"/>
              <a:gd name="connsiteX22" fmla="*/ 1482515 w 7173460"/>
              <a:gd name="connsiteY22" fmla="*/ 461665 h 461665"/>
              <a:gd name="connsiteX23" fmla="*/ 1028196 w 7173460"/>
              <a:gd name="connsiteY23" fmla="*/ 461665 h 461665"/>
              <a:gd name="connsiteX24" fmla="*/ 0 w 7173460"/>
              <a:gd name="connsiteY24" fmla="*/ 461665 h 461665"/>
              <a:gd name="connsiteX25" fmla="*/ 0 w 7173460"/>
              <a:gd name="connsiteY25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173460" h="461665" extrusionOk="0">
                <a:moveTo>
                  <a:pt x="0" y="0"/>
                </a:moveTo>
                <a:cubicBezTo>
                  <a:pt x="151073" y="-57986"/>
                  <a:pt x="351470" y="32233"/>
                  <a:pt x="526054" y="0"/>
                </a:cubicBezTo>
                <a:cubicBezTo>
                  <a:pt x="700638" y="-32233"/>
                  <a:pt x="817000" y="2895"/>
                  <a:pt x="908638" y="0"/>
                </a:cubicBezTo>
                <a:cubicBezTo>
                  <a:pt x="1000276" y="-2895"/>
                  <a:pt x="1364140" y="58082"/>
                  <a:pt x="1649896" y="0"/>
                </a:cubicBezTo>
                <a:cubicBezTo>
                  <a:pt x="1935652" y="-58082"/>
                  <a:pt x="1932856" y="21438"/>
                  <a:pt x="2175950" y="0"/>
                </a:cubicBezTo>
                <a:cubicBezTo>
                  <a:pt x="2419044" y="-21438"/>
                  <a:pt x="2583337" y="46147"/>
                  <a:pt x="2702003" y="0"/>
                </a:cubicBezTo>
                <a:cubicBezTo>
                  <a:pt x="2820669" y="-46147"/>
                  <a:pt x="3143101" y="1195"/>
                  <a:pt x="3443261" y="0"/>
                </a:cubicBezTo>
                <a:cubicBezTo>
                  <a:pt x="3743421" y="-1195"/>
                  <a:pt x="3693259" y="42994"/>
                  <a:pt x="3897580" y="0"/>
                </a:cubicBezTo>
                <a:cubicBezTo>
                  <a:pt x="4101901" y="-42994"/>
                  <a:pt x="4434893" y="7829"/>
                  <a:pt x="4638837" y="0"/>
                </a:cubicBezTo>
                <a:cubicBezTo>
                  <a:pt x="4842781" y="-7829"/>
                  <a:pt x="5186775" y="77078"/>
                  <a:pt x="5380095" y="0"/>
                </a:cubicBezTo>
                <a:cubicBezTo>
                  <a:pt x="5573415" y="-77078"/>
                  <a:pt x="5748449" y="42740"/>
                  <a:pt x="5977883" y="0"/>
                </a:cubicBezTo>
                <a:cubicBezTo>
                  <a:pt x="6207317" y="-42740"/>
                  <a:pt x="6836919" y="56154"/>
                  <a:pt x="7173460" y="0"/>
                </a:cubicBezTo>
                <a:cubicBezTo>
                  <a:pt x="7185471" y="186666"/>
                  <a:pt x="7173281" y="321628"/>
                  <a:pt x="7173460" y="461665"/>
                </a:cubicBezTo>
                <a:cubicBezTo>
                  <a:pt x="7072342" y="495617"/>
                  <a:pt x="6883086" y="424699"/>
                  <a:pt x="6790875" y="461665"/>
                </a:cubicBezTo>
                <a:cubicBezTo>
                  <a:pt x="6698665" y="498631"/>
                  <a:pt x="6342630" y="459119"/>
                  <a:pt x="6049618" y="461665"/>
                </a:cubicBezTo>
                <a:cubicBezTo>
                  <a:pt x="5756606" y="464211"/>
                  <a:pt x="5687309" y="420641"/>
                  <a:pt x="5595299" y="461665"/>
                </a:cubicBezTo>
                <a:cubicBezTo>
                  <a:pt x="5503289" y="502689"/>
                  <a:pt x="5233789" y="456517"/>
                  <a:pt x="4997510" y="461665"/>
                </a:cubicBezTo>
                <a:cubicBezTo>
                  <a:pt x="4761231" y="466813"/>
                  <a:pt x="4574319" y="456975"/>
                  <a:pt x="4256253" y="461665"/>
                </a:cubicBezTo>
                <a:cubicBezTo>
                  <a:pt x="3938187" y="466355"/>
                  <a:pt x="3872822" y="402629"/>
                  <a:pt x="3658465" y="461665"/>
                </a:cubicBezTo>
                <a:cubicBezTo>
                  <a:pt x="3444108" y="520701"/>
                  <a:pt x="3436904" y="444884"/>
                  <a:pt x="3275880" y="461665"/>
                </a:cubicBezTo>
                <a:cubicBezTo>
                  <a:pt x="3114857" y="478446"/>
                  <a:pt x="3002483" y="455401"/>
                  <a:pt x="2821561" y="461665"/>
                </a:cubicBezTo>
                <a:cubicBezTo>
                  <a:pt x="2640639" y="467929"/>
                  <a:pt x="2365052" y="416338"/>
                  <a:pt x="2080303" y="461665"/>
                </a:cubicBezTo>
                <a:cubicBezTo>
                  <a:pt x="1795554" y="506992"/>
                  <a:pt x="1672543" y="437420"/>
                  <a:pt x="1482515" y="461665"/>
                </a:cubicBezTo>
                <a:cubicBezTo>
                  <a:pt x="1292487" y="485910"/>
                  <a:pt x="1192349" y="409647"/>
                  <a:pt x="1028196" y="461665"/>
                </a:cubicBezTo>
                <a:cubicBezTo>
                  <a:pt x="864043" y="513683"/>
                  <a:pt x="473267" y="459147"/>
                  <a:pt x="0" y="461665"/>
                </a:cubicBezTo>
                <a:cubicBezTo>
                  <a:pt x="-51355" y="347363"/>
                  <a:pt x="20885" y="9550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We will start asking if the 6 remaining fruits is color red </a:t>
            </a:r>
            <a:endParaRPr lang="en-PH" sz="24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F0DDB5-5A7B-0833-D104-7E4AC50FD2F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374058" y="1801879"/>
            <a:ext cx="781935" cy="46154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46">
            <a:extLst>
              <a:ext uri="{FF2B5EF4-FFF2-40B4-BE49-F238E27FC236}">
                <a16:creationId xmlns:a16="http://schemas.microsoft.com/office/drawing/2014/main" id="{7FEFC2F0-96B4-CFF3-2F6C-A8B5B45270E3}"/>
              </a:ext>
            </a:extLst>
          </p:cNvPr>
          <p:cNvSpPr/>
          <p:nvPr/>
        </p:nvSpPr>
        <p:spPr>
          <a:xfrm>
            <a:off x="7937567" y="1373585"/>
            <a:ext cx="2436852" cy="4282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Is Round?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3E6595-25F7-56D7-9954-8E7B6E5E014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155993" y="1801879"/>
            <a:ext cx="681448" cy="51392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4F78C8-B04E-5419-84A3-1F2531CBD2F7}"/>
              </a:ext>
            </a:extLst>
          </p:cNvPr>
          <p:cNvSpPr txBox="1"/>
          <p:nvPr/>
        </p:nvSpPr>
        <p:spPr>
          <a:xfrm>
            <a:off x="8164525" y="1845537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7F8A4-1F2D-6B95-9E7C-D1814D881FEF}"/>
              </a:ext>
            </a:extLst>
          </p:cNvPr>
          <p:cNvSpPr txBox="1"/>
          <p:nvPr/>
        </p:nvSpPr>
        <p:spPr>
          <a:xfrm>
            <a:off x="9618665" y="1868147"/>
            <a:ext cx="437552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10" name="Picture 9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41FDDB4E-4AB7-6F1C-CDF3-7D57D8741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625" y="2201449"/>
            <a:ext cx="270761" cy="285529"/>
          </a:xfrm>
          <a:prstGeom prst="rect">
            <a:avLst/>
          </a:prstGeom>
        </p:spPr>
      </p:pic>
      <p:pic>
        <p:nvPicPr>
          <p:cNvPr id="11" name="Graphic 10" descr="Bowl outline">
            <a:extLst>
              <a:ext uri="{FF2B5EF4-FFF2-40B4-BE49-F238E27FC236}">
                <a16:creationId xmlns:a16="http://schemas.microsoft.com/office/drawing/2014/main" id="{CD9338C8-8CF8-0039-C5E8-3FE8B58814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7077314" y="2681389"/>
            <a:ext cx="1353807" cy="814281"/>
          </a:xfrm>
          <a:prstGeom prst="rect">
            <a:avLst/>
          </a:prstGeom>
        </p:spPr>
      </p:pic>
      <p:pic>
        <p:nvPicPr>
          <p:cNvPr id="12" name="Picture 11" descr="A red apple with green leaf&#10;&#10;Description automatically generated">
            <a:extLst>
              <a:ext uri="{FF2B5EF4-FFF2-40B4-BE49-F238E27FC236}">
                <a16:creationId xmlns:a16="http://schemas.microsoft.com/office/drawing/2014/main" id="{AD83BFAC-ACB4-E75A-5EA7-0AA4E92C3F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76" y="2354216"/>
            <a:ext cx="270761" cy="285529"/>
          </a:xfrm>
          <a:prstGeom prst="rect">
            <a:avLst/>
          </a:prstGeom>
        </p:spPr>
      </p:pic>
      <p:pic>
        <p:nvPicPr>
          <p:cNvPr id="13" name="Picture 12" descr="A red apple with green leaf&#10;&#10;Description automatically generated">
            <a:extLst>
              <a:ext uri="{FF2B5EF4-FFF2-40B4-BE49-F238E27FC236}">
                <a16:creationId xmlns:a16="http://schemas.microsoft.com/office/drawing/2014/main" id="{3538B317-80A7-910A-D772-F1BA70DFB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76" y="2685598"/>
            <a:ext cx="270761" cy="285529"/>
          </a:xfrm>
          <a:prstGeom prst="rect">
            <a:avLst/>
          </a:prstGeom>
        </p:spPr>
      </p:pic>
      <p:pic>
        <p:nvPicPr>
          <p:cNvPr id="14" name="Picture 13" descr="A red apple with green leaf&#10;&#10;Description automatically generated">
            <a:extLst>
              <a:ext uri="{FF2B5EF4-FFF2-40B4-BE49-F238E27FC236}">
                <a16:creationId xmlns:a16="http://schemas.microsoft.com/office/drawing/2014/main" id="{1E643ADA-8962-0349-B1C0-C4B3F11CD2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340" y="2366787"/>
            <a:ext cx="270761" cy="285529"/>
          </a:xfrm>
          <a:prstGeom prst="rect">
            <a:avLst/>
          </a:prstGeom>
        </p:spPr>
      </p:pic>
      <p:pic>
        <p:nvPicPr>
          <p:cNvPr id="15" name="Picture 14" descr="A red apple with green leaf&#10;&#10;Description automatically generated">
            <a:extLst>
              <a:ext uri="{FF2B5EF4-FFF2-40B4-BE49-F238E27FC236}">
                <a16:creationId xmlns:a16="http://schemas.microsoft.com/office/drawing/2014/main" id="{EFD2CDEC-D6BC-65A9-CAF1-747C4E6842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883" y="2707489"/>
            <a:ext cx="270761" cy="241748"/>
          </a:xfrm>
          <a:prstGeom prst="rect">
            <a:avLst/>
          </a:prstGeom>
        </p:spPr>
      </p:pic>
      <p:pic>
        <p:nvPicPr>
          <p:cNvPr id="16" name="Picture 15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DB64BCD2-3F2E-CB32-64C8-5E9EC49B0A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863" y="2377629"/>
            <a:ext cx="270761" cy="285529"/>
          </a:xfrm>
          <a:prstGeom prst="rect">
            <a:avLst/>
          </a:prstGeom>
        </p:spPr>
      </p:pic>
      <p:pic>
        <p:nvPicPr>
          <p:cNvPr id="17" name="Picture 16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173F0A7B-62C7-7387-EB10-A84E84A12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122" y="2366787"/>
            <a:ext cx="270761" cy="285529"/>
          </a:xfrm>
          <a:prstGeom prst="rect">
            <a:avLst/>
          </a:prstGeom>
        </p:spPr>
      </p:pic>
      <p:pic>
        <p:nvPicPr>
          <p:cNvPr id="18" name="Picture 17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CF9C7F29-AC95-652A-844A-B9A7AA316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719" y="2733126"/>
            <a:ext cx="270761" cy="285529"/>
          </a:xfrm>
          <a:prstGeom prst="rect">
            <a:avLst/>
          </a:prstGeom>
        </p:spPr>
      </p:pic>
      <p:pic>
        <p:nvPicPr>
          <p:cNvPr id="19" name="Picture 18" descr="A cartoon orange with a leaf&#10;&#10;Description automatically generated">
            <a:extLst>
              <a:ext uri="{FF2B5EF4-FFF2-40B4-BE49-F238E27FC236}">
                <a16:creationId xmlns:a16="http://schemas.microsoft.com/office/drawing/2014/main" id="{390B525D-48D4-B99A-4D59-19C10681ED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566" y="2520394"/>
            <a:ext cx="270761" cy="285529"/>
          </a:xfrm>
          <a:prstGeom prst="rect">
            <a:avLst/>
          </a:prstGeom>
        </p:spPr>
      </p:pic>
      <p:pic>
        <p:nvPicPr>
          <p:cNvPr id="20" name="Graphic 19" descr="Bowl outline">
            <a:extLst>
              <a:ext uri="{FF2B5EF4-FFF2-40B4-BE49-F238E27FC236}">
                <a16:creationId xmlns:a16="http://schemas.microsoft.com/office/drawing/2014/main" id="{13631E34-559C-7A71-18F9-B094F0A0439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9558847" y="2645784"/>
            <a:ext cx="1353807" cy="814281"/>
          </a:xfrm>
          <a:prstGeom prst="rect">
            <a:avLst/>
          </a:prstGeom>
        </p:spPr>
      </p:pic>
      <p:pic>
        <p:nvPicPr>
          <p:cNvPr id="21" name="Picture 20" descr="A cartoon orange with a leaf&#10;&#10;Description automatically generated">
            <a:extLst>
              <a:ext uri="{FF2B5EF4-FFF2-40B4-BE49-F238E27FC236}">
                <a16:creationId xmlns:a16="http://schemas.microsoft.com/office/drawing/2014/main" id="{98AED1C5-7746-22A9-D746-75626644F3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866" y="2524031"/>
            <a:ext cx="270761" cy="28552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4873ED5-E9BD-AD30-75BC-B45CB1E12AD2}"/>
              </a:ext>
            </a:extLst>
          </p:cNvPr>
          <p:cNvGrpSpPr/>
          <p:nvPr/>
        </p:nvGrpSpPr>
        <p:grpSpPr>
          <a:xfrm>
            <a:off x="8483635" y="165099"/>
            <a:ext cx="1353807" cy="1420970"/>
            <a:chOff x="7088269" y="2537416"/>
            <a:chExt cx="1800000" cy="1791583"/>
          </a:xfrm>
        </p:grpSpPr>
        <p:pic>
          <p:nvPicPr>
            <p:cNvPr id="23" name="Picture 2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5E0BC609-51DC-136A-16A9-FC50E43D0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24" name="Picture 2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1150D5C9-57C5-CC3B-829C-C6B5563D5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25" name="Graphic 24" descr="Bowl outline">
              <a:extLst>
                <a:ext uri="{FF2B5EF4-FFF2-40B4-BE49-F238E27FC236}">
                  <a16:creationId xmlns:a16="http://schemas.microsoft.com/office/drawing/2014/main" id="{9BA34451-E8B3-B03F-8F2F-D34E1F856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26" name="Picture 2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3015B456-F082-A862-2A73-077E26869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27" name="Picture 2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7B31997-A36F-F1EE-59D7-86D771C48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28" name="Picture 2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41DF6192-C8E8-3FD9-B911-70AB8D100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29" name="Picture 2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80377471-AC2A-D60C-F3B2-C5AE7DF19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30" name="Picture 29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F005CDB2-6451-CD40-3924-E79D693D1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31" name="Picture 3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60830BB-5367-8127-D8DF-1D17713C5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32" name="Picture 3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FE55CF4-6C60-360A-DEFB-F3CCF8A14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33" name="Picture 3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4C66125-AABC-17D8-8FF3-F6FA5C6B3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6C5CABCE-94DD-986B-F3B8-039A4A88E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414128"/>
              </p:ext>
            </p:extLst>
          </p:nvPr>
        </p:nvGraphicFramePr>
        <p:xfrm>
          <a:off x="248874" y="526246"/>
          <a:ext cx="3835340" cy="41708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6549180-D702-4C19-4C36-51982ECE465A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5414896" y="3809339"/>
            <a:ext cx="797667" cy="4914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894B1F8-75E5-B10D-AB42-86B0FE422259}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6212563" y="3809339"/>
            <a:ext cx="665716" cy="4914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8CCD2E6-D4B9-6779-C794-986ABF81E3E7}"/>
              </a:ext>
            </a:extLst>
          </p:cNvPr>
          <p:cNvSpPr txBox="1"/>
          <p:nvPr/>
        </p:nvSpPr>
        <p:spPr>
          <a:xfrm>
            <a:off x="5205363" y="3882925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0B0CEF-C8E3-9783-FB56-A7A929675A57}"/>
              </a:ext>
            </a:extLst>
          </p:cNvPr>
          <p:cNvSpPr txBox="1"/>
          <p:nvPr/>
        </p:nvSpPr>
        <p:spPr>
          <a:xfrm>
            <a:off x="6683062" y="3872161"/>
            <a:ext cx="603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58" name="Rounded Rectangle 46">
            <a:extLst>
              <a:ext uri="{FF2B5EF4-FFF2-40B4-BE49-F238E27FC236}">
                <a16:creationId xmlns:a16="http://schemas.microsoft.com/office/drawing/2014/main" id="{DFDD5D83-5627-9499-4E87-D57041B807E6}"/>
              </a:ext>
            </a:extLst>
          </p:cNvPr>
          <p:cNvSpPr/>
          <p:nvPr/>
        </p:nvSpPr>
        <p:spPr>
          <a:xfrm>
            <a:off x="5440483" y="3381045"/>
            <a:ext cx="1544159" cy="42829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Is color Red?</a:t>
            </a:r>
          </a:p>
        </p:txBody>
      </p:sp>
      <p:sp>
        <p:nvSpPr>
          <p:cNvPr id="59" name="Rounded Rectangle 46">
            <a:extLst>
              <a:ext uri="{FF2B5EF4-FFF2-40B4-BE49-F238E27FC236}">
                <a16:creationId xmlns:a16="http://schemas.microsoft.com/office/drawing/2014/main" id="{EB7C0631-6C7D-2716-B88A-75B0E933406E}"/>
              </a:ext>
            </a:extLst>
          </p:cNvPr>
          <p:cNvSpPr/>
          <p:nvPr/>
        </p:nvSpPr>
        <p:spPr>
          <a:xfrm>
            <a:off x="8199621" y="3399268"/>
            <a:ext cx="1651074" cy="42829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Diameter &lt;= 1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06D98C9-87CD-6A40-2B4B-DEA6FEA6E070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8513510" y="3827562"/>
            <a:ext cx="511648" cy="51775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AF57A5C-AB9B-BF98-D77E-05B392E478E9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9025158" y="3827562"/>
            <a:ext cx="705694" cy="50148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AC7D7A3-458A-77D8-F848-E960CE607319}"/>
              </a:ext>
            </a:extLst>
          </p:cNvPr>
          <p:cNvSpPr txBox="1"/>
          <p:nvPr/>
        </p:nvSpPr>
        <p:spPr>
          <a:xfrm>
            <a:off x="8163427" y="3882472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B4C8A1B-262D-6C15-E193-624914AE4EEB}"/>
              </a:ext>
            </a:extLst>
          </p:cNvPr>
          <p:cNvSpPr txBox="1"/>
          <p:nvPr/>
        </p:nvSpPr>
        <p:spPr>
          <a:xfrm>
            <a:off x="9535861" y="3913403"/>
            <a:ext cx="603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36D3DE0-7E16-34DC-5E60-69A5A83353AE}"/>
              </a:ext>
            </a:extLst>
          </p:cNvPr>
          <p:cNvGrpSpPr/>
          <p:nvPr/>
        </p:nvGrpSpPr>
        <p:grpSpPr>
          <a:xfrm>
            <a:off x="4665210" y="4623501"/>
            <a:ext cx="1353807" cy="1045114"/>
            <a:chOff x="5235814" y="4640335"/>
            <a:chExt cx="1353807" cy="1045114"/>
          </a:xfrm>
        </p:grpSpPr>
        <p:pic>
          <p:nvPicPr>
            <p:cNvPr id="65" name="Picture 6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D81BE51E-9036-34B6-0AFE-86707BE64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159" y="4640335"/>
              <a:ext cx="270761" cy="285529"/>
            </a:xfrm>
            <a:prstGeom prst="rect">
              <a:avLst/>
            </a:prstGeom>
          </p:spPr>
        </p:pic>
        <p:pic>
          <p:nvPicPr>
            <p:cNvPr id="66" name="Graphic 65" descr="Bowl outline">
              <a:extLst>
                <a:ext uri="{FF2B5EF4-FFF2-40B4-BE49-F238E27FC236}">
                  <a16:creationId xmlns:a16="http://schemas.microsoft.com/office/drawing/2014/main" id="{0F7EDF24-BED8-C1BA-A63A-F7CC4D9CB8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5235814" y="4871168"/>
              <a:ext cx="1353807" cy="814281"/>
            </a:xfrm>
            <a:prstGeom prst="rect">
              <a:avLst/>
            </a:prstGeom>
          </p:spPr>
        </p:pic>
        <p:pic>
          <p:nvPicPr>
            <p:cNvPr id="67" name="Picture 66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A0ED711-71F6-AA86-96DC-FFDE9A87E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8150" y="4865656"/>
              <a:ext cx="270761" cy="285529"/>
            </a:xfrm>
            <a:prstGeom prst="rect">
              <a:avLst/>
            </a:prstGeom>
          </p:spPr>
        </p:pic>
        <p:pic>
          <p:nvPicPr>
            <p:cNvPr id="68" name="Picture 6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422C3253-4DA5-9656-7546-FC4EDC571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459" y="4706188"/>
              <a:ext cx="270761" cy="285529"/>
            </a:xfrm>
            <a:prstGeom prst="rect">
              <a:avLst/>
            </a:prstGeom>
          </p:spPr>
        </p:pic>
        <p:pic>
          <p:nvPicPr>
            <p:cNvPr id="69" name="Picture 6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881E3D8D-2039-B4B6-6C91-DD3D9FE9B4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8219" y="4922905"/>
              <a:ext cx="270761" cy="285529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10AD2F6-D5B8-77BB-4002-ABB90576DFCE}"/>
              </a:ext>
            </a:extLst>
          </p:cNvPr>
          <p:cNvGrpSpPr/>
          <p:nvPr/>
        </p:nvGrpSpPr>
        <p:grpSpPr>
          <a:xfrm>
            <a:off x="6290850" y="4687827"/>
            <a:ext cx="1353807" cy="975276"/>
            <a:chOff x="6892937" y="4752029"/>
            <a:chExt cx="1353807" cy="975276"/>
          </a:xfrm>
        </p:grpSpPr>
        <p:pic>
          <p:nvPicPr>
            <p:cNvPr id="73" name="Graphic 72" descr="Bowl outline">
              <a:extLst>
                <a:ext uri="{FF2B5EF4-FFF2-40B4-BE49-F238E27FC236}">
                  <a16:creationId xmlns:a16="http://schemas.microsoft.com/office/drawing/2014/main" id="{78283AA4-3333-9CAC-582D-A42221A6AF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6892937" y="4913024"/>
              <a:ext cx="1353807" cy="814281"/>
            </a:xfrm>
            <a:prstGeom prst="rect">
              <a:avLst/>
            </a:prstGeom>
          </p:spPr>
        </p:pic>
        <p:pic>
          <p:nvPicPr>
            <p:cNvPr id="74" name="Picture 7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1A3E37E7-33A6-4D2E-50BF-31DF159B7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2189" y="4752029"/>
              <a:ext cx="270761" cy="285529"/>
            </a:xfrm>
            <a:prstGeom prst="rect">
              <a:avLst/>
            </a:prstGeom>
          </p:spPr>
        </p:pic>
        <p:pic>
          <p:nvPicPr>
            <p:cNvPr id="75" name="Picture 74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8FF69743-FA7D-A92D-ECFA-B4BE35D95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5489" y="4755666"/>
              <a:ext cx="270761" cy="285529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60B4FFD-E4F0-8792-8880-554FE3537C54}"/>
                  </a:ext>
                </a:extLst>
              </p:cNvPr>
              <p:cNvSpPr txBox="1"/>
              <p:nvPr/>
            </p:nvSpPr>
            <p:spPr>
              <a:xfrm>
                <a:off x="4530893" y="5466537"/>
                <a:ext cx="2641856" cy="415498"/>
              </a:xfrm>
              <a:custGeom>
                <a:avLst/>
                <a:gdLst>
                  <a:gd name="connsiteX0" fmla="*/ 0 w 2641856"/>
                  <a:gd name="connsiteY0" fmla="*/ 0 h 415498"/>
                  <a:gd name="connsiteX1" fmla="*/ 501953 w 2641856"/>
                  <a:gd name="connsiteY1" fmla="*/ 0 h 415498"/>
                  <a:gd name="connsiteX2" fmla="*/ 951068 w 2641856"/>
                  <a:gd name="connsiteY2" fmla="*/ 0 h 415498"/>
                  <a:gd name="connsiteX3" fmla="*/ 1532276 w 2641856"/>
                  <a:gd name="connsiteY3" fmla="*/ 0 h 415498"/>
                  <a:gd name="connsiteX4" fmla="*/ 2034229 w 2641856"/>
                  <a:gd name="connsiteY4" fmla="*/ 0 h 415498"/>
                  <a:gd name="connsiteX5" fmla="*/ 2641856 w 2641856"/>
                  <a:gd name="connsiteY5" fmla="*/ 0 h 415498"/>
                  <a:gd name="connsiteX6" fmla="*/ 2641856 w 2641856"/>
                  <a:gd name="connsiteY6" fmla="*/ 415498 h 415498"/>
                  <a:gd name="connsiteX7" fmla="*/ 2113485 w 2641856"/>
                  <a:gd name="connsiteY7" fmla="*/ 415498 h 415498"/>
                  <a:gd name="connsiteX8" fmla="*/ 1532276 w 2641856"/>
                  <a:gd name="connsiteY8" fmla="*/ 415498 h 415498"/>
                  <a:gd name="connsiteX9" fmla="*/ 1083161 w 2641856"/>
                  <a:gd name="connsiteY9" fmla="*/ 415498 h 415498"/>
                  <a:gd name="connsiteX10" fmla="*/ 554790 w 2641856"/>
                  <a:gd name="connsiteY10" fmla="*/ 415498 h 415498"/>
                  <a:gd name="connsiteX11" fmla="*/ 0 w 2641856"/>
                  <a:gd name="connsiteY11" fmla="*/ 415498 h 415498"/>
                  <a:gd name="connsiteX12" fmla="*/ 0 w 2641856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41856" h="415498" extrusionOk="0">
                    <a:moveTo>
                      <a:pt x="0" y="0"/>
                    </a:moveTo>
                    <a:cubicBezTo>
                      <a:pt x="236569" y="-4820"/>
                      <a:pt x="390161" y="57452"/>
                      <a:pt x="501953" y="0"/>
                    </a:cubicBezTo>
                    <a:cubicBezTo>
                      <a:pt x="613745" y="-57452"/>
                      <a:pt x="813516" y="3565"/>
                      <a:pt x="951068" y="0"/>
                    </a:cubicBezTo>
                    <a:cubicBezTo>
                      <a:pt x="1088621" y="-3565"/>
                      <a:pt x="1395147" y="54748"/>
                      <a:pt x="1532276" y="0"/>
                    </a:cubicBezTo>
                    <a:cubicBezTo>
                      <a:pt x="1669405" y="-54748"/>
                      <a:pt x="1921336" y="28331"/>
                      <a:pt x="2034229" y="0"/>
                    </a:cubicBezTo>
                    <a:cubicBezTo>
                      <a:pt x="2147122" y="-28331"/>
                      <a:pt x="2349735" y="39680"/>
                      <a:pt x="2641856" y="0"/>
                    </a:cubicBezTo>
                    <a:cubicBezTo>
                      <a:pt x="2652333" y="83913"/>
                      <a:pt x="2629485" y="265978"/>
                      <a:pt x="2641856" y="415498"/>
                    </a:cubicBezTo>
                    <a:cubicBezTo>
                      <a:pt x="2431701" y="475591"/>
                      <a:pt x="2349830" y="412906"/>
                      <a:pt x="2113485" y="415498"/>
                    </a:cubicBezTo>
                    <a:cubicBezTo>
                      <a:pt x="1877140" y="418090"/>
                      <a:pt x="1675695" y="378118"/>
                      <a:pt x="1532276" y="415498"/>
                    </a:cubicBezTo>
                    <a:cubicBezTo>
                      <a:pt x="1388857" y="452878"/>
                      <a:pt x="1233184" y="379252"/>
                      <a:pt x="1083161" y="415498"/>
                    </a:cubicBezTo>
                    <a:cubicBezTo>
                      <a:pt x="933138" y="451744"/>
                      <a:pt x="768870" y="386608"/>
                      <a:pt x="554790" y="415498"/>
                    </a:cubicBezTo>
                    <a:cubicBezTo>
                      <a:pt x="340710" y="444388"/>
                      <a:pt x="155509" y="350630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60B4FFD-E4F0-8792-8880-554FE3537C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893" y="5466537"/>
                <a:ext cx="2641856" cy="415498"/>
              </a:xfrm>
              <a:prstGeom prst="rect">
                <a:avLst/>
              </a:prstGeom>
              <a:blipFill>
                <a:blip r:embed="rId16"/>
                <a:stretch>
                  <a:fillRect b="-1470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641856"/>
                          <a:gd name="connsiteY0" fmla="*/ 0 h 415498"/>
                          <a:gd name="connsiteX1" fmla="*/ 501953 w 2641856"/>
                          <a:gd name="connsiteY1" fmla="*/ 0 h 415498"/>
                          <a:gd name="connsiteX2" fmla="*/ 951068 w 2641856"/>
                          <a:gd name="connsiteY2" fmla="*/ 0 h 415498"/>
                          <a:gd name="connsiteX3" fmla="*/ 1532276 w 2641856"/>
                          <a:gd name="connsiteY3" fmla="*/ 0 h 415498"/>
                          <a:gd name="connsiteX4" fmla="*/ 2034229 w 2641856"/>
                          <a:gd name="connsiteY4" fmla="*/ 0 h 415498"/>
                          <a:gd name="connsiteX5" fmla="*/ 2641856 w 2641856"/>
                          <a:gd name="connsiteY5" fmla="*/ 0 h 415498"/>
                          <a:gd name="connsiteX6" fmla="*/ 2641856 w 2641856"/>
                          <a:gd name="connsiteY6" fmla="*/ 415498 h 415498"/>
                          <a:gd name="connsiteX7" fmla="*/ 2113485 w 2641856"/>
                          <a:gd name="connsiteY7" fmla="*/ 415498 h 415498"/>
                          <a:gd name="connsiteX8" fmla="*/ 1532276 w 2641856"/>
                          <a:gd name="connsiteY8" fmla="*/ 415498 h 415498"/>
                          <a:gd name="connsiteX9" fmla="*/ 1083161 w 2641856"/>
                          <a:gd name="connsiteY9" fmla="*/ 415498 h 415498"/>
                          <a:gd name="connsiteX10" fmla="*/ 554790 w 2641856"/>
                          <a:gd name="connsiteY10" fmla="*/ 415498 h 415498"/>
                          <a:gd name="connsiteX11" fmla="*/ 0 w 2641856"/>
                          <a:gd name="connsiteY11" fmla="*/ 415498 h 415498"/>
                          <a:gd name="connsiteX12" fmla="*/ 0 w 2641856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641856" h="415498" extrusionOk="0">
                            <a:moveTo>
                              <a:pt x="0" y="0"/>
                            </a:moveTo>
                            <a:cubicBezTo>
                              <a:pt x="236569" y="-4820"/>
                              <a:pt x="390161" y="57452"/>
                              <a:pt x="501953" y="0"/>
                            </a:cubicBezTo>
                            <a:cubicBezTo>
                              <a:pt x="613745" y="-57452"/>
                              <a:pt x="813516" y="3565"/>
                              <a:pt x="951068" y="0"/>
                            </a:cubicBezTo>
                            <a:cubicBezTo>
                              <a:pt x="1088621" y="-3565"/>
                              <a:pt x="1395147" y="54748"/>
                              <a:pt x="1532276" y="0"/>
                            </a:cubicBezTo>
                            <a:cubicBezTo>
                              <a:pt x="1669405" y="-54748"/>
                              <a:pt x="1921336" y="28331"/>
                              <a:pt x="2034229" y="0"/>
                            </a:cubicBezTo>
                            <a:cubicBezTo>
                              <a:pt x="2147122" y="-28331"/>
                              <a:pt x="2349735" y="39680"/>
                              <a:pt x="2641856" y="0"/>
                            </a:cubicBezTo>
                            <a:cubicBezTo>
                              <a:pt x="2652333" y="83913"/>
                              <a:pt x="2629485" y="265978"/>
                              <a:pt x="2641856" y="415498"/>
                            </a:cubicBezTo>
                            <a:cubicBezTo>
                              <a:pt x="2431701" y="475591"/>
                              <a:pt x="2349830" y="412906"/>
                              <a:pt x="2113485" y="415498"/>
                            </a:cubicBezTo>
                            <a:cubicBezTo>
                              <a:pt x="1877140" y="418090"/>
                              <a:pt x="1675695" y="378118"/>
                              <a:pt x="1532276" y="415498"/>
                            </a:cubicBezTo>
                            <a:cubicBezTo>
                              <a:pt x="1388857" y="452878"/>
                              <a:pt x="1233184" y="379252"/>
                              <a:pt x="1083161" y="415498"/>
                            </a:cubicBezTo>
                            <a:cubicBezTo>
                              <a:pt x="933138" y="451744"/>
                              <a:pt x="768870" y="386608"/>
                              <a:pt x="554790" y="415498"/>
                            </a:cubicBezTo>
                            <a:cubicBezTo>
                              <a:pt x="340710" y="444388"/>
                              <a:pt x="155509" y="350630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28C6937-A8BB-F6B0-515A-A3E172FBC176}"/>
                  </a:ext>
                </a:extLst>
              </p:cNvPr>
              <p:cNvSpPr txBox="1"/>
              <p:nvPr/>
            </p:nvSpPr>
            <p:spPr>
              <a:xfrm>
                <a:off x="7192611" y="5489620"/>
                <a:ext cx="512543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28C6937-A8BB-F6B0-515A-A3E172FBC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611" y="5489620"/>
                <a:ext cx="51254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324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7" grpId="0"/>
      <p:bldP spid="8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83">
            <a:extLst>
              <a:ext uri="{FF2B5EF4-FFF2-40B4-BE49-F238E27FC236}">
                <a16:creationId xmlns:a16="http://schemas.microsoft.com/office/drawing/2014/main" id="{6A1E565F-7B3E-D748-56BC-B59156B54667}"/>
              </a:ext>
            </a:extLst>
          </p:cNvPr>
          <p:cNvSpPr txBox="1"/>
          <p:nvPr/>
        </p:nvSpPr>
        <p:spPr>
          <a:xfrm>
            <a:off x="2898051" y="5442094"/>
            <a:ext cx="4742574" cy="1200329"/>
          </a:xfrm>
          <a:custGeom>
            <a:avLst/>
            <a:gdLst>
              <a:gd name="connsiteX0" fmla="*/ 0 w 4742574"/>
              <a:gd name="connsiteY0" fmla="*/ 0 h 1200329"/>
              <a:gd name="connsiteX1" fmla="*/ 545396 w 4742574"/>
              <a:gd name="connsiteY1" fmla="*/ 0 h 1200329"/>
              <a:gd name="connsiteX2" fmla="*/ 995941 w 4742574"/>
              <a:gd name="connsiteY2" fmla="*/ 0 h 1200329"/>
              <a:gd name="connsiteX3" fmla="*/ 1683614 w 4742574"/>
              <a:gd name="connsiteY3" fmla="*/ 0 h 1200329"/>
              <a:gd name="connsiteX4" fmla="*/ 2229010 w 4742574"/>
              <a:gd name="connsiteY4" fmla="*/ 0 h 1200329"/>
              <a:gd name="connsiteX5" fmla="*/ 2774406 w 4742574"/>
              <a:gd name="connsiteY5" fmla="*/ 0 h 1200329"/>
              <a:gd name="connsiteX6" fmla="*/ 3462079 w 4742574"/>
              <a:gd name="connsiteY6" fmla="*/ 0 h 1200329"/>
              <a:gd name="connsiteX7" fmla="*/ 3960049 w 4742574"/>
              <a:gd name="connsiteY7" fmla="*/ 0 h 1200329"/>
              <a:gd name="connsiteX8" fmla="*/ 4742574 w 4742574"/>
              <a:gd name="connsiteY8" fmla="*/ 0 h 1200329"/>
              <a:gd name="connsiteX9" fmla="*/ 4742574 w 4742574"/>
              <a:gd name="connsiteY9" fmla="*/ 424116 h 1200329"/>
              <a:gd name="connsiteX10" fmla="*/ 4742574 w 4742574"/>
              <a:gd name="connsiteY10" fmla="*/ 800219 h 1200329"/>
              <a:gd name="connsiteX11" fmla="*/ 4742574 w 4742574"/>
              <a:gd name="connsiteY11" fmla="*/ 1200329 h 1200329"/>
              <a:gd name="connsiteX12" fmla="*/ 4102327 w 4742574"/>
              <a:gd name="connsiteY12" fmla="*/ 1200329 h 1200329"/>
              <a:gd name="connsiteX13" fmla="*/ 3414653 w 4742574"/>
              <a:gd name="connsiteY13" fmla="*/ 1200329 h 1200329"/>
              <a:gd name="connsiteX14" fmla="*/ 2726980 w 4742574"/>
              <a:gd name="connsiteY14" fmla="*/ 1200329 h 1200329"/>
              <a:gd name="connsiteX15" fmla="*/ 2229010 w 4742574"/>
              <a:gd name="connsiteY15" fmla="*/ 1200329 h 1200329"/>
              <a:gd name="connsiteX16" fmla="*/ 1636188 w 4742574"/>
              <a:gd name="connsiteY16" fmla="*/ 1200329 h 1200329"/>
              <a:gd name="connsiteX17" fmla="*/ 948515 w 4742574"/>
              <a:gd name="connsiteY17" fmla="*/ 1200329 h 1200329"/>
              <a:gd name="connsiteX18" fmla="*/ 0 w 4742574"/>
              <a:gd name="connsiteY18" fmla="*/ 1200329 h 1200329"/>
              <a:gd name="connsiteX19" fmla="*/ 0 w 4742574"/>
              <a:gd name="connsiteY19" fmla="*/ 836229 h 1200329"/>
              <a:gd name="connsiteX20" fmla="*/ 0 w 4742574"/>
              <a:gd name="connsiteY20" fmla="*/ 460126 h 1200329"/>
              <a:gd name="connsiteX21" fmla="*/ 0 w 4742574"/>
              <a:gd name="connsiteY21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742574" h="1200329" extrusionOk="0">
                <a:moveTo>
                  <a:pt x="0" y="0"/>
                </a:moveTo>
                <a:cubicBezTo>
                  <a:pt x="256749" y="-48422"/>
                  <a:pt x="418888" y="17962"/>
                  <a:pt x="545396" y="0"/>
                </a:cubicBezTo>
                <a:cubicBezTo>
                  <a:pt x="671904" y="-17962"/>
                  <a:pt x="803687" y="49799"/>
                  <a:pt x="995941" y="0"/>
                </a:cubicBezTo>
                <a:cubicBezTo>
                  <a:pt x="1188195" y="-49799"/>
                  <a:pt x="1493962" y="56355"/>
                  <a:pt x="1683614" y="0"/>
                </a:cubicBezTo>
                <a:cubicBezTo>
                  <a:pt x="1873266" y="-56355"/>
                  <a:pt x="2039188" y="21867"/>
                  <a:pt x="2229010" y="0"/>
                </a:cubicBezTo>
                <a:cubicBezTo>
                  <a:pt x="2418832" y="-21867"/>
                  <a:pt x="2564436" y="50566"/>
                  <a:pt x="2774406" y="0"/>
                </a:cubicBezTo>
                <a:cubicBezTo>
                  <a:pt x="2984376" y="-50566"/>
                  <a:pt x="3209391" y="48709"/>
                  <a:pt x="3462079" y="0"/>
                </a:cubicBezTo>
                <a:cubicBezTo>
                  <a:pt x="3714767" y="-48709"/>
                  <a:pt x="3721329" y="11929"/>
                  <a:pt x="3960049" y="0"/>
                </a:cubicBezTo>
                <a:cubicBezTo>
                  <a:pt x="4198769" y="-11929"/>
                  <a:pt x="4487510" y="92643"/>
                  <a:pt x="4742574" y="0"/>
                </a:cubicBezTo>
                <a:cubicBezTo>
                  <a:pt x="4786199" y="139432"/>
                  <a:pt x="4701622" y="324368"/>
                  <a:pt x="4742574" y="424116"/>
                </a:cubicBezTo>
                <a:cubicBezTo>
                  <a:pt x="4783526" y="523864"/>
                  <a:pt x="4721982" y="627513"/>
                  <a:pt x="4742574" y="800219"/>
                </a:cubicBezTo>
                <a:cubicBezTo>
                  <a:pt x="4763166" y="972925"/>
                  <a:pt x="4700869" y="1039944"/>
                  <a:pt x="4742574" y="1200329"/>
                </a:cubicBezTo>
                <a:cubicBezTo>
                  <a:pt x="4579308" y="1255722"/>
                  <a:pt x="4304982" y="1193042"/>
                  <a:pt x="4102327" y="1200329"/>
                </a:cubicBezTo>
                <a:cubicBezTo>
                  <a:pt x="3899672" y="1207616"/>
                  <a:pt x="3588709" y="1173358"/>
                  <a:pt x="3414653" y="1200329"/>
                </a:cubicBezTo>
                <a:cubicBezTo>
                  <a:pt x="3240597" y="1227300"/>
                  <a:pt x="3015701" y="1124547"/>
                  <a:pt x="2726980" y="1200329"/>
                </a:cubicBezTo>
                <a:cubicBezTo>
                  <a:pt x="2438259" y="1276111"/>
                  <a:pt x="2353502" y="1147074"/>
                  <a:pt x="2229010" y="1200329"/>
                </a:cubicBezTo>
                <a:cubicBezTo>
                  <a:pt x="2104518" y="1253584"/>
                  <a:pt x="1853642" y="1199482"/>
                  <a:pt x="1636188" y="1200329"/>
                </a:cubicBezTo>
                <a:cubicBezTo>
                  <a:pt x="1418734" y="1201176"/>
                  <a:pt x="1102325" y="1133010"/>
                  <a:pt x="948515" y="1200329"/>
                </a:cubicBezTo>
                <a:cubicBezTo>
                  <a:pt x="794705" y="1267648"/>
                  <a:pt x="318956" y="1149643"/>
                  <a:pt x="0" y="1200329"/>
                </a:cubicBezTo>
                <a:cubicBezTo>
                  <a:pt x="-24197" y="1036806"/>
                  <a:pt x="30541" y="985070"/>
                  <a:pt x="0" y="836229"/>
                </a:cubicBezTo>
                <a:cubicBezTo>
                  <a:pt x="-30541" y="687388"/>
                  <a:pt x="27653" y="622722"/>
                  <a:pt x="0" y="460126"/>
                </a:cubicBezTo>
                <a:cubicBezTo>
                  <a:pt x="-27653" y="297530"/>
                  <a:pt x="31170" y="12896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We will start asking if the 6 remaining fruits has a </a:t>
            </a:r>
            <a:r>
              <a:rPr lang="en-US" sz="2400" b="1" dirty="0"/>
              <a:t>diameter of less than or equal to 1</a:t>
            </a:r>
            <a:endParaRPr lang="en-PH" sz="2400" b="1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F0DDB5-5A7B-0833-D104-7E4AC50FD2F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374058" y="1801879"/>
            <a:ext cx="781935" cy="46154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46">
            <a:extLst>
              <a:ext uri="{FF2B5EF4-FFF2-40B4-BE49-F238E27FC236}">
                <a16:creationId xmlns:a16="http://schemas.microsoft.com/office/drawing/2014/main" id="{7FEFC2F0-96B4-CFF3-2F6C-A8B5B45270E3}"/>
              </a:ext>
            </a:extLst>
          </p:cNvPr>
          <p:cNvSpPr/>
          <p:nvPr/>
        </p:nvSpPr>
        <p:spPr>
          <a:xfrm>
            <a:off x="7937567" y="1373585"/>
            <a:ext cx="2436852" cy="4282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Is Round?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3E6595-25F7-56D7-9954-8E7B6E5E014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155993" y="1801879"/>
            <a:ext cx="681448" cy="51392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4F78C8-B04E-5419-84A3-1F2531CBD2F7}"/>
              </a:ext>
            </a:extLst>
          </p:cNvPr>
          <p:cNvSpPr txBox="1"/>
          <p:nvPr/>
        </p:nvSpPr>
        <p:spPr>
          <a:xfrm>
            <a:off x="8164525" y="1845537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7F8A4-1F2D-6B95-9E7C-D1814D881FEF}"/>
              </a:ext>
            </a:extLst>
          </p:cNvPr>
          <p:cNvSpPr txBox="1"/>
          <p:nvPr/>
        </p:nvSpPr>
        <p:spPr>
          <a:xfrm>
            <a:off x="9618665" y="1868147"/>
            <a:ext cx="437552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10" name="Picture 9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41FDDB4E-4AB7-6F1C-CDF3-7D57D8741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625" y="2201449"/>
            <a:ext cx="270761" cy="285529"/>
          </a:xfrm>
          <a:prstGeom prst="rect">
            <a:avLst/>
          </a:prstGeom>
        </p:spPr>
      </p:pic>
      <p:pic>
        <p:nvPicPr>
          <p:cNvPr id="11" name="Graphic 10" descr="Bowl outline">
            <a:extLst>
              <a:ext uri="{FF2B5EF4-FFF2-40B4-BE49-F238E27FC236}">
                <a16:creationId xmlns:a16="http://schemas.microsoft.com/office/drawing/2014/main" id="{CD9338C8-8CF8-0039-C5E8-3FE8B58814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7077314" y="2681389"/>
            <a:ext cx="1353807" cy="814281"/>
          </a:xfrm>
          <a:prstGeom prst="rect">
            <a:avLst/>
          </a:prstGeom>
        </p:spPr>
      </p:pic>
      <p:pic>
        <p:nvPicPr>
          <p:cNvPr id="12" name="Picture 11" descr="A red apple with green leaf&#10;&#10;Description automatically generated">
            <a:extLst>
              <a:ext uri="{FF2B5EF4-FFF2-40B4-BE49-F238E27FC236}">
                <a16:creationId xmlns:a16="http://schemas.microsoft.com/office/drawing/2014/main" id="{AD83BFAC-ACB4-E75A-5EA7-0AA4E92C3F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76" y="2354216"/>
            <a:ext cx="270761" cy="285529"/>
          </a:xfrm>
          <a:prstGeom prst="rect">
            <a:avLst/>
          </a:prstGeom>
        </p:spPr>
      </p:pic>
      <p:pic>
        <p:nvPicPr>
          <p:cNvPr id="13" name="Picture 12" descr="A red apple with green leaf&#10;&#10;Description automatically generated">
            <a:extLst>
              <a:ext uri="{FF2B5EF4-FFF2-40B4-BE49-F238E27FC236}">
                <a16:creationId xmlns:a16="http://schemas.microsoft.com/office/drawing/2014/main" id="{3538B317-80A7-910A-D772-F1BA70DFB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76" y="2685598"/>
            <a:ext cx="270761" cy="285529"/>
          </a:xfrm>
          <a:prstGeom prst="rect">
            <a:avLst/>
          </a:prstGeom>
        </p:spPr>
      </p:pic>
      <p:pic>
        <p:nvPicPr>
          <p:cNvPr id="14" name="Picture 13" descr="A red apple with green leaf&#10;&#10;Description automatically generated">
            <a:extLst>
              <a:ext uri="{FF2B5EF4-FFF2-40B4-BE49-F238E27FC236}">
                <a16:creationId xmlns:a16="http://schemas.microsoft.com/office/drawing/2014/main" id="{1E643ADA-8962-0349-B1C0-C4B3F11CD2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340" y="2366787"/>
            <a:ext cx="270761" cy="285529"/>
          </a:xfrm>
          <a:prstGeom prst="rect">
            <a:avLst/>
          </a:prstGeom>
        </p:spPr>
      </p:pic>
      <p:pic>
        <p:nvPicPr>
          <p:cNvPr id="15" name="Picture 14" descr="A red apple with green leaf&#10;&#10;Description automatically generated">
            <a:extLst>
              <a:ext uri="{FF2B5EF4-FFF2-40B4-BE49-F238E27FC236}">
                <a16:creationId xmlns:a16="http://schemas.microsoft.com/office/drawing/2014/main" id="{EFD2CDEC-D6BC-65A9-CAF1-747C4E6842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883" y="2707489"/>
            <a:ext cx="270761" cy="241748"/>
          </a:xfrm>
          <a:prstGeom prst="rect">
            <a:avLst/>
          </a:prstGeom>
        </p:spPr>
      </p:pic>
      <p:pic>
        <p:nvPicPr>
          <p:cNvPr id="16" name="Picture 15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DB64BCD2-3F2E-CB32-64C8-5E9EC49B0A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863" y="2377629"/>
            <a:ext cx="270761" cy="285529"/>
          </a:xfrm>
          <a:prstGeom prst="rect">
            <a:avLst/>
          </a:prstGeom>
        </p:spPr>
      </p:pic>
      <p:pic>
        <p:nvPicPr>
          <p:cNvPr id="17" name="Picture 16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173F0A7B-62C7-7387-EB10-A84E84A12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122" y="2366787"/>
            <a:ext cx="270761" cy="285529"/>
          </a:xfrm>
          <a:prstGeom prst="rect">
            <a:avLst/>
          </a:prstGeom>
        </p:spPr>
      </p:pic>
      <p:pic>
        <p:nvPicPr>
          <p:cNvPr id="18" name="Picture 17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CF9C7F29-AC95-652A-844A-B9A7AA316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719" y="2733126"/>
            <a:ext cx="270761" cy="285529"/>
          </a:xfrm>
          <a:prstGeom prst="rect">
            <a:avLst/>
          </a:prstGeom>
        </p:spPr>
      </p:pic>
      <p:pic>
        <p:nvPicPr>
          <p:cNvPr id="19" name="Picture 18" descr="A cartoon orange with a leaf&#10;&#10;Description automatically generated">
            <a:extLst>
              <a:ext uri="{FF2B5EF4-FFF2-40B4-BE49-F238E27FC236}">
                <a16:creationId xmlns:a16="http://schemas.microsoft.com/office/drawing/2014/main" id="{390B525D-48D4-B99A-4D59-19C10681ED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566" y="2520394"/>
            <a:ext cx="270761" cy="285529"/>
          </a:xfrm>
          <a:prstGeom prst="rect">
            <a:avLst/>
          </a:prstGeom>
        </p:spPr>
      </p:pic>
      <p:pic>
        <p:nvPicPr>
          <p:cNvPr id="20" name="Graphic 19" descr="Bowl outline">
            <a:extLst>
              <a:ext uri="{FF2B5EF4-FFF2-40B4-BE49-F238E27FC236}">
                <a16:creationId xmlns:a16="http://schemas.microsoft.com/office/drawing/2014/main" id="{13631E34-559C-7A71-18F9-B094F0A0439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9558847" y="2645784"/>
            <a:ext cx="1353807" cy="814281"/>
          </a:xfrm>
          <a:prstGeom prst="rect">
            <a:avLst/>
          </a:prstGeom>
        </p:spPr>
      </p:pic>
      <p:pic>
        <p:nvPicPr>
          <p:cNvPr id="21" name="Picture 20" descr="A cartoon orange with a leaf&#10;&#10;Description automatically generated">
            <a:extLst>
              <a:ext uri="{FF2B5EF4-FFF2-40B4-BE49-F238E27FC236}">
                <a16:creationId xmlns:a16="http://schemas.microsoft.com/office/drawing/2014/main" id="{98AED1C5-7746-22A9-D746-75626644F3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866" y="2524031"/>
            <a:ext cx="270761" cy="28552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4873ED5-E9BD-AD30-75BC-B45CB1E12AD2}"/>
              </a:ext>
            </a:extLst>
          </p:cNvPr>
          <p:cNvGrpSpPr/>
          <p:nvPr/>
        </p:nvGrpSpPr>
        <p:grpSpPr>
          <a:xfrm>
            <a:off x="8483635" y="165099"/>
            <a:ext cx="1353807" cy="1420970"/>
            <a:chOff x="7088269" y="2537416"/>
            <a:chExt cx="1800000" cy="1791583"/>
          </a:xfrm>
        </p:grpSpPr>
        <p:pic>
          <p:nvPicPr>
            <p:cNvPr id="23" name="Picture 2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5E0BC609-51DC-136A-16A9-FC50E43D0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24" name="Picture 2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1150D5C9-57C5-CC3B-829C-C6B5563D5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25" name="Graphic 24" descr="Bowl outline">
              <a:extLst>
                <a:ext uri="{FF2B5EF4-FFF2-40B4-BE49-F238E27FC236}">
                  <a16:creationId xmlns:a16="http://schemas.microsoft.com/office/drawing/2014/main" id="{9BA34451-E8B3-B03F-8F2F-D34E1F856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26" name="Picture 2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3015B456-F082-A862-2A73-077E26869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27" name="Picture 2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7B31997-A36F-F1EE-59D7-86D771C48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28" name="Picture 2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41DF6192-C8E8-3FD9-B911-70AB8D100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29" name="Picture 2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80377471-AC2A-D60C-F3B2-C5AE7DF19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30" name="Picture 29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F005CDB2-6451-CD40-3924-E79D693D1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31" name="Picture 3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60830BB-5367-8127-D8DF-1D17713C5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32" name="Picture 3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FE55CF4-6C60-360A-DEFB-F3CCF8A14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33" name="Picture 3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4C66125-AABC-17D8-8FF3-F6FA5C6B3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F2E5C2-0EF4-754E-C305-AA1B0B8D7F2C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5414896" y="3809339"/>
            <a:ext cx="797667" cy="4914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619B7D-A0A0-407D-4008-0452D422531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212563" y="3809339"/>
            <a:ext cx="665716" cy="4914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7D58A87-D8FC-A3D9-67AD-48DA4443B1C1}"/>
              </a:ext>
            </a:extLst>
          </p:cNvPr>
          <p:cNvSpPr txBox="1"/>
          <p:nvPr/>
        </p:nvSpPr>
        <p:spPr>
          <a:xfrm>
            <a:off x="5205363" y="3882925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711D1F-2524-882A-D31F-50A701B9A4D1}"/>
              </a:ext>
            </a:extLst>
          </p:cNvPr>
          <p:cNvSpPr txBox="1"/>
          <p:nvPr/>
        </p:nvSpPr>
        <p:spPr>
          <a:xfrm>
            <a:off x="6683062" y="3872161"/>
            <a:ext cx="603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9" name="Rounded Rectangle 46">
            <a:extLst>
              <a:ext uri="{FF2B5EF4-FFF2-40B4-BE49-F238E27FC236}">
                <a16:creationId xmlns:a16="http://schemas.microsoft.com/office/drawing/2014/main" id="{4DF81A96-AF72-CB21-6CC8-48B0580683DE}"/>
              </a:ext>
            </a:extLst>
          </p:cNvPr>
          <p:cNvSpPr/>
          <p:nvPr/>
        </p:nvSpPr>
        <p:spPr>
          <a:xfrm>
            <a:off x="5440483" y="3381045"/>
            <a:ext cx="1544159" cy="42829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Is color Red?</a:t>
            </a:r>
          </a:p>
        </p:txBody>
      </p:sp>
      <p:sp>
        <p:nvSpPr>
          <p:cNvPr id="40" name="Rounded Rectangle 46">
            <a:extLst>
              <a:ext uri="{FF2B5EF4-FFF2-40B4-BE49-F238E27FC236}">
                <a16:creationId xmlns:a16="http://schemas.microsoft.com/office/drawing/2014/main" id="{B6D08AFE-554C-0AC1-1B8C-696FBEC781E9}"/>
              </a:ext>
            </a:extLst>
          </p:cNvPr>
          <p:cNvSpPr/>
          <p:nvPr/>
        </p:nvSpPr>
        <p:spPr>
          <a:xfrm>
            <a:off x="8199621" y="3399268"/>
            <a:ext cx="1651074" cy="42829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Diameter &lt;= 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34155D0-B64F-765D-2223-2A033EFA0220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8513510" y="3827562"/>
            <a:ext cx="511648" cy="51775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FBC7633-9B9F-3D39-E334-00AFC68618E4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9025158" y="3827562"/>
            <a:ext cx="705694" cy="50148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385F78B-0D53-F952-948D-A5F16205B85E}"/>
              </a:ext>
            </a:extLst>
          </p:cNvPr>
          <p:cNvSpPr txBox="1"/>
          <p:nvPr/>
        </p:nvSpPr>
        <p:spPr>
          <a:xfrm>
            <a:off x="8163427" y="3882472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4332C3-EEFB-A537-A30D-ABA4A79D07D5}"/>
              </a:ext>
            </a:extLst>
          </p:cNvPr>
          <p:cNvSpPr txBox="1"/>
          <p:nvPr/>
        </p:nvSpPr>
        <p:spPr>
          <a:xfrm>
            <a:off x="9535861" y="3913403"/>
            <a:ext cx="603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FA1D7F7-7141-07FC-4713-2799CB4C4953}"/>
              </a:ext>
            </a:extLst>
          </p:cNvPr>
          <p:cNvGrpSpPr/>
          <p:nvPr/>
        </p:nvGrpSpPr>
        <p:grpSpPr>
          <a:xfrm>
            <a:off x="7861377" y="4607056"/>
            <a:ext cx="1353807" cy="1079927"/>
            <a:chOff x="5235814" y="4605522"/>
            <a:chExt cx="1353807" cy="1079927"/>
          </a:xfrm>
        </p:grpSpPr>
        <p:pic>
          <p:nvPicPr>
            <p:cNvPr id="55" name="Picture 5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885E133-884E-B02A-FDCE-1FDC841F5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4598" y="4605522"/>
              <a:ext cx="270761" cy="285529"/>
            </a:xfrm>
            <a:prstGeom prst="rect">
              <a:avLst/>
            </a:prstGeom>
          </p:spPr>
        </p:pic>
        <p:pic>
          <p:nvPicPr>
            <p:cNvPr id="56" name="Graphic 55" descr="Bowl outline">
              <a:extLst>
                <a:ext uri="{FF2B5EF4-FFF2-40B4-BE49-F238E27FC236}">
                  <a16:creationId xmlns:a16="http://schemas.microsoft.com/office/drawing/2014/main" id="{5FF06D82-2243-FB23-E29E-9F2675D42C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5235814" y="4871168"/>
              <a:ext cx="1353807" cy="814281"/>
            </a:xfrm>
            <a:prstGeom prst="rect">
              <a:avLst/>
            </a:prstGeom>
          </p:spPr>
        </p:pic>
        <p:pic>
          <p:nvPicPr>
            <p:cNvPr id="57" name="Picture 56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F7CBAC5-3A50-309C-DA52-2906723BD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4919" y="4722891"/>
              <a:ext cx="270761" cy="285529"/>
            </a:xfrm>
            <a:prstGeom prst="rect">
              <a:avLst/>
            </a:prstGeom>
          </p:spPr>
        </p:pic>
        <p:pic>
          <p:nvPicPr>
            <p:cNvPr id="58" name="Picture 5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1F09326-A4AB-0994-536D-75547F06B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9812" y="4753108"/>
              <a:ext cx="270761" cy="285529"/>
            </a:xfrm>
            <a:prstGeom prst="rect">
              <a:avLst/>
            </a:prstGeom>
          </p:spPr>
        </p:pic>
        <p:pic>
          <p:nvPicPr>
            <p:cNvPr id="59" name="Picture 5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4F7ADE41-02B4-D1B0-E054-E381D7C12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8219" y="4922905"/>
              <a:ext cx="270761" cy="285529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5FB748D-685D-C97D-4924-D2601721D2F9}"/>
              </a:ext>
            </a:extLst>
          </p:cNvPr>
          <p:cNvGrpSpPr/>
          <p:nvPr/>
        </p:nvGrpSpPr>
        <p:grpSpPr>
          <a:xfrm>
            <a:off x="9335767" y="4727510"/>
            <a:ext cx="1353807" cy="975276"/>
            <a:chOff x="6892937" y="4752029"/>
            <a:chExt cx="1353807" cy="975276"/>
          </a:xfrm>
        </p:grpSpPr>
        <p:pic>
          <p:nvPicPr>
            <p:cNvPr id="63" name="Graphic 62" descr="Bowl outline">
              <a:extLst>
                <a:ext uri="{FF2B5EF4-FFF2-40B4-BE49-F238E27FC236}">
                  <a16:creationId xmlns:a16="http://schemas.microsoft.com/office/drawing/2014/main" id="{FABBAB46-ABBA-47DB-6686-F0CD70D937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6892937" y="4913024"/>
              <a:ext cx="1353807" cy="814281"/>
            </a:xfrm>
            <a:prstGeom prst="rect">
              <a:avLst/>
            </a:prstGeom>
          </p:spPr>
        </p:pic>
        <p:pic>
          <p:nvPicPr>
            <p:cNvPr id="64" name="Picture 6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C3EC3331-3557-DC58-915A-D27467C04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2189" y="4752029"/>
              <a:ext cx="270761" cy="285529"/>
            </a:xfrm>
            <a:prstGeom prst="rect">
              <a:avLst/>
            </a:prstGeom>
          </p:spPr>
        </p:pic>
        <p:pic>
          <p:nvPicPr>
            <p:cNvPr id="65" name="Picture 64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4B749A89-C2BF-5185-00C3-93005290C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5489" y="4755666"/>
              <a:ext cx="270761" cy="285529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ACD0631-5320-F9B2-9C5C-921E7B1A4F01}"/>
                  </a:ext>
                </a:extLst>
              </p:cNvPr>
              <p:cNvSpPr txBox="1"/>
              <p:nvPr/>
            </p:nvSpPr>
            <p:spPr>
              <a:xfrm>
                <a:off x="7823811" y="5525795"/>
                <a:ext cx="2641856" cy="415498"/>
              </a:xfrm>
              <a:custGeom>
                <a:avLst/>
                <a:gdLst>
                  <a:gd name="connsiteX0" fmla="*/ 0 w 2641856"/>
                  <a:gd name="connsiteY0" fmla="*/ 0 h 415498"/>
                  <a:gd name="connsiteX1" fmla="*/ 501953 w 2641856"/>
                  <a:gd name="connsiteY1" fmla="*/ 0 h 415498"/>
                  <a:gd name="connsiteX2" fmla="*/ 951068 w 2641856"/>
                  <a:gd name="connsiteY2" fmla="*/ 0 h 415498"/>
                  <a:gd name="connsiteX3" fmla="*/ 1532276 w 2641856"/>
                  <a:gd name="connsiteY3" fmla="*/ 0 h 415498"/>
                  <a:gd name="connsiteX4" fmla="*/ 2034229 w 2641856"/>
                  <a:gd name="connsiteY4" fmla="*/ 0 h 415498"/>
                  <a:gd name="connsiteX5" fmla="*/ 2641856 w 2641856"/>
                  <a:gd name="connsiteY5" fmla="*/ 0 h 415498"/>
                  <a:gd name="connsiteX6" fmla="*/ 2641856 w 2641856"/>
                  <a:gd name="connsiteY6" fmla="*/ 415498 h 415498"/>
                  <a:gd name="connsiteX7" fmla="*/ 2113485 w 2641856"/>
                  <a:gd name="connsiteY7" fmla="*/ 415498 h 415498"/>
                  <a:gd name="connsiteX8" fmla="*/ 1532276 w 2641856"/>
                  <a:gd name="connsiteY8" fmla="*/ 415498 h 415498"/>
                  <a:gd name="connsiteX9" fmla="*/ 1083161 w 2641856"/>
                  <a:gd name="connsiteY9" fmla="*/ 415498 h 415498"/>
                  <a:gd name="connsiteX10" fmla="*/ 554790 w 2641856"/>
                  <a:gd name="connsiteY10" fmla="*/ 415498 h 415498"/>
                  <a:gd name="connsiteX11" fmla="*/ 0 w 2641856"/>
                  <a:gd name="connsiteY11" fmla="*/ 415498 h 415498"/>
                  <a:gd name="connsiteX12" fmla="*/ 0 w 2641856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41856" h="415498" extrusionOk="0">
                    <a:moveTo>
                      <a:pt x="0" y="0"/>
                    </a:moveTo>
                    <a:cubicBezTo>
                      <a:pt x="236569" y="-4820"/>
                      <a:pt x="390161" y="57452"/>
                      <a:pt x="501953" y="0"/>
                    </a:cubicBezTo>
                    <a:cubicBezTo>
                      <a:pt x="613745" y="-57452"/>
                      <a:pt x="813516" y="3565"/>
                      <a:pt x="951068" y="0"/>
                    </a:cubicBezTo>
                    <a:cubicBezTo>
                      <a:pt x="1088621" y="-3565"/>
                      <a:pt x="1395147" y="54748"/>
                      <a:pt x="1532276" y="0"/>
                    </a:cubicBezTo>
                    <a:cubicBezTo>
                      <a:pt x="1669405" y="-54748"/>
                      <a:pt x="1921336" y="28331"/>
                      <a:pt x="2034229" y="0"/>
                    </a:cubicBezTo>
                    <a:cubicBezTo>
                      <a:pt x="2147122" y="-28331"/>
                      <a:pt x="2349735" y="39680"/>
                      <a:pt x="2641856" y="0"/>
                    </a:cubicBezTo>
                    <a:cubicBezTo>
                      <a:pt x="2652333" y="83913"/>
                      <a:pt x="2629485" y="265978"/>
                      <a:pt x="2641856" y="415498"/>
                    </a:cubicBezTo>
                    <a:cubicBezTo>
                      <a:pt x="2431701" y="475591"/>
                      <a:pt x="2349830" y="412906"/>
                      <a:pt x="2113485" y="415498"/>
                    </a:cubicBezTo>
                    <a:cubicBezTo>
                      <a:pt x="1877140" y="418090"/>
                      <a:pt x="1675695" y="378118"/>
                      <a:pt x="1532276" y="415498"/>
                    </a:cubicBezTo>
                    <a:cubicBezTo>
                      <a:pt x="1388857" y="452878"/>
                      <a:pt x="1233184" y="379252"/>
                      <a:pt x="1083161" y="415498"/>
                    </a:cubicBezTo>
                    <a:cubicBezTo>
                      <a:pt x="933138" y="451744"/>
                      <a:pt x="768870" y="386608"/>
                      <a:pt x="554790" y="415498"/>
                    </a:cubicBezTo>
                    <a:cubicBezTo>
                      <a:pt x="340710" y="444388"/>
                      <a:pt x="155509" y="350630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ACD0631-5320-F9B2-9C5C-921E7B1A4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3811" y="5525795"/>
                <a:ext cx="2641856" cy="415498"/>
              </a:xfrm>
              <a:prstGeom prst="rect">
                <a:avLst/>
              </a:prstGeom>
              <a:blipFill>
                <a:blip r:embed="rId16"/>
                <a:stretch>
                  <a:fillRect b="-13043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641856"/>
                          <a:gd name="connsiteY0" fmla="*/ 0 h 415498"/>
                          <a:gd name="connsiteX1" fmla="*/ 501953 w 2641856"/>
                          <a:gd name="connsiteY1" fmla="*/ 0 h 415498"/>
                          <a:gd name="connsiteX2" fmla="*/ 951068 w 2641856"/>
                          <a:gd name="connsiteY2" fmla="*/ 0 h 415498"/>
                          <a:gd name="connsiteX3" fmla="*/ 1532276 w 2641856"/>
                          <a:gd name="connsiteY3" fmla="*/ 0 h 415498"/>
                          <a:gd name="connsiteX4" fmla="*/ 2034229 w 2641856"/>
                          <a:gd name="connsiteY4" fmla="*/ 0 h 415498"/>
                          <a:gd name="connsiteX5" fmla="*/ 2641856 w 2641856"/>
                          <a:gd name="connsiteY5" fmla="*/ 0 h 415498"/>
                          <a:gd name="connsiteX6" fmla="*/ 2641856 w 2641856"/>
                          <a:gd name="connsiteY6" fmla="*/ 415498 h 415498"/>
                          <a:gd name="connsiteX7" fmla="*/ 2113485 w 2641856"/>
                          <a:gd name="connsiteY7" fmla="*/ 415498 h 415498"/>
                          <a:gd name="connsiteX8" fmla="*/ 1532276 w 2641856"/>
                          <a:gd name="connsiteY8" fmla="*/ 415498 h 415498"/>
                          <a:gd name="connsiteX9" fmla="*/ 1083161 w 2641856"/>
                          <a:gd name="connsiteY9" fmla="*/ 415498 h 415498"/>
                          <a:gd name="connsiteX10" fmla="*/ 554790 w 2641856"/>
                          <a:gd name="connsiteY10" fmla="*/ 415498 h 415498"/>
                          <a:gd name="connsiteX11" fmla="*/ 0 w 2641856"/>
                          <a:gd name="connsiteY11" fmla="*/ 415498 h 415498"/>
                          <a:gd name="connsiteX12" fmla="*/ 0 w 2641856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641856" h="415498" extrusionOk="0">
                            <a:moveTo>
                              <a:pt x="0" y="0"/>
                            </a:moveTo>
                            <a:cubicBezTo>
                              <a:pt x="236569" y="-4820"/>
                              <a:pt x="390161" y="57452"/>
                              <a:pt x="501953" y="0"/>
                            </a:cubicBezTo>
                            <a:cubicBezTo>
                              <a:pt x="613745" y="-57452"/>
                              <a:pt x="813516" y="3565"/>
                              <a:pt x="951068" y="0"/>
                            </a:cubicBezTo>
                            <a:cubicBezTo>
                              <a:pt x="1088621" y="-3565"/>
                              <a:pt x="1395147" y="54748"/>
                              <a:pt x="1532276" y="0"/>
                            </a:cubicBezTo>
                            <a:cubicBezTo>
                              <a:pt x="1669405" y="-54748"/>
                              <a:pt x="1921336" y="28331"/>
                              <a:pt x="2034229" y="0"/>
                            </a:cubicBezTo>
                            <a:cubicBezTo>
                              <a:pt x="2147122" y="-28331"/>
                              <a:pt x="2349735" y="39680"/>
                              <a:pt x="2641856" y="0"/>
                            </a:cubicBezTo>
                            <a:cubicBezTo>
                              <a:pt x="2652333" y="83913"/>
                              <a:pt x="2629485" y="265978"/>
                              <a:pt x="2641856" y="415498"/>
                            </a:cubicBezTo>
                            <a:cubicBezTo>
                              <a:pt x="2431701" y="475591"/>
                              <a:pt x="2349830" y="412906"/>
                              <a:pt x="2113485" y="415498"/>
                            </a:cubicBezTo>
                            <a:cubicBezTo>
                              <a:pt x="1877140" y="418090"/>
                              <a:pt x="1675695" y="378118"/>
                              <a:pt x="1532276" y="415498"/>
                            </a:cubicBezTo>
                            <a:cubicBezTo>
                              <a:pt x="1388857" y="452878"/>
                              <a:pt x="1233184" y="379252"/>
                              <a:pt x="1083161" y="415498"/>
                            </a:cubicBezTo>
                            <a:cubicBezTo>
                              <a:pt x="933138" y="451744"/>
                              <a:pt x="768870" y="386608"/>
                              <a:pt x="554790" y="415498"/>
                            </a:cubicBezTo>
                            <a:cubicBezTo>
                              <a:pt x="340710" y="444388"/>
                              <a:pt x="155509" y="350630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C773952-C942-F2C4-EFFB-0522E122751F}"/>
                  </a:ext>
                </a:extLst>
              </p:cNvPr>
              <p:cNvSpPr txBox="1"/>
              <p:nvPr/>
            </p:nvSpPr>
            <p:spPr>
              <a:xfrm>
                <a:off x="10485529" y="5548878"/>
                <a:ext cx="512543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C773952-C942-F2C4-EFFB-0522E1227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529" y="5548878"/>
                <a:ext cx="51254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9" name="Table 5">
            <a:extLst>
              <a:ext uri="{FF2B5EF4-FFF2-40B4-BE49-F238E27FC236}">
                <a16:creationId xmlns:a16="http://schemas.microsoft.com/office/drawing/2014/main" id="{7974B58C-7B5F-5B06-1F99-C13A05F6C5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22660"/>
              </p:ext>
            </p:extLst>
          </p:nvPr>
        </p:nvGraphicFramePr>
        <p:xfrm>
          <a:off x="248874" y="526246"/>
          <a:ext cx="3835340" cy="41708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69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77" grpId="0"/>
      <p:bldP spid="78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F0DDB5-5A7B-0833-D104-7E4AC50FD2F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374058" y="1801879"/>
            <a:ext cx="781935" cy="46154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46">
            <a:extLst>
              <a:ext uri="{FF2B5EF4-FFF2-40B4-BE49-F238E27FC236}">
                <a16:creationId xmlns:a16="http://schemas.microsoft.com/office/drawing/2014/main" id="{7FEFC2F0-96B4-CFF3-2F6C-A8B5B45270E3}"/>
              </a:ext>
            </a:extLst>
          </p:cNvPr>
          <p:cNvSpPr/>
          <p:nvPr/>
        </p:nvSpPr>
        <p:spPr>
          <a:xfrm>
            <a:off x="7937567" y="1373585"/>
            <a:ext cx="2436852" cy="4282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Is Round?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3E6595-25F7-56D7-9954-8E7B6E5E014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155993" y="1801879"/>
            <a:ext cx="681448" cy="51392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4F78C8-B04E-5419-84A3-1F2531CBD2F7}"/>
              </a:ext>
            </a:extLst>
          </p:cNvPr>
          <p:cNvSpPr txBox="1"/>
          <p:nvPr/>
        </p:nvSpPr>
        <p:spPr>
          <a:xfrm>
            <a:off x="8164525" y="1845537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7F8A4-1F2D-6B95-9E7C-D1814D881FEF}"/>
              </a:ext>
            </a:extLst>
          </p:cNvPr>
          <p:cNvSpPr txBox="1"/>
          <p:nvPr/>
        </p:nvSpPr>
        <p:spPr>
          <a:xfrm>
            <a:off x="9618665" y="1868147"/>
            <a:ext cx="437552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10" name="Picture 9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41FDDB4E-4AB7-6F1C-CDF3-7D57D8741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625" y="2201449"/>
            <a:ext cx="270761" cy="285529"/>
          </a:xfrm>
          <a:prstGeom prst="rect">
            <a:avLst/>
          </a:prstGeom>
        </p:spPr>
      </p:pic>
      <p:pic>
        <p:nvPicPr>
          <p:cNvPr id="11" name="Graphic 10" descr="Bowl outline">
            <a:extLst>
              <a:ext uri="{FF2B5EF4-FFF2-40B4-BE49-F238E27FC236}">
                <a16:creationId xmlns:a16="http://schemas.microsoft.com/office/drawing/2014/main" id="{CD9338C8-8CF8-0039-C5E8-3FE8B58814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7077314" y="2681389"/>
            <a:ext cx="1353807" cy="814281"/>
          </a:xfrm>
          <a:prstGeom prst="rect">
            <a:avLst/>
          </a:prstGeom>
        </p:spPr>
      </p:pic>
      <p:pic>
        <p:nvPicPr>
          <p:cNvPr id="12" name="Picture 11" descr="A red apple with green leaf&#10;&#10;Description automatically generated">
            <a:extLst>
              <a:ext uri="{FF2B5EF4-FFF2-40B4-BE49-F238E27FC236}">
                <a16:creationId xmlns:a16="http://schemas.microsoft.com/office/drawing/2014/main" id="{AD83BFAC-ACB4-E75A-5EA7-0AA4E92C3F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76" y="2354216"/>
            <a:ext cx="270761" cy="285529"/>
          </a:xfrm>
          <a:prstGeom prst="rect">
            <a:avLst/>
          </a:prstGeom>
        </p:spPr>
      </p:pic>
      <p:pic>
        <p:nvPicPr>
          <p:cNvPr id="13" name="Picture 12" descr="A red apple with green leaf&#10;&#10;Description automatically generated">
            <a:extLst>
              <a:ext uri="{FF2B5EF4-FFF2-40B4-BE49-F238E27FC236}">
                <a16:creationId xmlns:a16="http://schemas.microsoft.com/office/drawing/2014/main" id="{3538B317-80A7-910A-D772-F1BA70DFB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76" y="2685598"/>
            <a:ext cx="270761" cy="285529"/>
          </a:xfrm>
          <a:prstGeom prst="rect">
            <a:avLst/>
          </a:prstGeom>
        </p:spPr>
      </p:pic>
      <p:pic>
        <p:nvPicPr>
          <p:cNvPr id="14" name="Picture 13" descr="A red apple with green leaf&#10;&#10;Description automatically generated">
            <a:extLst>
              <a:ext uri="{FF2B5EF4-FFF2-40B4-BE49-F238E27FC236}">
                <a16:creationId xmlns:a16="http://schemas.microsoft.com/office/drawing/2014/main" id="{1E643ADA-8962-0349-B1C0-C4B3F11CD2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340" y="2366787"/>
            <a:ext cx="270761" cy="285529"/>
          </a:xfrm>
          <a:prstGeom prst="rect">
            <a:avLst/>
          </a:prstGeom>
        </p:spPr>
      </p:pic>
      <p:pic>
        <p:nvPicPr>
          <p:cNvPr id="15" name="Picture 14" descr="A red apple with green leaf&#10;&#10;Description automatically generated">
            <a:extLst>
              <a:ext uri="{FF2B5EF4-FFF2-40B4-BE49-F238E27FC236}">
                <a16:creationId xmlns:a16="http://schemas.microsoft.com/office/drawing/2014/main" id="{EFD2CDEC-D6BC-65A9-CAF1-747C4E6842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883" y="2707489"/>
            <a:ext cx="270761" cy="241748"/>
          </a:xfrm>
          <a:prstGeom prst="rect">
            <a:avLst/>
          </a:prstGeom>
        </p:spPr>
      </p:pic>
      <p:pic>
        <p:nvPicPr>
          <p:cNvPr id="16" name="Picture 15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DB64BCD2-3F2E-CB32-64C8-5E9EC49B0A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863" y="2377629"/>
            <a:ext cx="270761" cy="285529"/>
          </a:xfrm>
          <a:prstGeom prst="rect">
            <a:avLst/>
          </a:prstGeom>
        </p:spPr>
      </p:pic>
      <p:pic>
        <p:nvPicPr>
          <p:cNvPr id="17" name="Picture 16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173F0A7B-62C7-7387-EB10-A84E84A12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122" y="2366787"/>
            <a:ext cx="270761" cy="285529"/>
          </a:xfrm>
          <a:prstGeom prst="rect">
            <a:avLst/>
          </a:prstGeom>
        </p:spPr>
      </p:pic>
      <p:pic>
        <p:nvPicPr>
          <p:cNvPr id="18" name="Picture 17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CF9C7F29-AC95-652A-844A-B9A7AA316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719" y="2733126"/>
            <a:ext cx="270761" cy="285529"/>
          </a:xfrm>
          <a:prstGeom prst="rect">
            <a:avLst/>
          </a:prstGeom>
        </p:spPr>
      </p:pic>
      <p:pic>
        <p:nvPicPr>
          <p:cNvPr id="19" name="Picture 18" descr="A cartoon orange with a leaf&#10;&#10;Description automatically generated">
            <a:extLst>
              <a:ext uri="{FF2B5EF4-FFF2-40B4-BE49-F238E27FC236}">
                <a16:creationId xmlns:a16="http://schemas.microsoft.com/office/drawing/2014/main" id="{390B525D-48D4-B99A-4D59-19C10681ED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566" y="2520394"/>
            <a:ext cx="270761" cy="285529"/>
          </a:xfrm>
          <a:prstGeom prst="rect">
            <a:avLst/>
          </a:prstGeom>
        </p:spPr>
      </p:pic>
      <p:pic>
        <p:nvPicPr>
          <p:cNvPr id="20" name="Graphic 19" descr="Bowl outline">
            <a:extLst>
              <a:ext uri="{FF2B5EF4-FFF2-40B4-BE49-F238E27FC236}">
                <a16:creationId xmlns:a16="http://schemas.microsoft.com/office/drawing/2014/main" id="{13631E34-559C-7A71-18F9-B094F0A0439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9558847" y="2645784"/>
            <a:ext cx="1353807" cy="814281"/>
          </a:xfrm>
          <a:prstGeom prst="rect">
            <a:avLst/>
          </a:prstGeom>
        </p:spPr>
      </p:pic>
      <p:pic>
        <p:nvPicPr>
          <p:cNvPr id="21" name="Picture 20" descr="A cartoon orange with a leaf&#10;&#10;Description automatically generated">
            <a:extLst>
              <a:ext uri="{FF2B5EF4-FFF2-40B4-BE49-F238E27FC236}">
                <a16:creationId xmlns:a16="http://schemas.microsoft.com/office/drawing/2014/main" id="{98AED1C5-7746-22A9-D746-75626644F3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866" y="2524031"/>
            <a:ext cx="270761" cy="28552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4873ED5-E9BD-AD30-75BC-B45CB1E12AD2}"/>
              </a:ext>
            </a:extLst>
          </p:cNvPr>
          <p:cNvGrpSpPr/>
          <p:nvPr/>
        </p:nvGrpSpPr>
        <p:grpSpPr>
          <a:xfrm>
            <a:off x="8483635" y="165099"/>
            <a:ext cx="1353807" cy="1420970"/>
            <a:chOff x="7088269" y="2537416"/>
            <a:chExt cx="1800000" cy="1791583"/>
          </a:xfrm>
        </p:grpSpPr>
        <p:pic>
          <p:nvPicPr>
            <p:cNvPr id="23" name="Picture 2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5E0BC609-51DC-136A-16A9-FC50E43D0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24" name="Picture 2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1150D5C9-57C5-CC3B-829C-C6B5563D5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25" name="Graphic 24" descr="Bowl outline">
              <a:extLst>
                <a:ext uri="{FF2B5EF4-FFF2-40B4-BE49-F238E27FC236}">
                  <a16:creationId xmlns:a16="http://schemas.microsoft.com/office/drawing/2014/main" id="{9BA34451-E8B3-B03F-8F2F-D34E1F856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26" name="Picture 2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3015B456-F082-A862-2A73-077E26869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27" name="Picture 2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7B31997-A36F-F1EE-59D7-86D771C48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28" name="Picture 2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41DF6192-C8E8-3FD9-B911-70AB8D100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29" name="Picture 2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80377471-AC2A-D60C-F3B2-C5AE7DF19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30" name="Picture 29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F005CDB2-6451-CD40-3924-E79D693D1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31" name="Picture 3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60830BB-5367-8127-D8DF-1D17713C5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32" name="Picture 3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FE55CF4-6C60-360A-DEFB-F3CCF8A14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33" name="Picture 3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4C66125-AABC-17D8-8FF3-F6FA5C6B3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F2E5C2-0EF4-754E-C305-AA1B0B8D7F2C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5414896" y="3809339"/>
            <a:ext cx="797667" cy="4914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619B7D-A0A0-407D-4008-0452D422531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212563" y="3809339"/>
            <a:ext cx="665716" cy="4914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7D58A87-D8FC-A3D9-67AD-48DA4443B1C1}"/>
              </a:ext>
            </a:extLst>
          </p:cNvPr>
          <p:cNvSpPr txBox="1"/>
          <p:nvPr/>
        </p:nvSpPr>
        <p:spPr>
          <a:xfrm>
            <a:off x="5205363" y="3882925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711D1F-2524-882A-D31F-50A701B9A4D1}"/>
              </a:ext>
            </a:extLst>
          </p:cNvPr>
          <p:cNvSpPr txBox="1"/>
          <p:nvPr/>
        </p:nvSpPr>
        <p:spPr>
          <a:xfrm>
            <a:off x="6683062" y="3872161"/>
            <a:ext cx="603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9" name="Rounded Rectangle 46">
            <a:extLst>
              <a:ext uri="{FF2B5EF4-FFF2-40B4-BE49-F238E27FC236}">
                <a16:creationId xmlns:a16="http://schemas.microsoft.com/office/drawing/2014/main" id="{4DF81A96-AF72-CB21-6CC8-48B0580683DE}"/>
              </a:ext>
            </a:extLst>
          </p:cNvPr>
          <p:cNvSpPr/>
          <p:nvPr/>
        </p:nvSpPr>
        <p:spPr>
          <a:xfrm>
            <a:off x="5440483" y="3381045"/>
            <a:ext cx="1544159" cy="42829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Is color Red?</a:t>
            </a:r>
          </a:p>
        </p:txBody>
      </p:sp>
      <p:sp>
        <p:nvSpPr>
          <p:cNvPr id="40" name="Rounded Rectangle 46">
            <a:extLst>
              <a:ext uri="{FF2B5EF4-FFF2-40B4-BE49-F238E27FC236}">
                <a16:creationId xmlns:a16="http://schemas.microsoft.com/office/drawing/2014/main" id="{B6D08AFE-554C-0AC1-1B8C-696FBEC781E9}"/>
              </a:ext>
            </a:extLst>
          </p:cNvPr>
          <p:cNvSpPr/>
          <p:nvPr/>
        </p:nvSpPr>
        <p:spPr>
          <a:xfrm>
            <a:off x="8199621" y="3399268"/>
            <a:ext cx="1651074" cy="42829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Diameter &lt;= 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34155D0-B64F-765D-2223-2A033EFA0220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8513510" y="3827562"/>
            <a:ext cx="511648" cy="51775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FBC7633-9B9F-3D39-E334-00AFC68618E4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9025158" y="3827562"/>
            <a:ext cx="705694" cy="50148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385F78B-0D53-F952-948D-A5F16205B85E}"/>
              </a:ext>
            </a:extLst>
          </p:cNvPr>
          <p:cNvSpPr txBox="1"/>
          <p:nvPr/>
        </p:nvSpPr>
        <p:spPr>
          <a:xfrm>
            <a:off x="8163427" y="3882472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4332C3-EEFB-A537-A30D-ABA4A79D07D5}"/>
              </a:ext>
            </a:extLst>
          </p:cNvPr>
          <p:cNvSpPr txBox="1"/>
          <p:nvPr/>
        </p:nvSpPr>
        <p:spPr>
          <a:xfrm>
            <a:off x="9535861" y="3913403"/>
            <a:ext cx="603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FA1D7F7-7141-07FC-4713-2799CB4C4953}"/>
              </a:ext>
            </a:extLst>
          </p:cNvPr>
          <p:cNvGrpSpPr/>
          <p:nvPr/>
        </p:nvGrpSpPr>
        <p:grpSpPr>
          <a:xfrm>
            <a:off x="7861377" y="4607056"/>
            <a:ext cx="1353807" cy="1079927"/>
            <a:chOff x="5235814" y="4605522"/>
            <a:chExt cx="1353807" cy="1079927"/>
          </a:xfrm>
        </p:grpSpPr>
        <p:pic>
          <p:nvPicPr>
            <p:cNvPr id="55" name="Picture 5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885E133-884E-B02A-FDCE-1FDC841F5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4598" y="4605522"/>
              <a:ext cx="270761" cy="285529"/>
            </a:xfrm>
            <a:prstGeom prst="rect">
              <a:avLst/>
            </a:prstGeom>
          </p:spPr>
        </p:pic>
        <p:pic>
          <p:nvPicPr>
            <p:cNvPr id="56" name="Graphic 55" descr="Bowl outline">
              <a:extLst>
                <a:ext uri="{FF2B5EF4-FFF2-40B4-BE49-F238E27FC236}">
                  <a16:creationId xmlns:a16="http://schemas.microsoft.com/office/drawing/2014/main" id="{5FF06D82-2243-FB23-E29E-9F2675D42C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5235814" y="4871168"/>
              <a:ext cx="1353807" cy="814281"/>
            </a:xfrm>
            <a:prstGeom prst="rect">
              <a:avLst/>
            </a:prstGeom>
          </p:spPr>
        </p:pic>
        <p:pic>
          <p:nvPicPr>
            <p:cNvPr id="57" name="Picture 56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F7CBAC5-3A50-309C-DA52-2906723BD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4919" y="4722891"/>
              <a:ext cx="270761" cy="285529"/>
            </a:xfrm>
            <a:prstGeom prst="rect">
              <a:avLst/>
            </a:prstGeom>
          </p:spPr>
        </p:pic>
        <p:pic>
          <p:nvPicPr>
            <p:cNvPr id="58" name="Picture 5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1F09326-A4AB-0994-536D-75547F06B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9812" y="4753108"/>
              <a:ext cx="270761" cy="285529"/>
            </a:xfrm>
            <a:prstGeom prst="rect">
              <a:avLst/>
            </a:prstGeom>
          </p:spPr>
        </p:pic>
        <p:pic>
          <p:nvPicPr>
            <p:cNvPr id="59" name="Picture 5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4F7ADE41-02B4-D1B0-E054-E381D7C12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8219" y="4922905"/>
              <a:ext cx="270761" cy="285529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5FB748D-685D-C97D-4924-D2601721D2F9}"/>
              </a:ext>
            </a:extLst>
          </p:cNvPr>
          <p:cNvGrpSpPr/>
          <p:nvPr/>
        </p:nvGrpSpPr>
        <p:grpSpPr>
          <a:xfrm>
            <a:off x="9335767" y="4727510"/>
            <a:ext cx="1353807" cy="975276"/>
            <a:chOff x="6892937" y="4752029"/>
            <a:chExt cx="1353807" cy="975276"/>
          </a:xfrm>
        </p:grpSpPr>
        <p:pic>
          <p:nvPicPr>
            <p:cNvPr id="63" name="Graphic 62" descr="Bowl outline">
              <a:extLst>
                <a:ext uri="{FF2B5EF4-FFF2-40B4-BE49-F238E27FC236}">
                  <a16:creationId xmlns:a16="http://schemas.microsoft.com/office/drawing/2014/main" id="{FABBAB46-ABBA-47DB-6686-F0CD70D937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6892937" y="4913024"/>
              <a:ext cx="1353807" cy="814281"/>
            </a:xfrm>
            <a:prstGeom prst="rect">
              <a:avLst/>
            </a:prstGeom>
          </p:spPr>
        </p:pic>
        <p:pic>
          <p:nvPicPr>
            <p:cNvPr id="64" name="Picture 6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C3EC3331-3557-DC58-915A-D27467C04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2189" y="4752029"/>
              <a:ext cx="270761" cy="285529"/>
            </a:xfrm>
            <a:prstGeom prst="rect">
              <a:avLst/>
            </a:prstGeom>
          </p:spPr>
        </p:pic>
        <p:pic>
          <p:nvPicPr>
            <p:cNvPr id="65" name="Picture 64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4B749A89-C2BF-5185-00C3-93005290C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5489" y="4755666"/>
              <a:ext cx="270761" cy="285529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ACD0631-5320-F9B2-9C5C-921E7B1A4F01}"/>
                  </a:ext>
                </a:extLst>
              </p:cNvPr>
              <p:cNvSpPr txBox="1"/>
              <p:nvPr/>
            </p:nvSpPr>
            <p:spPr>
              <a:xfrm>
                <a:off x="7934571" y="5472457"/>
                <a:ext cx="2641856" cy="415498"/>
              </a:xfrm>
              <a:custGeom>
                <a:avLst/>
                <a:gdLst>
                  <a:gd name="connsiteX0" fmla="*/ 0 w 2641856"/>
                  <a:gd name="connsiteY0" fmla="*/ 0 h 415498"/>
                  <a:gd name="connsiteX1" fmla="*/ 501953 w 2641856"/>
                  <a:gd name="connsiteY1" fmla="*/ 0 h 415498"/>
                  <a:gd name="connsiteX2" fmla="*/ 951068 w 2641856"/>
                  <a:gd name="connsiteY2" fmla="*/ 0 h 415498"/>
                  <a:gd name="connsiteX3" fmla="*/ 1532276 w 2641856"/>
                  <a:gd name="connsiteY3" fmla="*/ 0 h 415498"/>
                  <a:gd name="connsiteX4" fmla="*/ 2034229 w 2641856"/>
                  <a:gd name="connsiteY4" fmla="*/ 0 h 415498"/>
                  <a:gd name="connsiteX5" fmla="*/ 2641856 w 2641856"/>
                  <a:gd name="connsiteY5" fmla="*/ 0 h 415498"/>
                  <a:gd name="connsiteX6" fmla="*/ 2641856 w 2641856"/>
                  <a:gd name="connsiteY6" fmla="*/ 415498 h 415498"/>
                  <a:gd name="connsiteX7" fmla="*/ 2113485 w 2641856"/>
                  <a:gd name="connsiteY7" fmla="*/ 415498 h 415498"/>
                  <a:gd name="connsiteX8" fmla="*/ 1532276 w 2641856"/>
                  <a:gd name="connsiteY8" fmla="*/ 415498 h 415498"/>
                  <a:gd name="connsiteX9" fmla="*/ 1083161 w 2641856"/>
                  <a:gd name="connsiteY9" fmla="*/ 415498 h 415498"/>
                  <a:gd name="connsiteX10" fmla="*/ 554790 w 2641856"/>
                  <a:gd name="connsiteY10" fmla="*/ 415498 h 415498"/>
                  <a:gd name="connsiteX11" fmla="*/ 0 w 2641856"/>
                  <a:gd name="connsiteY11" fmla="*/ 415498 h 415498"/>
                  <a:gd name="connsiteX12" fmla="*/ 0 w 2641856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41856" h="415498" extrusionOk="0">
                    <a:moveTo>
                      <a:pt x="0" y="0"/>
                    </a:moveTo>
                    <a:cubicBezTo>
                      <a:pt x="236569" y="-4820"/>
                      <a:pt x="390161" y="57452"/>
                      <a:pt x="501953" y="0"/>
                    </a:cubicBezTo>
                    <a:cubicBezTo>
                      <a:pt x="613745" y="-57452"/>
                      <a:pt x="813516" y="3565"/>
                      <a:pt x="951068" y="0"/>
                    </a:cubicBezTo>
                    <a:cubicBezTo>
                      <a:pt x="1088621" y="-3565"/>
                      <a:pt x="1395147" y="54748"/>
                      <a:pt x="1532276" y="0"/>
                    </a:cubicBezTo>
                    <a:cubicBezTo>
                      <a:pt x="1669405" y="-54748"/>
                      <a:pt x="1921336" y="28331"/>
                      <a:pt x="2034229" y="0"/>
                    </a:cubicBezTo>
                    <a:cubicBezTo>
                      <a:pt x="2147122" y="-28331"/>
                      <a:pt x="2349735" y="39680"/>
                      <a:pt x="2641856" y="0"/>
                    </a:cubicBezTo>
                    <a:cubicBezTo>
                      <a:pt x="2652333" y="83913"/>
                      <a:pt x="2629485" y="265978"/>
                      <a:pt x="2641856" y="415498"/>
                    </a:cubicBezTo>
                    <a:cubicBezTo>
                      <a:pt x="2431701" y="475591"/>
                      <a:pt x="2349830" y="412906"/>
                      <a:pt x="2113485" y="415498"/>
                    </a:cubicBezTo>
                    <a:cubicBezTo>
                      <a:pt x="1877140" y="418090"/>
                      <a:pt x="1675695" y="378118"/>
                      <a:pt x="1532276" y="415498"/>
                    </a:cubicBezTo>
                    <a:cubicBezTo>
                      <a:pt x="1388857" y="452878"/>
                      <a:pt x="1233184" y="379252"/>
                      <a:pt x="1083161" y="415498"/>
                    </a:cubicBezTo>
                    <a:cubicBezTo>
                      <a:pt x="933138" y="451744"/>
                      <a:pt x="768870" y="386608"/>
                      <a:pt x="554790" y="415498"/>
                    </a:cubicBezTo>
                    <a:cubicBezTo>
                      <a:pt x="340710" y="444388"/>
                      <a:pt x="155509" y="350630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ACD0631-5320-F9B2-9C5C-921E7B1A4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571" y="5472457"/>
                <a:ext cx="2641856" cy="415498"/>
              </a:xfrm>
              <a:prstGeom prst="rect">
                <a:avLst/>
              </a:prstGeom>
              <a:blipFill>
                <a:blip r:embed="rId16"/>
                <a:stretch>
                  <a:fillRect b="-1470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641856"/>
                          <a:gd name="connsiteY0" fmla="*/ 0 h 415498"/>
                          <a:gd name="connsiteX1" fmla="*/ 501953 w 2641856"/>
                          <a:gd name="connsiteY1" fmla="*/ 0 h 415498"/>
                          <a:gd name="connsiteX2" fmla="*/ 951068 w 2641856"/>
                          <a:gd name="connsiteY2" fmla="*/ 0 h 415498"/>
                          <a:gd name="connsiteX3" fmla="*/ 1532276 w 2641856"/>
                          <a:gd name="connsiteY3" fmla="*/ 0 h 415498"/>
                          <a:gd name="connsiteX4" fmla="*/ 2034229 w 2641856"/>
                          <a:gd name="connsiteY4" fmla="*/ 0 h 415498"/>
                          <a:gd name="connsiteX5" fmla="*/ 2641856 w 2641856"/>
                          <a:gd name="connsiteY5" fmla="*/ 0 h 415498"/>
                          <a:gd name="connsiteX6" fmla="*/ 2641856 w 2641856"/>
                          <a:gd name="connsiteY6" fmla="*/ 415498 h 415498"/>
                          <a:gd name="connsiteX7" fmla="*/ 2113485 w 2641856"/>
                          <a:gd name="connsiteY7" fmla="*/ 415498 h 415498"/>
                          <a:gd name="connsiteX8" fmla="*/ 1532276 w 2641856"/>
                          <a:gd name="connsiteY8" fmla="*/ 415498 h 415498"/>
                          <a:gd name="connsiteX9" fmla="*/ 1083161 w 2641856"/>
                          <a:gd name="connsiteY9" fmla="*/ 415498 h 415498"/>
                          <a:gd name="connsiteX10" fmla="*/ 554790 w 2641856"/>
                          <a:gd name="connsiteY10" fmla="*/ 415498 h 415498"/>
                          <a:gd name="connsiteX11" fmla="*/ 0 w 2641856"/>
                          <a:gd name="connsiteY11" fmla="*/ 415498 h 415498"/>
                          <a:gd name="connsiteX12" fmla="*/ 0 w 2641856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641856" h="415498" extrusionOk="0">
                            <a:moveTo>
                              <a:pt x="0" y="0"/>
                            </a:moveTo>
                            <a:cubicBezTo>
                              <a:pt x="236569" y="-4820"/>
                              <a:pt x="390161" y="57452"/>
                              <a:pt x="501953" y="0"/>
                            </a:cubicBezTo>
                            <a:cubicBezTo>
                              <a:pt x="613745" y="-57452"/>
                              <a:pt x="813516" y="3565"/>
                              <a:pt x="951068" y="0"/>
                            </a:cubicBezTo>
                            <a:cubicBezTo>
                              <a:pt x="1088621" y="-3565"/>
                              <a:pt x="1395147" y="54748"/>
                              <a:pt x="1532276" y="0"/>
                            </a:cubicBezTo>
                            <a:cubicBezTo>
                              <a:pt x="1669405" y="-54748"/>
                              <a:pt x="1921336" y="28331"/>
                              <a:pt x="2034229" y="0"/>
                            </a:cubicBezTo>
                            <a:cubicBezTo>
                              <a:pt x="2147122" y="-28331"/>
                              <a:pt x="2349735" y="39680"/>
                              <a:pt x="2641856" y="0"/>
                            </a:cubicBezTo>
                            <a:cubicBezTo>
                              <a:pt x="2652333" y="83913"/>
                              <a:pt x="2629485" y="265978"/>
                              <a:pt x="2641856" y="415498"/>
                            </a:cubicBezTo>
                            <a:cubicBezTo>
                              <a:pt x="2431701" y="475591"/>
                              <a:pt x="2349830" y="412906"/>
                              <a:pt x="2113485" y="415498"/>
                            </a:cubicBezTo>
                            <a:cubicBezTo>
                              <a:pt x="1877140" y="418090"/>
                              <a:pt x="1675695" y="378118"/>
                              <a:pt x="1532276" y="415498"/>
                            </a:cubicBezTo>
                            <a:cubicBezTo>
                              <a:pt x="1388857" y="452878"/>
                              <a:pt x="1233184" y="379252"/>
                              <a:pt x="1083161" y="415498"/>
                            </a:cubicBezTo>
                            <a:cubicBezTo>
                              <a:pt x="933138" y="451744"/>
                              <a:pt x="768870" y="386608"/>
                              <a:pt x="554790" y="415498"/>
                            </a:cubicBezTo>
                            <a:cubicBezTo>
                              <a:pt x="340710" y="444388"/>
                              <a:pt x="155509" y="350630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C773952-C942-F2C4-EFFB-0522E122751F}"/>
                  </a:ext>
                </a:extLst>
              </p:cNvPr>
              <p:cNvSpPr txBox="1"/>
              <p:nvPr/>
            </p:nvSpPr>
            <p:spPr>
              <a:xfrm>
                <a:off x="10596289" y="5495540"/>
                <a:ext cx="512543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C773952-C942-F2C4-EFFB-0522E1227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6289" y="5495540"/>
                <a:ext cx="51254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B0987E2-0C45-693B-3EEF-5ECDD1B04A58}"/>
              </a:ext>
            </a:extLst>
          </p:cNvPr>
          <p:cNvGrpSpPr/>
          <p:nvPr/>
        </p:nvGrpSpPr>
        <p:grpSpPr>
          <a:xfrm>
            <a:off x="4665210" y="4623501"/>
            <a:ext cx="1353807" cy="1045114"/>
            <a:chOff x="5235814" y="4640335"/>
            <a:chExt cx="1353807" cy="1045114"/>
          </a:xfrm>
        </p:grpSpPr>
        <p:pic>
          <p:nvPicPr>
            <p:cNvPr id="4" name="Picture 3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F91ADA0A-D409-2C0F-B830-DFB006169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159" y="4640335"/>
              <a:ext cx="270761" cy="285529"/>
            </a:xfrm>
            <a:prstGeom prst="rect">
              <a:avLst/>
            </a:prstGeom>
          </p:spPr>
        </p:pic>
        <p:pic>
          <p:nvPicPr>
            <p:cNvPr id="34" name="Graphic 33" descr="Bowl outline">
              <a:extLst>
                <a:ext uri="{FF2B5EF4-FFF2-40B4-BE49-F238E27FC236}">
                  <a16:creationId xmlns:a16="http://schemas.microsoft.com/office/drawing/2014/main" id="{8F2AD1B4-8F11-72AD-15C7-868962B71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5235814" y="4871168"/>
              <a:ext cx="1353807" cy="814281"/>
            </a:xfrm>
            <a:prstGeom prst="rect">
              <a:avLst/>
            </a:prstGeom>
          </p:spPr>
        </p:pic>
        <p:pic>
          <p:nvPicPr>
            <p:cNvPr id="41" name="Picture 4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5B2E1B27-55A5-FECE-8EA1-24B3FAF8F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8150" y="4865656"/>
              <a:ext cx="270761" cy="285529"/>
            </a:xfrm>
            <a:prstGeom prst="rect">
              <a:avLst/>
            </a:prstGeom>
          </p:spPr>
        </p:pic>
        <p:pic>
          <p:nvPicPr>
            <p:cNvPr id="42" name="Picture 4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77B5F101-3EA3-F055-A21B-96930A0C6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459" y="4706188"/>
              <a:ext cx="270761" cy="285529"/>
            </a:xfrm>
            <a:prstGeom prst="rect">
              <a:avLst/>
            </a:prstGeom>
          </p:spPr>
        </p:pic>
        <p:pic>
          <p:nvPicPr>
            <p:cNvPr id="43" name="Picture 4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D418863A-1DBD-A937-A2E6-D95E17FBB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8219" y="4922905"/>
              <a:ext cx="270761" cy="285529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F2DCB35-E5CA-6B97-D973-8DDFEF39E620}"/>
                  </a:ext>
                </a:extLst>
              </p:cNvPr>
              <p:cNvSpPr txBox="1"/>
              <p:nvPr/>
            </p:nvSpPr>
            <p:spPr>
              <a:xfrm>
                <a:off x="4530893" y="5466537"/>
                <a:ext cx="2641856" cy="415498"/>
              </a:xfrm>
              <a:custGeom>
                <a:avLst/>
                <a:gdLst>
                  <a:gd name="connsiteX0" fmla="*/ 0 w 2641856"/>
                  <a:gd name="connsiteY0" fmla="*/ 0 h 415498"/>
                  <a:gd name="connsiteX1" fmla="*/ 501953 w 2641856"/>
                  <a:gd name="connsiteY1" fmla="*/ 0 h 415498"/>
                  <a:gd name="connsiteX2" fmla="*/ 951068 w 2641856"/>
                  <a:gd name="connsiteY2" fmla="*/ 0 h 415498"/>
                  <a:gd name="connsiteX3" fmla="*/ 1532276 w 2641856"/>
                  <a:gd name="connsiteY3" fmla="*/ 0 h 415498"/>
                  <a:gd name="connsiteX4" fmla="*/ 2034229 w 2641856"/>
                  <a:gd name="connsiteY4" fmla="*/ 0 h 415498"/>
                  <a:gd name="connsiteX5" fmla="*/ 2641856 w 2641856"/>
                  <a:gd name="connsiteY5" fmla="*/ 0 h 415498"/>
                  <a:gd name="connsiteX6" fmla="*/ 2641856 w 2641856"/>
                  <a:gd name="connsiteY6" fmla="*/ 415498 h 415498"/>
                  <a:gd name="connsiteX7" fmla="*/ 2113485 w 2641856"/>
                  <a:gd name="connsiteY7" fmla="*/ 415498 h 415498"/>
                  <a:gd name="connsiteX8" fmla="*/ 1532276 w 2641856"/>
                  <a:gd name="connsiteY8" fmla="*/ 415498 h 415498"/>
                  <a:gd name="connsiteX9" fmla="*/ 1083161 w 2641856"/>
                  <a:gd name="connsiteY9" fmla="*/ 415498 h 415498"/>
                  <a:gd name="connsiteX10" fmla="*/ 554790 w 2641856"/>
                  <a:gd name="connsiteY10" fmla="*/ 415498 h 415498"/>
                  <a:gd name="connsiteX11" fmla="*/ 0 w 2641856"/>
                  <a:gd name="connsiteY11" fmla="*/ 415498 h 415498"/>
                  <a:gd name="connsiteX12" fmla="*/ 0 w 2641856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41856" h="415498" extrusionOk="0">
                    <a:moveTo>
                      <a:pt x="0" y="0"/>
                    </a:moveTo>
                    <a:cubicBezTo>
                      <a:pt x="236569" y="-4820"/>
                      <a:pt x="390161" y="57452"/>
                      <a:pt x="501953" y="0"/>
                    </a:cubicBezTo>
                    <a:cubicBezTo>
                      <a:pt x="613745" y="-57452"/>
                      <a:pt x="813516" y="3565"/>
                      <a:pt x="951068" y="0"/>
                    </a:cubicBezTo>
                    <a:cubicBezTo>
                      <a:pt x="1088621" y="-3565"/>
                      <a:pt x="1395147" y="54748"/>
                      <a:pt x="1532276" y="0"/>
                    </a:cubicBezTo>
                    <a:cubicBezTo>
                      <a:pt x="1669405" y="-54748"/>
                      <a:pt x="1921336" y="28331"/>
                      <a:pt x="2034229" y="0"/>
                    </a:cubicBezTo>
                    <a:cubicBezTo>
                      <a:pt x="2147122" y="-28331"/>
                      <a:pt x="2349735" y="39680"/>
                      <a:pt x="2641856" y="0"/>
                    </a:cubicBezTo>
                    <a:cubicBezTo>
                      <a:pt x="2652333" y="83913"/>
                      <a:pt x="2629485" y="265978"/>
                      <a:pt x="2641856" y="415498"/>
                    </a:cubicBezTo>
                    <a:cubicBezTo>
                      <a:pt x="2431701" y="475591"/>
                      <a:pt x="2349830" y="412906"/>
                      <a:pt x="2113485" y="415498"/>
                    </a:cubicBezTo>
                    <a:cubicBezTo>
                      <a:pt x="1877140" y="418090"/>
                      <a:pt x="1675695" y="378118"/>
                      <a:pt x="1532276" y="415498"/>
                    </a:cubicBezTo>
                    <a:cubicBezTo>
                      <a:pt x="1388857" y="452878"/>
                      <a:pt x="1233184" y="379252"/>
                      <a:pt x="1083161" y="415498"/>
                    </a:cubicBezTo>
                    <a:cubicBezTo>
                      <a:pt x="933138" y="451744"/>
                      <a:pt x="768870" y="386608"/>
                      <a:pt x="554790" y="415498"/>
                    </a:cubicBezTo>
                    <a:cubicBezTo>
                      <a:pt x="340710" y="444388"/>
                      <a:pt x="155509" y="350630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F2DCB35-E5CA-6B97-D973-8DDFEF39E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893" y="5466537"/>
                <a:ext cx="2641856" cy="415498"/>
              </a:xfrm>
              <a:prstGeom prst="rect">
                <a:avLst/>
              </a:prstGeom>
              <a:blipFill>
                <a:blip r:embed="rId18"/>
                <a:stretch>
                  <a:fillRect b="-1470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641856"/>
                          <a:gd name="connsiteY0" fmla="*/ 0 h 415498"/>
                          <a:gd name="connsiteX1" fmla="*/ 501953 w 2641856"/>
                          <a:gd name="connsiteY1" fmla="*/ 0 h 415498"/>
                          <a:gd name="connsiteX2" fmla="*/ 951068 w 2641856"/>
                          <a:gd name="connsiteY2" fmla="*/ 0 h 415498"/>
                          <a:gd name="connsiteX3" fmla="*/ 1532276 w 2641856"/>
                          <a:gd name="connsiteY3" fmla="*/ 0 h 415498"/>
                          <a:gd name="connsiteX4" fmla="*/ 2034229 w 2641856"/>
                          <a:gd name="connsiteY4" fmla="*/ 0 h 415498"/>
                          <a:gd name="connsiteX5" fmla="*/ 2641856 w 2641856"/>
                          <a:gd name="connsiteY5" fmla="*/ 0 h 415498"/>
                          <a:gd name="connsiteX6" fmla="*/ 2641856 w 2641856"/>
                          <a:gd name="connsiteY6" fmla="*/ 415498 h 415498"/>
                          <a:gd name="connsiteX7" fmla="*/ 2113485 w 2641856"/>
                          <a:gd name="connsiteY7" fmla="*/ 415498 h 415498"/>
                          <a:gd name="connsiteX8" fmla="*/ 1532276 w 2641856"/>
                          <a:gd name="connsiteY8" fmla="*/ 415498 h 415498"/>
                          <a:gd name="connsiteX9" fmla="*/ 1083161 w 2641856"/>
                          <a:gd name="connsiteY9" fmla="*/ 415498 h 415498"/>
                          <a:gd name="connsiteX10" fmla="*/ 554790 w 2641856"/>
                          <a:gd name="connsiteY10" fmla="*/ 415498 h 415498"/>
                          <a:gd name="connsiteX11" fmla="*/ 0 w 2641856"/>
                          <a:gd name="connsiteY11" fmla="*/ 415498 h 415498"/>
                          <a:gd name="connsiteX12" fmla="*/ 0 w 2641856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641856" h="415498" extrusionOk="0">
                            <a:moveTo>
                              <a:pt x="0" y="0"/>
                            </a:moveTo>
                            <a:cubicBezTo>
                              <a:pt x="236569" y="-4820"/>
                              <a:pt x="390161" y="57452"/>
                              <a:pt x="501953" y="0"/>
                            </a:cubicBezTo>
                            <a:cubicBezTo>
                              <a:pt x="613745" y="-57452"/>
                              <a:pt x="813516" y="3565"/>
                              <a:pt x="951068" y="0"/>
                            </a:cubicBezTo>
                            <a:cubicBezTo>
                              <a:pt x="1088621" y="-3565"/>
                              <a:pt x="1395147" y="54748"/>
                              <a:pt x="1532276" y="0"/>
                            </a:cubicBezTo>
                            <a:cubicBezTo>
                              <a:pt x="1669405" y="-54748"/>
                              <a:pt x="1921336" y="28331"/>
                              <a:pt x="2034229" y="0"/>
                            </a:cubicBezTo>
                            <a:cubicBezTo>
                              <a:pt x="2147122" y="-28331"/>
                              <a:pt x="2349735" y="39680"/>
                              <a:pt x="2641856" y="0"/>
                            </a:cubicBezTo>
                            <a:cubicBezTo>
                              <a:pt x="2652333" y="83913"/>
                              <a:pt x="2629485" y="265978"/>
                              <a:pt x="2641856" y="415498"/>
                            </a:cubicBezTo>
                            <a:cubicBezTo>
                              <a:pt x="2431701" y="475591"/>
                              <a:pt x="2349830" y="412906"/>
                              <a:pt x="2113485" y="415498"/>
                            </a:cubicBezTo>
                            <a:cubicBezTo>
                              <a:pt x="1877140" y="418090"/>
                              <a:pt x="1675695" y="378118"/>
                              <a:pt x="1532276" y="415498"/>
                            </a:cubicBezTo>
                            <a:cubicBezTo>
                              <a:pt x="1388857" y="452878"/>
                              <a:pt x="1233184" y="379252"/>
                              <a:pt x="1083161" y="415498"/>
                            </a:cubicBezTo>
                            <a:cubicBezTo>
                              <a:pt x="933138" y="451744"/>
                              <a:pt x="768870" y="386608"/>
                              <a:pt x="554790" y="415498"/>
                            </a:cubicBezTo>
                            <a:cubicBezTo>
                              <a:pt x="340710" y="444388"/>
                              <a:pt x="155509" y="350630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B2F3709-CBCB-A8CF-93F5-D6F0816328C9}"/>
                  </a:ext>
                </a:extLst>
              </p:cNvPr>
              <p:cNvSpPr txBox="1"/>
              <p:nvPr/>
            </p:nvSpPr>
            <p:spPr>
              <a:xfrm>
                <a:off x="7192611" y="5489620"/>
                <a:ext cx="512543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B2F3709-CBCB-A8CF-93F5-D6F081632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611" y="5489620"/>
                <a:ext cx="51254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B1DE26CB-CB6C-426C-EECB-074D88B2405D}"/>
              </a:ext>
            </a:extLst>
          </p:cNvPr>
          <p:cNvGrpSpPr/>
          <p:nvPr/>
        </p:nvGrpSpPr>
        <p:grpSpPr>
          <a:xfrm>
            <a:off x="6290850" y="4687827"/>
            <a:ext cx="1353807" cy="975276"/>
            <a:chOff x="6892937" y="4752029"/>
            <a:chExt cx="1353807" cy="975276"/>
          </a:xfrm>
        </p:grpSpPr>
        <p:pic>
          <p:nvPicPr>
            <p:cNvPr id="51" name="Graphic 50" descr="Bowl outline">
              <a:extLst>
                <a:ext uri="{FF2B5EF4-FFF2-40B4-BE49-F238E27FC236}">
                  <a16:creationId xmlns:a16="http://schemas.microsoft.com/office/drawing/2014/main" id="{46F091AA-4A6E-3264-0E58-E397C8C60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6892937" y="4913024"/>
              <a:ext cx="1353807" cy="814281"/>
            </a:xfrm>
            <a:prstGeom prst="rect">
              <a:avLst/>
            </a:prstGeom>
          </p:spPr>
        </p:pic>
        <p:pic>
          <p:nvPicPr>
            <p:cNvPr id="52" name="Picture 51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BE11226C-828B-55A8-DC76-E96517E86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2189" y="4752029"/>
              <a:ext cx="270761" cy="285529"/>
            </a:xfrm>
            <a:prstGeom prst="rect">
              <a:avLst/>
            </a:prstGeom>
          </p:spPr>
        </p:pic>
        <p:pic>
          <p:nvPicPr>
            <p:cNvPr id="53" name="Picture 52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0F857E30-C650-C8A7-D815-2EAA5ABDE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5489" y="4755666"/>
              <a:ext cx="270761" cy="285529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D826A16C-ED1C-4607-94CF-42C59287844D}"/>
              </a:ext>
            </a:extLst>
          </p:cNvPr>
          <p:cNvSpPr txBox="1"/>
          <p:nvPr/>
        </p:nvSpPr>
        <p:spPr>
          <a:xfrm>
            <a:off x="3553276" y="6138995"/>
            <a:ext cx="7898161" cy="461665"/>
          </a:xfrm>
          <a:custGeom>
            <a:avLst/>
            <a:gdLst>
              <a:gd name="connsiteX0" fmla="*/ 0 w 7898161"/>
              <a:gd name="connsiteY0" fmla="*/ 0 h 461665"/>
              <a:gd name="connsiteX1" fmla="*/ 485173 w 7898161"/>
              <a:gd name="connsiteY1" fmla="*/ 0 h 461665"/>
              <a:gd name="connsiteX2" fmla="*/ 812382 w 7898161"/>
              <a:gd name="connsiteY2" fmla="*/ 0 h 461665"/>
              <a:gd name="connsiteX3" fmla="*/ 1534500 w 7898161"/>
              <a:gd name="connsiteY3" fmla="*/ 0 h 461665"/>
              <a:gd name="connsiteX4" fmla="*/ 2019673 w 7898161"/>
              <a:gd name="connsiteY4" fmla="*/ 0 h 461665"/>
              <a:gd name="connsiteX5" fmla="*/ 2504845 w 7898161"/>
              <a:gd name="connsiteY5" fmla="*/ 0 h 461665"/>
              <a:gd name="connsiteX6" fmla="*/ 3226963 w 7898161"/>
              <a:gd name="connsiteY6" fmla="*/ 0 h 461665"/>
              <a:gd name="connsiteX7" fmla="*/ 3633154 w 7898161"/>
              <a:gd name="connsiteY7" fmla="*/ 0 h 461665"/>
              <a:gd name="connsiteX8" fmla="*/ 4355272 w 7898161"/>
              <a:gd name="connsiteY8" fmla="*/ 0 h 461665"/>
              <a:gd name="connsiteX9" fmla="*/ 5077389 w 7898161"/>
              <a:gd name="connsiteY9" fmla="*/ 0 h 461665"/>
              <a:gd name="connsiteX10" fmla="*/ 5641544 w 7898161"/>
              <a:gd name="connsiteY10" fmla="*/ 0 h 461665"/>
              <a:gd name="connsiteX11" fmla="*/ 6363661 w 7898161"/>
              <a:gd name="connsiteY11" fmla="*/ 0 h 461665"/>
              <a:gd name="connsiteX12" fmla="*/ 6848834 w 7898161"/>
              <a:gd name="connsiteY12" fmla="*/ 0 h 461665"/>
              <a:gd name="connsiteX13" fmla="*/ 7334007 w 7898161"/>
              <a:gd name="connsiteY13" fmla="*/ 0 h 461665"/>
              <a:gd name="connsiteX14" fmla="*/ 7898161 w 7898161"/>
              <a:gd name="connsiteY14" fmla="*/ 0 h 461665"/>
              <a:gd name="connsiteX15" fmla="*/ 7898161 w 7898161"/>
              <a:gd name="connsiteY15" fmla="*/ 461665 h 461665"/>
              <a:gd name="connsiteX16" fmla="*/ 7334007 w 7898161"/>
              <a:gd name="connsiteY16" fmla="*/ 461665 h 461665"/>
              <a:gd name="connsiteX17" fmla="*/ 6611889 w 7898161"/>
              <a:gd name="connsiteY17" fmla="*/ 461665 h 461665"/>
              <a:gd name="connsiteX18" fmla="*/ 6047735 w 7898161"/>
              <a:gd name="connsiteY18" fmla="*/ 461665 h 461665"/>
              <a:gd name="connsiteX19" fmla="*/ 5720525 w 7898161"/>
              <a:gd name="connsiteY19" fmla="*/ 461665 h 461665"/>
              <a:gd name="connsiteX20" fmla="*/ 5314334 w 7898161"/>
              <a:gd name="connsiteY20" fmla="*/ 461665 h 461665"/>
              <a:gd name="connsiteX21" fmla="*/ 4592216 w 7898161"/>
              <a:gd name="connsiteY21" fmla="*/ 461665 h 461665"/>
              <a:gd name="connsiteX22" fmla="*/ 4028062 w 7898161"/>
              <a:gd name="connsiteY22" fmla="*/ 461665 h 461665"/>
              <a:gd name="connsiteX23" fmla="*/ 3621871 w 7898161"/>
              <a:gd name="connsiteY23" fmla="*/ 461665 h 461665"/>
              <a:gd name="connsiteX24" fmla="*/ 3057717 w 7898161"/>
              <a:gd name="connsiteY24" fmla="*/ 461665 h 461665"/>
              <a:gd name="connsiteX25" fmla="*/ 2730507 w 7898161"/>
              <a:gd name="connsiteY25" fmla="*/ 461665 h 461665"/>
              <a:gd name="connsiteX26" fmla="*/ 2403298 w 7898161"/>
              <a:gd name="connsiteY26" fmla="*/ 461665 h 461665"/>
              <a:gd name="connsiteX27" fmla="*/ 1839143 w 7898161"/>
              <a:gd name="connsiteY27" fmla="*/ 461665 h 461665"/>
              <a:gd name="connsiteX28" fmla="*/ 1432952 w 7898161"/>
              <a:gd name="connsiteY28" fmla="*/ 461665 h 461665"/>
              <a:gd name="connsiteX29" fmla="*/ 789816 w 7898161"/>
              <a:gd name="connsiteY29" fmla="*/ 461665 h 461665"/>
              <a:gd name="connsiteX30" fmla="*/ 0 w 7898161"/>
              <a:gd name="connsiteY30" fmla="*/ 461665 h 461665"/>
              <a:gd name="connsiteX31" fmla="*/ 0 w 7898161"/>
              <a:gd name="connsiteY31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898161" h="461665" extrusionOk="0">
                <a:moveTo>
                  <a:pt x="0" y="0"/>
                </a:moveTo>
                <a:cubicBezTo>
                  <a:pt x="166221" y="-54559"/>
                  <a:pt x="331456" y="13374"/>
                  <a:pt x="485173" y="0"/>
                </a:cubicBezTo>
                <a:cubicBezTo>
                  <a:pt x="638890" y="-13374"/>
                  <a:pt x="688555" y="17213"/>
                  <a:pt x="812382" y="0"/>
                </a:cubicBezTo>
                <a:cubicBezTo>
                  <a:pt x="936209" y="-17213"/>
                  <a:pt x="1352675" y="23741"/>
                  <a:pt x="1534500" y="0"/>
                </a:cubicBezTo>
                <a:cubicBezTo>
                  <a:pt x="1716325" y="-23741"/>
                  <a:pt x="1871835" y="35414"/>
                  <a:pt x="2019673" y="0"/>
                </a:cubicBezTo>
                <a:cubicBezTo>
                  <a:pt x="2167511" y="-35414"/>
                  <a:pt x="2297185" y="13460"/>
                  <a:pt x="2504845" y="0"/>
                </a:cubicBezTo>
                <a:cubicBezTo>
                  <a:pt x="2712505" y="-13460"/>
                  <a:pt x="3068527" y="31050"/>
                  <a:pt x="3226963" y="0"/>
                </a:cubicBezTo>
                <a:cubicBezTo>
                  <a:pt x="3385399" y="-31050"/>
                  <a:pt x="3518329" y="607"/>
                  <a:pt x="3633154" y="0"/>
                </a:cubicBezTo>
                <a:cubicBezTo>
                  <a:pt x="3747979" y="-607"/>
                  <a:pt x="4115761" y="16942"/>
                  <a:pt x="4355272" y="0"/>
                </a:cubicBezTo>
                <a:cubicBezTo>
                  <a:pt x="4594783" y="-16942"/>
                  <a:pt x="4847476" y="18179"/>
                  <a:pt x="5077389" y="0"/>
                </a:cubicBezTo>
                <a:cubicBezTo>
                  <a:pt x="5307302" y="-18179"/>
                  <a:pt x="5472292" y="51565"/>
                  <a:pt x="5641544" y="0"/>
                </a:cubicBezTo>
                <a:cubicBezTo>
                  <a:pt x="5810797" y="-51565"/>
                  <a:pt x="6149440" y="1264"/>
                  <a:pt x="6363661" y="0"/>
                </a:cubicBezTo>
                <a:cubicBezTo>
                  <a:pt x="6577882" y="-1264"/>
                  <a:pt x="6655747" y="45776"/>
                  <a:pt x="6848834" y="0"/>
                </a:cubicBezTo>
                <a:cubicBezTo>
                  <a:pt x="7041921" y="-45776"/>
                  <a:pt x="7129198" y="48934"/>
                  <a:pt x="7334007" y="0"/>
                </a:cubicBezTo>
                <a:cubicBezTo>
                  <a:pt x="7538816" y="-48934"/>
                  <a:pt x="7632811" y="50859"/>
                  <a:pt x="7898161" y="0"/>
                </a:cubicBezTo>
                <a:cubicBezTo>
                  <a:pt x="7951150" y="131310"/>
                  <a:pt x="7873381" y="251861"/>
                  <a:pt x="7898161" y="461665"/>
                </a:cubicBezTo>
                <a:cubicBezTo>
                  <a:pt x="7723646" y="464365"/>
                  <a:pt x="7606379" y="438909"/>
                  <a:pt x="7334007" y="461665"/>
                </a:cubicBezTo>
                <a:cubicBezTo>
                  <a:pt x="7061635" y="484421"/>
                  <a:pt x="6841438" y="423569"/>
                  <a:pt x="6611889" y="461665"/>
                </a:cubicBezTo>
                <a:cubicBezTo>
                  <a:pt x="6382340" y="499761"/>
                  <a:pt x="6222529" y="451783"/>
                  <a:pt x="6047735" y="461665"/>
                </a:cubicBezTo>
                <a:cubicBezTo>
                  <a:pt x="5872941" y="471547"/>
                  <a:pt x="5832926" y="442717"/>
                  <a:pt x="5720525" y="461665"/>
                </a:cubicBezTo>
                <a:cubicBezTo>
                  <a:pt x="5608124" y="480613"/>
                  <a:pt x="5427124" y="454420"/>
                  <a:pt x="5314334" y="461665"/>
                </a:cubicBezTo>
                <a:cubicBezTo>
                  <a:pt x="5201544" y="468910"/>
                  <a:pt x="4777776" y="419955"/>
                  <a:pt x="4592216" y="461665"/>
                </a:cubicBezTo>
                <a:cubicBezTo>
                  <a:pt x="4406656" y="503375"/>
                  <a:pt x="4154122" y="401191"/>
                  <a:pt x="4028062" y="461665"/>
                </a:cubicBezTo>
                <a:cubicBezTo>
                  <a:pt x="3902002" y="522139"/>
                  <a:pt x="3781452" y="459396"/>
                  <a:pt x="3621871" y="461665"/>
                </a:cubicBezTo>
                <a:cubicBezTo>
                  <a:pt x="3462290" y="463934"/>
                  <a:pt x="3305468" y="417814"/>
                  <a:pt x="3057717" y="461665"/>
                </a:cubicBezTo>
                <a:cubicBezTo>
                  <a:pt x="2809966" y="505516"/>
                  <a:pt x="2893181" y="446280"/>
                  <a:pt x="2730507" y="461665"/>
                </a:cubicBezTo>
                <a:cubicBezTo>
                  <a:pt x="2567833" y="477050"/>
                  <a:pt x="2506235" y="441711"/>
                  <a:pt x="2403298" y="461665"/>
                </a:cubicBezTo>
                <a:cubicBezTo>
                  <a:pt x="2300361" y="481619"/>
                  <a:pt x="1968101" y="416188"/>
                  <a:pt x="1839143" y="461665"/>
                </a:cubicBezTo>
                <a:cubicBezTo>
                  <a:pt x="1710185" y="507142"/>
                  <a:pt x="1590545" y="414016"/>
                  <a:pt x="1432952" y="461665"/>
                </a:cubicBezTo>
                <a:cubicBezTo>
                  <a:pt x="1275359" y="509314"/>
                  <a:pt x="1061374" y="432358"/>
                  <a:pt x="789816" y="461665"/>
                </a:cubicBezTo>
                <a:cubicBezTo>
                  <a:pt x="518258" y="490972"/>
                  <a:pt x="249942" y="405365"/>
                  <a:pt x="0" y="461665"/>
                </a:cubicBezTo>
                <a:cubicBezTo>
                  <a:pt x="-39809" y="284554"/>
                  <a:pt x="50270" y="20807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Since both have a </a:t>
            </a:r>
            <a:r>
              <a:rPr lang="en-US" sz="2400" dirty="0" err="1"/>
              <a:t>gini</a:t>
            </a:r>
            <a:r>
              <a:rPr lang="en-US" sz="2400" dirty="0"/>
              <a:t> impurity of zero, </a:t>
            </a:r>
            <a:r>
              <a:rPr lang="en-US" sz="2400" b="1" dirty="0"/>
              <a:t>we can use either one</a:t>
            </a:r>
            <a:r>
              <a:rPr lang="en-US" sz="2400" dirty="0"/>
              <a:t>.</a:t>
            </a:r>
            <a:endParaRPr lang="en-PH" sz="2400" b="1" dirty="0"/>
          </a:p>
        </p:txBody>
      </p:sp>
      <p:graphicFrame>
        <p:nvGraphicFramePr>
          <p:cNvPr id="61" name="Table 5">
            <a:extLst>
              <a:ext uri="{FF2B5EF4-FFF2-40B4-BE49-F238E27FC236}">
                <a16:creationId xmlns:a16="http://schemas.microsoft.com/office/drawing/2014/main" id="{AF47CBCF-EF53-A0B0-1B3B-C5B80895D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22660"/>
              </p:ext>
            </p:extLst>
          </p:nvPr>
        </p:nvGraphicFramePr>
        <p:xfrm>
          <a:off x="248874" y="526246"/>
          <a:ext cx="3835340" cy="41708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611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F0DDB5-5A7B-0833-D104-7E4AC50FD2F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374058" y="1801879"/>
            <a:ext cx="781935" cy="46154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46">
            <a:extLst>
              <a:ext uri="{FF2B5EF4-FFF2-40B4-BE49-F238E27FC236}">
                <a16:creationId xmlns:a16="http://schemas.microsoft.com/office/drawing/2014/main" id="{7FEFC2F0-96B4-CFF3-2F6C-A8B5B45270E3}"/>
              </a:ext>
            </a:extLst>
          </p:cNvPr>
          <p:cNvSpPr/>
          <p:nvPr/>
        </p:nvSpPr>
        <p:spPr>
          <a:xfrm>
            <a:off x="7937567" y="1373585"/>
            <a:ext cx="2436852" cy="4282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Is Round?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3E6595-25F7-56D7-9954-8E7B6E5E014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155993" y="1801879"/>
            <a:ext cx="681448" cy="51392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4F78C8-B04E-5419-84A3-1F2531CBD2F7}"/>
              </a:ext>
            </a:extLst>
          </p:cNvPr>
          <p:cNvSpPr txBox="1"/>
          <p:nvPr/>
        </p:nvSpPr>
        <p:spPr>
          <a:xfrm>
            <a:off x="8164525" y="1845537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7F8A4-1F2D-6B95-9E7C-D1814D881FEF}"/>
              </a:ext>
            </a:extLst>
          </p:cNvPr>
          <p:cNvSpPr txBox="1"/>
          <p:nvPr/>
        </p:nvSpPr>
        <p:spPr>
          <a:xfrm>
            <a:off x="9618665" y="1868147"/>
            <a:ext cx="437552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10" name="Picture 9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41FDDB4E-4AB7-6F1C-CDF3-7D57D8741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625" y="2201449"/>
            <a:ext cx="270761" cy="285529"/>
          </a:xfrm>
          <a:prstGeom prst="rect">
            <a:avLst/>
          </a:prstGeom>
        </p:spPr>
      </p:pic>
      <p:pic>
        <p:nvPicPr>
          <p:cNvPr id="11" name="Graphic 10" descr="Bowl outline">
            <a:extLst>
              <a:ext uri="{FF2B5EF4-FFF2-40B4-BE49-F238E27FC236}">
                <a16:creationId xmlns:a16="http://schemas.microsoft.com/office/drawing/2014/main" id="{CD9338C8-8CF8-0039-C5E8-3FE8B58814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7077314" y="2681389"/>
            <a:ext cx="1353807" cy="814281"/>
          </a:xfrm>
          <a:prstGeom prst="rect">
            <a:avLst/>
          </a:prstGeom>
        </p:spPr>
      </p:pic>
      <p:pic>
        <p:nvPicPr>
          <p:cNvPr id="12" name="Picture 11" descr="A red apple with green leaf&#10;&#10;Description automatically generated">
            <a:extLst>
              <a:ext uri="{FF2B5EF4-FFF2-40B4-BE49-F238E27FC236}">
                <a16:creationId xmlns:a16="http://schemas.microsoft.com/office/drawing/2014/main" id="{AD83BFAC-ACB4-E75A-5EA7-0AA4E92C3F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76" y="2354216"/>
            <a:ext cx="270761" cy="285529"/>
          </a:xfrm>
          <a:prstGeom prst="rect">
            <a:avLst/>
          </a:prstGeom>
        </p:spPr>
      </p:pic>
      <p:pic>
        <p:nvPicPr>
          <p:cNvPr id="13" name="Picture 12" descr="A red apple with green leaf&#10;&#10;Description automatically generated">
            <a:extLst>
              <a:ext uri="{FF2B5EF4-FFF2-40B4-BE49-F238E27FC236}">
                <a16:creationId xmlns:a16="http://schemas.microsoft.com/office/drawing/2014/main" id="{3538B317-80A7-910A-D772-F1BA70DFB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76" y="2685598"/>
            <a:ext cx="270761" cy="285529"/>
          </a:xfrm>
          <a:prstGeom prst="rect">
            <a:avLst/>
          </a:prstGeom>
        </p:spPr>
      </p:pic>
      <p:pic>
        <p:nvPicPr>
          <p:cNvPr id="14" name="Picture 13" descr="A red apple with green leaf&#10;&#10;Description automatically generated">
            <a:extLst>
              <a:ext uri="{FF2B5EF4-FFF2-40B4-BE49-F238E27FC236}">
                <a16:creationId xmlns:a16="http://schemas.microsoft.com/office/drawing/2014/main" id="{1E643ADA-8962-0349-B1C0-C4B3F11CD2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340" y="2366787"/>
            <a:ext cx="270761" cy="285529"/>
          </a:xfrm>
          <a:prstGeom prst="rect">
            <a:avLst/>
          </a:prstGeom>
        </p:spPr>
      </p:pic>
      <p:pic>
        <p:nvPicPr>
          <p:cNvPr id="15" name="Picture 14" descr="A red apple with green leaf&#10;&#10;Description automatically generated">
            <a:extLst>
              <a:ext uri="{FF2B5EF4-FFF2-40B4-BE49-F238E27FC236}">
                <a16:creationId xmlns:a16="http://schemas.microsoft.com/office/drawing/2014/main" id="{EFD2CDEC-D6BC-65A9-CAF1-747C4E6842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883" y="2707489"/>
            <a:ext cx="270761" cy="241748"/>
          </a:xfrm>
          <a:prstGeom prst="rect">
            <a:avLst/>
          </a:prstGeom>
        </p:spPr>
      </p:pic>
      <p:pic>
        <p:nvPicPr>
          <p:cNvPr id="16" name="Picture 15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DB64BCD2-3F2E-CB32-64C8-5E9EC49B0A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863" y="2377629"/>
            <a:ext cx="270761" cy="285529"/>
          </a:xfrm>
          <a:prstGeom prst="rect">
            <a:avLst/>
          </a:prstGeom>
        </p:spPr>
      </p:pic>
      <p:pic>
        <p:nvPicPr>
          <p:cNvPr id="17" name="Picture 16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173F0A7B-62C7-7387-EB10-A84E84A12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122" y="2366787"/>
            <a:ext cx="270761" cy="285529"/>
          </a:xfrm>
          <a:prstGeom prst="rect">
            <a:avLst/>
          </a:prstGeom>
        </p:spPr>
      </p:pic>
      <p:pic>
        <p:nvPicPr>
          <p:cNvPr id="18" name="Picture 17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CF9C7F29-AC95-652A-844A-B9A7AA316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719" y="2733126"/>
            <a:ext cx="270761" cy="285529"/>
          </a:xfrm>
          <a:prstGeom prst="rect">
            <a:avLst/>
          </a:prstGeom>
        </p:spPr>
      </p:pic>
      <p:pic>
        <p:nvPicPr>
          <p:cNvPr id="19" name="Picture 18" descr="A cartoon orange with a leaf&#10;&#10;Description automatically generated">
            <a:extLst>
              <a:ext uri="{FF2B5EF4-FFF2-40B4-BE49-F238E27FC236}">
                <a16:creationId xmlns:a16="http://schemas.microsoft.com/office/drawing/2014/main" id="{390B525D-48D4-B99A-4D59-19C10681ED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566" y="2520394"/>
            <a:ext cx="270761" cy="285529"/>
          </a:xfrm>
          <a:prstGeom prst="rect">
            <a:avLst/>
          </a:prstGeom>
        </p:spPr>
      </p:pic>
      <p:pic>
        <p:nvPicPr>
          <p:cNvPr id="20" name="Graphic 19" descr="Bowl outline">
            <a:extLst>
              <a:ext uri="{FF2B5EF4-FFF2-40B4-BE49-F238E27FC236}">
                <a16:creationId xmlns:a16="http://schemas.microsoft.com/office/drawing/2014/main" id="{13631E34-559C-7A71-18F9-B094F0A0439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9558847" y="2645784"/>
            <a:ext cx="1353807" cy="814281"/>
          </a:xfrm>
          <a:prstGeom prst="rect">
            <a:avLst/>
          </a:prstGeom>
        </p:spPr>
      </p:pic>
      <p:pic>
        <p:nvPicPr>
          <p:cNvPr id="21" name="Picture 20" descr="A cartoon orange with a leaf&#10;&#10;Description automatically generated">
            <a:extLst>
              <a:ext uri="{FF2B5EF4-FFF2-40B4-BE49-F238E27FC236}">
                <a16:creationId xmlns:a16="http://schemas.microsoft.com/office/drawing/2014/main" id="{98AED1C5-7746-22A9-D746-75626644F3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866" y="2524031"/>
            <a:ext cx="270761" cy="28552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4873ED5-E9BD-AD30-75BC-B45CB1E12AD2}"/>
              </a:ext>
            </a:extLst>
          </p:cNvPr>
          <p:cNvGrpSpPr/>
          <p:nvPr/>
        </p:nvGrpSpPr>
        <p:grpSpPr>
          <a:xfrm>
            <a:off x="8483635" y="165099"/>
            <a:ext cx="1353807" cy="1420970"/>
            <a:chOff x="7088269" y="2537416"/>
            <a:chExt cx="1800000" cy="1791583"/>
          </a:xfrm>
        </p:grpSpPr>
        <p:pic>
          <p:nvPicPr>
            <p:cNvPr id="23" name="Picture 2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5E0BC609-51DC-136A-16A9-FC50E43D0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24" name="Picture 2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1150D5C9-57C5-CC3B-829C-C6B5563D5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25" name="Graphic 24" descr="Bowl outline">
              <a:extLst>
                <a:ext uri="{FF2B5EF4-FFF2-40B4-BE49-F238E27FC236}">
                  <a16:creationId xmlns:a16="http://schemas.microsoft.com/office/drawing/2014/main" id="{9BA34451-E8B3-B03F-8F2F-D34E1F856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26" name="Picture 2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3015B456-F082-A862-2A73-077E26869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27" name="Picture 2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7B31997-A36F-F1EE-59D7-86D771C48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28" name="Picture 2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41DF6192-C8E8-3FD9-B911-70AB8D100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29" name="Picture 2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80377471-AC2A-D60C-F3B2-C5AE7DF19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30" name="Picture 29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F005CDB2-6451-CD40-3924-E79D693D1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31" name="Picture 3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60830BB-5367-8127-D8DF-1D17713C5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32" name="Picture 3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FE55CF4-6C60-360A-DEFB-F3CCF8A14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33" name="Picture 3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4C66125-AABC-17D8-8FF3-F6FA5C6B3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6C5CABCE-94DD-986B-F3B8-039A4A88E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261160"/>
              </p:ext>
            </p:extLst>
          </p:nvPr>
        </p:nvGraphicFramePr>
        <p:xfrm>
          <a:off x="248874" y="526246"/>
          <a:ext cx="3835340" cy="41708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F2E5C2-0EF4-754E-C305-AA1B0B8D7F2C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5414896" y="3809339"/>
            <a:ext cx="797667" cy="4914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619B7D-A0A0-407D-4008-0452D422531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6212563" y="3809339"/>
            <a:ext cx="665716" cy="4914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7D58A87-D8FC-A3D9-67AD-48DA4443B1C1}"/>
              </a:ext>
            </a:extLst>
          </p:cNvPr>
          <p:cNvSpPr txBox="1"/>
          <p:nvPr/>
        </p:nvSpPr>
        <p:spPr>
          <a:xfrm>
            <a:off x="5205363" y="3882925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711D1F-2524-882A-D31F-50A701B9A4D1}"/>
              </a:ext>
            </a:extLst>
          </p:cNvPr>
          <p:cNvSpPr txBox="1"/>
          <p:nvPr/>
        </p:nvSpPr>
        <p:spPr>
          <a:xfrm>
            <a:off x="6683062" y="3872161"/>
            <a:ext cx="603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9" name="Rounded Rectangle 46">
            <a:extLst>
              <a:ext uri="{FF2B5EF4-FFF2-40B4-BE49-F238E27FC236}">
                <a16:creationId xmlns:a16="http://schemas.microsoft.com/office/drawing/2014/main" id="{4DF81A96-AF72-CB21-6CC8-48B0580683DE}"/>
              </a:ext>
            </a:extLst>
          </p:cNvPr>
          <p:cNvSpPr/>
          <p:nvPr/>
        </p:nvSpPr>
        <p:spPr>
          <a:xfrm>
            <a:off x="5440483" y="3381045"/>
            <a:ext cx="1544159" cy="42829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Is color Red?</a:t>
            </a:r>
          </a:p>
        </p:txBody>
      </p:sp>
      <p:sp>
        <p:nvSpPr>
          <p:cNvPr id="40" name="Rounded Rectangle 46">
            <a:extLst>
              <a:ext uri="{FF2B5EF4-FFF2-40B4-BE49-F238E27FC236}">
                <a16:creationId xmlns:a16="http://schemas.microsoft.com/office/drawing/2014/main" id="{B6D08AFE-554C-0AC1-1B8C-696FBEC781E9}"/>
              </a:ext>
            </a:extLst>
          </p:cNvPr>
          <p:cNvSpPr/>
          <p:nvPr/>
        </p:nvSpPr>
        <p:spPr>
          <a:xfrm>
            <a:off x="8199621" y="3399268"/>
            <a:ext cx="1651074" cy="428294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Diameter &lt;= 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34155D0-B64F-765D-2223-2A033EFA0220}"/>
              </a:ext>
            </a:extLst>
          </p:cNvPr>
          <p:cNvCxnSpPr>
            <a:cxnSpLocks/>
            <a:stCxn id="40" idx="2"/>
          </p:cNvCxnSpPr>
          <p:nvPr/>
        </p:nvCxnSpPr>
        <p:spPr>
          <a:xfrm flipH="1">
            <a:off x="8513510" y="3827562"/>
            <a:ext cx="511648" cy="51775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FBC7633-9B9F-3D39-E334-00AFC68618E4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9025158" y="3827562"/>
            <a:ext cx="705694" cy="50148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385F78B-0D53-F952-948D-A5F16205B85E}"/>
              </a:ext>
            </a:extLst>
          </p:cNvPr>
          <p:cNvSpPr txBox="1"/>
          <p:nvPr/>
        </p:nvSpPr>
        <p:spPr>
          <a:xfrm>
            <a:off x="8163427" y="3882472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24332C3-EEFB-A537-A30D-ABA4A79D07D5}"/>
              </a:ext>
            </a:extLst>
          </p:cNvPr>
          <p:cNvSpPr txBox="1"/>
          <p:nvPr/>
        </p:nvSpPr>
        <p:spPr>
          <a:xfrm>
            <a:off x="9535861" y="3913403"/>
            <a:ext cx="603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FA1D7F7-7141-07FC-4713-2799CB4C4953}"/>
              </a:ext>
            </a:extLst>
          </p:cNvPr>
          <p:cNvGrpSpPr/>
          <p:nvPr/>
        </p:nvGrpSpPr>
        <p:grpSpPr>
          <a:xfrm>
            <a:off x="7861377" y="4607056"/>
            <a:ext cx="1353807" cy="1079927"/>
            <a:chOff x="5235814" y="4605522"/>
            <a:chExt cx="1353807" cy="1079927"/>
          </a:xfrm>
        </p:grpSpPr>
        <p:pic>
          <p:nvPicPr>
            <p:cNvPr id="55" name="Picture 5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885E133-884E-B02A-FDCE-1FDC841F5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04598" y="4605522"/>
              <a:ext cx="270761" cy="285529"/>
            </a:xfrm>
            <a:prstGeom prst="rect">
              <a:avLst/>
            </a:prstGeom>
          </p:spPr>
        </p:pic>
        <p:pic>
          <p:nvPicPr>
            <p:cNvPr id="56" name="Graphic 55" descr="Bowl outline">
              <a:extLst>
                <a:ext uri="{FF2B5EF4-FFF2-40B4-BE49-F238E27FC236}">
                  <a16:creationId xmlns:a16="http://schemas.microsoft.com/office/drawing/2014/main" id="{5FF06D82-2243-FB23-E29E-9F2675D42C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5235814" y="4871168"/>
              <a:ext cx="1353807" cy="814281"/>
            </a:xfrm>
            <a:prstGeom prst="rect">
              <a:avLst/>
            </a:prstGeom>
          </p:spPr>
        </p:pic>
        <p:pic>
          <p:nvPicPr>
            <p:cNvPr id="57" name="Picture 56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F7CBAC5-3A50-309C-DA52-2906723BD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4919" y="4722891"/>
              <a:ext cx="270761" cy="285529"/>
            </a:xfrm>
            <a:prstGeom prst="rect">
              <a:avLst/>
            </a:prstGeom>
          </p:spPr>
        </p:pic>
        <p:pic>
          <p:nvPicPr>
            <p:cNvPr id="58" name="Picture 5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1F09326-A4AB-0994-536D-75547F06B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9812" y="4753108"/>
              <a:ext cx="270761" cy="285529"/>
            </a:xfrm>
            <a:prstGeom prst="rect">
              <a:avLst/>
            </a:prstGeom>
          </p:spPr>
        </p:pic>
        <p:pic>
          <p:nvPicPr>
            <p:cNvPr id="59" name="Picture 5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4F7ADE41-02B4-D1B0-E054-E381D7C12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8219" y="4922905"/>
              <a:ext cx="270761" cy="285529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5FB748D-685D-C97D-4924-D2601721D2F9}"/>
              </a:ext>
            </a:extLst>
          </p:cNvPr>
          <p:cNvGrpSpPr/>
          <p:nvPr/>
        </p:nvGrpSpPr>
        <p:grpSpPr>
          <a:xfrm>
            <a:off x="9335767" y="4727510"/>
            <a:ext cx="1353807" cy="975276"/>
            <a:chOff x="6892937" y="4752029"/>
            <a:chExt cx="1353807" cy="975276"/>
          </a:xfrm>
        </p:grpSpPr>
        <p:pic>
          <p:nvPicPr>
            <p:cNvPr id="63" name="Graphic 62" descr="Bowl outline">
              <a:extLst>
                <a:ext uri="{FF2B5EF4-FFF2-40B4-BE49-F238E27FC236}">
                  <a16:creationId xmlns:a16="http://schemas.microsoft.com/office/drawing/2014/main" id="{FABBAB46-ABBA-47DB-6686-F0CD70D937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6892937" y="4913024"/>
              <a:ext cx="1353807" cy="814281"/>
            </a:xfrm>
            <a:prstGeom prst="rect">
              <a:avLst/>
            </a:prstGeom>
          </p:spPr>
        </p:pic>
        <p:pic>
          <p:nvPicPr>
            <p:cNvPr id="64" name="Picture 6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C3EC3331-3557-DC58-915A-D27467C042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2189" y="4752029"/>
              <a:ext cx="270761" cy="285529"/>
            </a:xfrm>
            <a:prstGeom prst="rect">
              <a:avLst/>
            </a:prstGeom>
          </p:spPr>
        </p:pic>
        <p:pic>
          <p:nvPicPr>
            <p:cNvPr id="65" name="Picture 64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4B749A89-C2BF-5185-00C3-93005290CE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5489" y="4755666"/>
              <a:ext cx="270761" cy="285529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ACD0631-5320-F9B2-9C5C-921E7B1A4F01}"/>
                  </a:ext>
                </a:extLst>
              </p:cNvPr>
              <p:cNvSpPr txBox="1"/>
              <p:nvPr/>
            </p:nvSpPr>
            <p:spPr>
              <a:xfrm>
                <a:off x="7934571" y="5472457"/>
                <a:ext cx="2641856" cy="415498"/>
              </a:xfrm>
              <a:custGeom>
                <a:avLst/>
                <a:gdLst>
                  <a:gd name="connsiteX0" fmla="*/ 0 w 2641856"/>
                  <a:gd name="connsiteY0" fmla="*/ 0 h 415498"/>
                  <a:gd name="connsiteX1" fmla="*/ 501953 w 2641856"/>
                  <a:gd name="connsiteY1" fmla="*/ 0 h 415498"/>
                  <a:gd name="connsiteX2" fmla="*/ 951068 w 2641856"/>
                  <a:gd name="connsiteY2" fmla="*/ 0 h 415498"/>
                  <a:gd name="connsiteX3" fmla="*/ 1532276 w 2641856"/>
                  <a:gd name="connsiteY3" fmla="*/ 0 h 415498"/>
                  <a:gd name="connsiteX4" fmla="*/ 2034229 w 2641856"/>
                  <a:gd name="connsiteY4" fmla="*/ 0 h 415498"/>
                  <a:gd name="connsiteX5" fmla="*/ 2641856 w 2641856"/>
                  <a:gd name="connsiteY5" fmla="*/ 0 h 415498"/>
                  <a:gd name="connsiteX6" fmla="*/ 2641856 w 2641856"/>
                  <a:gd name="connsiteY6" fmla="*/ 415498 h 415498"/>
                  <a:gd name="connsiteX7" fmla="*/ 2113485 w 2641856"/>
                  <a:gd name="connsiteY7" fmla="*/ 415498 h 415498"/>
                  <a:gd name="connsiteX8" fmla="*/ 1532276 w 2641856"/>
                  <a:gd name="connsiteY8" fmla="*/ 415498 h 415498"/>
                  <a:gd name="connsiteX9" fmla="*/ 1083161 w 2641856"/>
                  <a:gd name="connsiteY9" fmla="*/ 415498 h 415498"/>
                  <a:gd name="connsiteX10" fmla="*/ 554790 w 2641856"/>
                  <a:gd name="connsiteY10" fmla="*/ 415498 h 415498"/>
                  <a:gd name="connsiteX11" fmla="*/ 0 w 2641856"/>
                  <a:gd name="connsiteY11" fmla="*/ 415498 h 415498"/>
                  <a:gd name="connsiteX12" fmla="*/ 0 w 2641856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41856" h="415498" extrusionOk="0">
                    <a:moveTo>
                      <a:pt x="0" y="0"/>
                    </a:moveTo>
                    <a:cubicBezTo>
                      <a:pt x="236569" y="-4820"/>
                      <a:pt x="390161" y="57452"/>
                      <a:pt x="501953" y="0"/>
                    </a:cubicBezTo>
                    <a:cubicBezTo>
                      <a:pt x="613745" y="-57452"/>
                      <a:pt x="813516" y="3565"/>
                      <a:pt x="951068" y="0"/>
                    </a:cubicBezTo>
                    <a:cubicBezTo>
                      <a:pt x="1088621" y="-3565"/>
                      <a:pt x="1395147" y="54748"/>
                      <a:pt x="1532276" y="0"/>
                    </a:cubicBezTo>
                    <a:cubicBezTo>
                      <a:pt x="1669405" y="-54748"/>
                      <a:pt x="1921336" y="28331"/>
                      <a:pt x="2034229" y="0"/>
                    </a:cubicBezTo>
                    <a:cubicBezTo>
                      <a:pt x="2147122" y="-28331"/>
                      <a:pt x="2349735" y="39680"/>
                      <a:pt x="2641856" y="0"/>
                    </a:cubicBezTo>
                    <a:cubicBezTo>
                      <a:pt x="2652333" y="83913"/>
                      <a:pt x="2629485" y="265978"/>
                      <a:pt x="2641856" y="415498"/>
                    </a:cubicBezTo>
                    <a:cubicBezTo>
                      <a:pt x="2431701" y="475591"/>
                      <a:pt x="2349830" y="412906"/>
                      <a:pt x="2113485" y="415498"/>
                    </a:cubicBezTo>
                    <a:cubicBezTo>
                      <a:pt x="1877140" y="418090"/>
                      <a:pt x="1675695" y="378118"/>
                      <a:pt x="1532276" y="415498"/>
                    </a:cubicBezTo>
                    <a:cubicBezTo>
                      <a:pt x="1388857" y="452878"/>
                      <a:pt x="1233184" y="379252"/>
                      <a:pt x="1083161" y="415498"/>
                    </a:cubicBezTo>
                    <a:cubicBezTo>
                      <a:pt x="933138" y="451744"/>
                      <a:pt x="768870" y="386608"/>
                      <a:pt x="554790" y="415498"/>
                    </a:cubicBezTo>
                    <a:cubicBezTo>
                      <a:pt x="340710" y="444388"/>
                      <a:pt x="155509" y="350630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ACD0631-5320-F9B2-9C5C-921E7B1A4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571" y="5472457"/>
                <a:ext cx="2641856" cy="415498"/>
              </a:xfrm>
              <a:prstGeom prst="rect">
                <a:avLst/>
              </a:prstGeom>
              <a:blipFill>
                <a:blip r:embed="rId16"/>
                <a:stretch>
                  <a:fillRect b="-1470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641856"/>
                          <a:gd name="connsiteY0" fmla="*/ 0 h 415498"/>
                          <a:gd name="connsiteX1" fmla="*/ 501953 w 2641856"/>
                          <a:gd name="connsiteY1" fmla="*/ 0 h 415498"/>
                          <a:gd name="connsiteX2" fmla="*/ 951068 w 2641856"/>
                          <a:gd name="connsiteY2" fmla="*/ 0 h 415498"/>
                          <a:gd name="connsiteX3" fmla="*/ 1532276 w 2641856"/>
                          <a:gd name="connsiteY3" fmla="*/ 0 h 415498"/>
                          <a:gd name="connsiteX4" fmla="*/ 2034229 w 2641856"/>
                          <a:gd name="connsiteY4" fmla="*/ 0 h 415498"/>
                          <a:gd name="connsiteX5" fmla="*/ 2641856 w 2641856"/>
                          <a:gd name="connsiteY5" fmla="*/ 0 h 415498"/>
                          <a:gd name="connsiteX6" fmla="*/ 2641856 w 2641856"/>
                          <a:gd name="connsiteY6" fmla="*/ 415498 h 415498"/>
                          <a:gd name="connsiteX7" fmla="*/ 2113485 w 2641856"/>
                          <a:gd name="connsiteY7" fmla="*/ 415498 h 415498"/>
                          <a:gd name="connsiteX8" fmla="*/ 1532276 w 2641856"/>
                          <a:gd name="connsiteY8" fmla="*/ 415498 h 415498"/>
                          <a:gd name="connsiteX9" fmla="*/ 1083161 w 2641856"/>
                          <a:gd name="connsiteY9" fmla="*/ 415498 h 415498"/>
                          <a:gd name="connsiteX10" fmla="*/ 554790 w 2641856"/>
                          <a:gd name="connsiteY10" fmla="*/ 415498 h 415498"/>
                          <a:gd name="connsiteX11" fmla="*/ 0 w 2641856"/>
                          <a:gd name="connsiteY11" fmla="*/ 415498 h 415498"/>
                          <a:gd name="connsiteX12" fmla="*/ 0 w 2641856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641856" h="415498" extrusionOk="0">
                            <a:moveTo>
                              <a:pt x="0" y="0"/>
                            </a:moveTo>
                            <a:cubicBezTo>
                              <a:pt x="236569" y="-4820"/>
                              <a:pt x="390161" y="57452"/>
                              <a:pt x="501953" y="0"/>
                            </a:cubicBezTo>
                            <a:cubicBezTo>
                              <a:pt x="613745" y="-57452"/>
                              <a:pt x="813516" y="3565"/>
                              <a:pt x="951068" y="0"/>
                            </a:cubicBezTo>
                            <a:cubicBezTo>
                              <a:pt x="1088621" y="-3565"/>
                              <a:pt x="1395147" y="54748"/>
                              <a:pt x="1532276" y="0"/>
                            </a:cubicBezTo>
                            <a:cubicBezTo>
                              <a:pt x="1669405" y="-54748"/>
                              <a:pt x="1921336" y="28331"/>
                              <a:pt x="2034229" y="0"/>
                            </a:cubicBezTo>
                            <a:cubicBezTo>
                              <a:pt x="2147122" y="-28331"/>
                              <a:pt x="2349735" y="39680"/>
                              <a:pt x="2641856" y="0"/>
                            </a:cubicBezTo>
                            <a:cubicBezTo>
                              <a:pt x="2652333" y="83913"/>
                              <a:pt x="2629485" y="265978"/>
                              <a:pt x="2641856" y="415498"/>
                            </a:cubicBezTo>
                            <a:cubicBezTo>
                              <a:pt x="2431701" y="475591"/>
                              <a:pt x="2349830" y="412906"/>
                              <a:pt x="2113485" y="415498"/>
                            </a:cubicBezTo>
                            <a:cubicBezTo>
                              <a:pt x="1877140" y="418090"/>
                              <a:pt x="1675695" y="378118"/>
                              <a:pt x="1532276" y="415498"/>
                            </a:cubicBezTo>
                            <a:cubicBezTo>
                              <a:pt x="1388857" y="452878"/>
                              <a:pt x="1233184" y="379252"/>
                              <a:pt x="1083161" y="415498"/>
                            </a:cubicBezTo>
                            <a:cubicBezTo>
                              <a:pt x="933138" y="451744"/>
                              <a:pt x="768870" y="386608"/>
                              <a:pt x="554790" y="415498"/>
                            </a:cubicBezTo>
                            <a:cubicBezTo>
                              <a:pt x="340710" y="444388"/>
                              <a:pt x="155509" y="350630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C773952-C942-F2C4-EFFB-0522E122751F}"/>
                  </a:ext>
                </a:extLst>
              </p:cNvPr>
              <p:cNvSpPr txBox="1"/>
              <p:nvPr/>
            </p:nvSpPr>
            <p:spPr>
              <a:xfrm>
                <a:off x="10596289" y="5495540"/>
                <a:ext cx="512543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0C773952-C942-F2C4-EFFB-0522E1227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6289" y="5495540"/>
                <a:ext cx="512543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B0987E2-0C45-693B-3EEF-5ECDD1B04A58}"/>
              </a:ext>
            </a:extLst>
          </p:cNvPr>
          <p:cNvGrpSpPr/>
          <p:nvPr/>
        </p:nvGrpSpPr>
        <p:grpSpPr>
          <a:xfrm>
            <a:off x="4665210" y="4623501"/>
            <a:ext cx="1353807" cy="1045114"/>
            <a:chOff x="5235814" y="4640335"/>
            <a:chExt cx="1353807" cy="1045114"/>
          </a:xfrm>
        </p:grpSpPr>
        <p:pic>
          <p:nvPicPr>
            <p:cNvPr id="4" name="Picture 3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F91ADA0A-D409-2C0F-B830-DFB006169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159" y="4640335"/>
              <a:ext cx="270761" cy="285529"/>
            </a:xfrm>
            <a:prstGeom prst="rect">
              <a:avLst/>
            </a:prstGeom>
          </p:spPr>
        </p:pic>
        <p:pic>
          <p:nvPicPr>
            <p:cNvPr id="34" name="Graphic 33" descr="Bowl outline">
              <a:extLst>
                <a:ext uri="{FF2B5EF4-FFF2-40B4-BE49-F238E27FC236}">
                  <a16:creationId xmlns:a16="http://schemas.microsoft.com/office/drawing/2014/main" id="{8F2AD1B4-8F11-72AD-15C7-868962B71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5235814" y="4871168"/>
              <a:ext cx="1353807" cy="814281"/>
            </a:xfrm>
            <a:prstGeom prst="rect">
              <a:avLst/>
            </a:prstGeom>
          </p:spPr>
        </p:pic>
        <p:pic>
          <p:nvPicPr>
            <p:cNvPr id="41" name="Picture 4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5B2E1B27-55A5-FECE-8EA1-24B3FAF8F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8150" y="4865656"/>
              <a:ext cx="270761" cy="285529"/>
            </a:xfrm>
            <a:prstGeom prst="rect">
              <a:avLst/>
            </a:prstGeom>
          </p:spPr>
        </p:pic>
        <p:pic>
          <p:nvPicPr>
            <p:cNvPr id="42" name="Picture 4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77B5F101-3EA3-F055-A21B-96930A0C6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459" y="4706188"/>
              <a:ext cx="270761" cy="285529"/>
            </a:xfrm>
            <a:prstGeom prst="rect">
              <a:avLst/>
            </a:prstGeom>
          </p:spPr>
        </p:pic>
        <p:pic>
          <p:nvPicPr>
            <p:cNvPr id="43" name="Picture 4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D418863A-1DBD-A937-A2E6-D95E17FBB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8219" y="4922905"/>
              <a:ext cx="270761" cy="285529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F2DCB35-E5CA-6B97-D973-8DDFEF39E620}"/>
                  </a:ext>
                </a:extLst>
              </p:cNvPr>
              <p:cNvSpPr txBox="1"/>
              <p:nvPr/>
            </p:nvSpPr>
            <p:spPr>
              <a:xfrm>
                <a:off x="4530893" y="5466537"/>
                <a:ext cx="2641856" cy="415498"/>
              </a:xfrm>
              <a:custGeom>
                <a:avLst/>
                <a:gdLst>
                  <a:gd name="connsiteX0" fmla="*/ 0 w 2641856"/>
                  <a:gd name="connsiteY0" fmla="*/ 0 h 415498"/>
                  <a:gd name="connsiteX1" fmla="*/ 501953 w 2641856"/>
                  <a:gd name="connsiteY1" fmla="*/ 0 h 415498"/>
                  <a:gd name="connsiteX2" fmla="*/ 951068 w 2641856"/>
                  <a:gd name="connsiteY2" fmla="*/ 0 h 415498"/>
                  <a:gd name="connsiteX3" fmla="*/ 1532276 w 2641856"/>
                  <a:gd name="connsiteY3" fmla="*/ 0 h 415498"/>
                  <a:gd name="connsiteX4" fmla="*/ 2034229 w 2641856"/>
                  <a:gd name="connsiteY4" fmla="*/ 0 h 415498"/>
                  <a:gd name="connsiteX5" fmla="*/ 2641856 w 2641856"/>
                  <a:gd name="connsiteY5" fmla="*/ 0 h 415498"/>
                  <a:gd name="connsiteX6" fmla="*/ 2641856 w 2641856"/>
                  <a:gd name="connsiteY6" fmla="*/ 415498 h 415498"/>
                  <a:gd name="connsiteX7" fmla="*/ 2113485 w 2641856"/>
                  <a:gd name="connsiteY7" fmla="*/ 415498 h 415498"/>
                  <a:gd name="connsiteX8" fmla="*/ 1532276 w 2641856"/>
                  <a:gd name="connsiteY8" fmla="*/ 415498 h 415498"/>
                  <a:gd name="connsiteX9" fmla="*/ 1083161 w 2641856"/>
                  <a:gd name="connsiteY9" fmla="*/ 415498 h 415498"/>
                  <a:gd name="connsiteX10" fmla="*/ 554790 w 2641856"/>
                  <a:gd name="connsiteY10" fmla="*/ 415498 h 415498"/>
                  <a:gd name="connsiteX11" fmla="*/ 0 w 2641856"/>
                  <a:gd name="connsiteY11" fmla="*/ 415498 h 415498"/>
                  <a:gd name="connsiteX12" fmla="*/ 0 w 2641856"/>
                  <a:gd name="connsiteY12" fmla="*/ 0 h 415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641856" h="415498" extrusionOk="0">
                    <a:moveTo>
                      <a:pt x="0" y="0"/>
                    </a:moveTo>
                    <a:cubicBezTo>
                      <a:pt x="236569" y="-4820"/>
                      <a:pt x="390161" y="57452"/>
                      <a:pt x="501953" y="0"/>
                    </a:cubicBezTo>
                    <a:cubicBezTo>
                      <a:pt x="613745" y="-57452"/>
                      <a:pt x="813516" y="3565"/>
                      <a:pt x="951068" y="0"/>
                    </a:cubicBezTo>
                    <a:cubicBezTo>
                      <a:pt x="1088621" y="-3565"/>
                      <a:pt x="1395147" y="54748"/>
                      <a:pt x="1532276" y="0"/>
                    </a:cubicBezTo>
                    <a:cubicBezTo>
                      <a:pt x="1669405" y="-54748"/>
                      <a:pt x="1921336" y="28331"/>
                      <a:pt x="2034229" y="0"/>
                    </a:cubicBezTo>
                    <a:cubicBezTo>
                      <a:pt x="2147122" y="-28331"/>
                      <a:pt x="2349735" y="39680"/>
                      <a:pt x="2641856" y="0"/>
                    </a:cubicBezTo>
                    <a:cubicBezTo>
                      <a:pt x="2652333" y="83913"/>
                      <a:pt x="2629485" y="265978"/>
                      <a:pt x="2641856" y="415498"/>
                    </a:cubicBezTo>
                    <a:cubicBezTo>
                      <a:pt x="2431701" y="475591"/>
                      <a:pt x="2349830" y="412906"/>
                      <a:pt x="2113485" y="415498"/>
                    </a:cubicBezTo>
                    <a:cubicBezTo>
                      <a:pt x="1877140" y="418090"/>
                      <a:pt x="1675695" y="378118"/>
                      <a:pt x="1532276" y="415498"/>
                    </a:cubicBezTo>
                    <a:cubicBezTo>
                      <a:pt x="1388857" y="452878"/>
                      <a:pt x="1233184" y="379252"/>
                      <a:pt x="1083161" y="415498"/>
                    </a:cubicBezTo>
                    <a:cubicBezTo>
                      <a:pt x="933138" y="451744"/>
                      <a:pt x="768870" y="386608"/>
                      <a:pt x="554790" y="415498"/>
                    </a:cubicBezTo>
                    <a:cubicBezTo>
                      <a:pt x="340710" y="444388"/>
                      <a:pt x="155509" y="350630"/>
                      <a:pt x="0" y="415498"/>
                    </a:cubicBezTo>
                    <a:cubicBezTo>
                      <a:pt x="-134" y="245220"/>
                      <a:pt x="44237" y="111844"/>
                      <a:pt x="0" y="0"/>
                    </a:cubicBezTo>
                    <a:close/>
                  </a:path>
                </a:pathLst>
              </a:custGeom>
              <a:noFill/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prstGeom prst="rect">
                        <a:avLst/>
                      </a:pr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𝑮𝒊𝒏𝒊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𝒊𝒎𝒑𝒖𝒓𝒊𝒕𝒚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GB" sz="21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PH" sz="2100" b="1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F2DCB35-E5CA-6B97-D973-8DDFEF39E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893" y="5466537"/>
                <a:ext cx="2641856" cy="415498"/>
              </a:xfrm>
              <a:prstGeom prst="rect">
                <a:avLst/>
              </a:prstGeom>
              <a:blipFill>
                <a:blip r:embed="rId18"/>
                <a:stretch>
                  <a:fillRect b="-14706"/>
                </a:stretch>
              </a:blipFill>
              <a:ln w="38100">
                <a:noFill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2641856"/>
                          <a:gd name="connsiteY0" fmla="*/ 0 h 415498"/>
                          <a:gd name="connsiteX1" fmla="*/ 501953 w 2641856"/>
                          <a:gd name="connsiteY1" fmla="*/ 0 h 415498"/>
                          <a:gd name="connsiteX2" fmla="*/ 951068 w 2641856"/>
                          <a:gd name="connsiteY2" fmla="*/ 0 h 415498"/>
                          <a:gd name="connsiteX3" fmla="*/ 1532276 w 2641856"/>
                          <a:gd name="connsiteY3" fmla="*/ 0 h 415498"/>
                          <a:gd name="connsiteX4" fmla="*/ 2034229 w 2641856"/>
                          <a:gd name="connsiteY4" fmla="*/ 0 h 415498"/>
                          <a:gd name="connsiteX5" fmla="*/ 2641856 w 2641856"/>
                          <a:gd name="connsiteY5" fmla="*/ 0 h 415498"/>
                          <a:gd name="connsiteX6" fmla="*/ 2641856 w 2641856"/>
                          <a:gd name="connsiteY6" fmla="*/ 415498 h 415498"/>
                          <a:gd name="connsiteX7" fmla="*/ 2113485 w 2641856"/>
                          <a:gd name="connsiteY7" fmla="*/ 415498 h 415498"/>
                          <a:gd name="connsiteX8" fmla="*/ 1532276 w 2641856"/>
                          <a:gd name="connsiteY8" fmla="*/ 415498 h 415498"/>
                          <a:gd name="connsiteX9" fmla="*/ 1083161 w 2641856"/>
                          <a:gd name="connsiteY9" fmla="*/ 415498 h 415498"/>
                          <a:gd name="connsiteX10" fmla="*/ 554790 w 2641856"/>
                          <a:gd name="connsiteY10" fmla="*/ 415498 h 415498"/>
                          <a:gd name="connsiteX11" fmla="*/ 0 w 2641856"/>
                          <a:gd name="connsiteY11" fmla="*/ 415498 h 415498"/>
                          <a:gd name="connsiteX12" fmla="*/ 0 w 2641856"/>
                          <a:gd name="connsiteY12" fmla="*/ 0 h 41549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2641856" h="415498" extrusionOk="0">
                            <a:moveTo>
                              <a:pt x="0" y="0"/>
                            </a:moveTo>
                            <a:cubicBezTo>
                              <a:pt x="236569" y="-4820"/>
                              <a:pt x="390161" y="57452"/>
                              <a:pt x="501953" y="0"/>
                            </a:cubicBezTo>
                            <a:cubicBezTo>
                              <a:pt x="613745" y="-57452"/>
                              <a:pt x="813516" y="3565"/>
                              <a:pt x="951068" y="0"/>
                            </a:cubicBezTo>
                            <a:cubicBezTo>
                              <a:pt x="1088621" y="-3565"/>
                              <a:pt x="1395147" y="54748"/>
                              <a:pt x="1532276" y="0"/>
                            </a:cubicBezTo>
                            <a:cubicBezTo>
                              <a:pt x="1669405" y="-54748"/>
                              <a:pt x="1921336" y="28331"/>
                              <a:pt x="2034229" y="0"/>
                            </a:cubicBezTo>
                            <a:cubicBezTo>
                              <a:pt x="2147122" y="-28331"/>
                              <a:pt x="2349735" y="39680"/>
                              <a:pt x="2641856" y="0"/>
                            </a:cubicBezTo>
                            <a:cubicBezTo>
                              <a:pt x="2652333" y="83913"/>
                              <a:pt x="2629485" y="265978"/>
                              <a:pt x="2641856" y="415498"/>
                            </a:cubicBezTo>
                            <a:cubicBezTo>
                              <a:pt x="2431701" y="475591"/>
                              <a:pt x="2349830" y="412906"/>
                              <a:pt x="2113485" y="415498"/>
                            </a:cubicBezTo>
                            <a:cubicBezTo>
                              <a:pt x="1877140" y="418090"/>
                              <a:pt x="1675695" y="378118"/>
                              <a:pt x="1532276" y="415498"/>
                            </a:cubicBezTo>
                            <a:cubicBezTo>
                              <a:pt x="1388857" y="452878"/>
                              <a:pt x="1233184" y="379252"/>
                              <a:pt x="1083161" y="415498"/>
                            </a:cubicBezTo>
                            <a:cubicBezTo>
                              <a:pt x="933138" y="451744"/>
                              <a:pt x="768870" y="386608"/>
                              <a:pt x="554790" y="415498"/>
                            </a:cubicBezTo>
                            <a:cubicBezTo>
                              <a:pt x="340710" y="444388"/>
                              <a:pt x="155509" y="350630"/>
                              <a:pt x="0" y="415498"/>
                            </a:cubicBezTo>
                            <a:cubicBezTo>
                              <a:pt x="-134" y="245220"/>
                              <a:pt x="44237" y="111844"/>
                              <a:pt x="0" y="0"/>
                            </a:cubicBezTo>
                            <a:close/>
                          </a:path>
                        </a:pathLst>
                      </a:custGeom>
                      <ask:type>
                        <ask:lineSketchScribble/>
                      </ask:type>
                    </ask:lineSketchStyleProps>
                  </a:ext>
                </a:extLst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B2F3709-CBCB-A8CF-93F5-D6F0816328C9}"/>
                  </a:ext>
                </a:extLst>
              </p:cNvPr>
              <p:cNvSpPr txBox="1"/>
              <p:nvPr/>
            </p:nvSpPr>
            <p:spPr>
              <a:xfrm>
                <a:off x="7192611" y="5489620"/>
                <a:ext cx="512543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PH" b="1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B2F3709-CBCB-A8CF-93F5-D6F081632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611" y="5489620"/>
                <a:ext cx="512543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B1DE26CB-CB6C-426C-EECB-074D88B2405D}"/>
              </a:ext>
            </a:extLst>
          </p:cNvPr>
          <p:cNvGrpSpPr/>
          <p:nvPr/>
        </p:nvGrpSpPr>
        <p:grpSpPr>
          <a:xfrm>
            <a:off x="6290850" y="4687827"/>
            <a:ext cx="1353807" cy="975276"/>
            <a:chOff x="6892937" y="4752029"/>
            <a:chExt cx="1353807" cy="975276"/>
          </a:xfrm>
        </p:grpSpPr>
        <p:pic>
          <p:nvPicPr>
            <p:cNvPr id="51" name="Graphic 50" descr="Bowl outline">
              <a:extLst>
                <a:ext uri="{FF2B5EF4-FFF2-40B4-BE49-F238E27FC236}">
                  <a16:creationId xmlns:a16="http://schemas.microsoft.com/office/drawing/2014/main" id="{46F091AA-4A6E-3264-0E58-E397C8C60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6892937" y="4913024"/>
              <a:ext cx="1353807" cy="814281"/>
            </a:xfrm>
            <a:prstGeom prst="rect">
              <a:avLst/>
            </a:prstGeom>
          </p:spPr>
        </p:pic>
        <p:pic>
          <p:nvPicPr>
            <p:cNvPr id="52" name="Picture 51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BE11226C-828B-55A8-DC76-E96517E86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2189" y="4752029"/>
              <a:ext cx="270761" cy="285529"/>
            </a:xfrm>
            <a:prstGeom prst="rect">
              <a:avLst/>
            </a:prstGeom>
          </p:spPr>
        </p:pic>
        <p:pic>
          <p:nvPicPr>
            <p:cNvPr id="53" name="Picture 52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0F857E30-C650-C8A7-D815-2EAA5ABDE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5489" y="4755666"/>
              <a:ext cx="270761" cy="285529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D826A16C-ED1C-4607-94CF-42C59287844D}"/>
              </a:ext>
            </a:extLst>
          </p:cNvPr>
          <p:cNvSpPr txBox="1"/>
          <p:nvPr/>
        </p:nvSpPr>
        <p:spPr>
          <a:xfrm>
            <a:off x="6181945" y="6138995"/>
            <a:ext cx="3958774" cy="461665"/>
          </a:xfrm>
          <a:custGeom>
            <a:avLst/>
            <a:gdLst>
              <a:gd name="connsiteX0" fmla="*/ 0 w 3958774"/>
              <a:gd name="connsiteY0" fmla="*/ 0 h 461665"/>
              <a:gd name="connsiteX1" fmla="*/ 525951 w 3958774"/>
              <a:gd name="connsiteY1" fmla="*/ 0 h 461665"/>
              <a:gd name="connsiteX2" fmla="*/ 972727 w 3958774"/>
              <a:gd name="connsiteY2" fmla="*/ 0 h 461665"/>
              <a:gd name="connsiteX3" fmla="*/ 1617442 w 3958774"/>
              <a:gd name="connsiteY3" fmla="*/ 0 h 461665"/>
              <a:gd name="connsiteX4" fmla="*/ 2143393 w 3958774"/>
              <a:gd name="connsiteY4" fmla="*/ 0 h 461665"/>
              <a:gd name="connsiteX5" fmla="*/ 2669345 w 3958774"/>
              <a:gd name="connsiteY5" fmla="*/ 0 h 461665"/>
              <a:gd name="connsiteX6" fmla="*/ 3314059 w 3958774"/>
              <a:gd name="connsiteY6" fmla="*/ 0 h 461665"/>
              <a:gd name="connsiteX7" fmla="*/ 3958774 w 3958774"/>
              <a:gd name="connsiteY7" fmla="*/ 0 h 461665"/>
              <a:gd name="connsiteX8" fmla="*/ 3958774 w 3958774"/>
              <a:gd name="connsiteY8" fmla="*/ 461665 h 461665"/>
              <a:gd name="connsiteX9" fmla="*/ 3472410 w 3958774"/>
              <a:gd name="connsiteY9" fmla="*/ 461665 h 461665"/>
              <a:gd name="connsiteX10" fmla="*/ 2906871 w 3958774"/>
              <a:gd name="connsiteY10" fmla="*/ 461665 h 461665"/>
              <a:gd name="connsiteX11" fmla="*/ 2341332 w 3958774"/>
              <a:gd name="connsiteY11" fmla="*/ 461665 h 461665"/>
              <a:gd name="connsiteX12" fmla="*/ 1815381 w 3958774"/>
              <a:gd name="connsiteY12" fmla="*/ 461665 h 461665"/>
              <a:gd name="connsiteX13" fmla="*/ 1170666 w 3958774"/>
              <a:gd name="connsiteY13" fmla="*/ 461665 h 461665"/>
              <a:gd name="connsiteX14" fmla="*/ 525951 w 3958774"/>
              <a:gd name="connsiteY14" fmla="*/ 461665 h 461665"/>
              <a:gd name="connsiteX15" fmla="*/ 0 w 3958774"/>
              <a:gd name="connsiteY15" fmla="*/ 461665 h 461665"/>
              <a:gd name="connsiteX16" fmla="*/ 0 w 3958774"/>
              <a:gd name="connsiteY16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58774" h="461665" extrusionOk="0">
                <a:moveTo>
                  <a:pt x="0" y="0"/>
                </a:moveTo>
                <a:cubicBezTo>
                  <a:pt x="237561" y="-20873"/>
                  <a:pt x="352695" y="49481"/>
                  <a:pt x="525951" y="0"/>
                </a:cubicBezTo>
                <a:cubicBezTo>
                  <a:pt x="699207" y="-49481"/>
                  <a:pt x="751704" y="19493"/>
                  <a:pt x="972727" y="0"/>
                </a:cubicBezTo>
                <a:cubicBezTo>
                  <a:pt x="1193750" y="-19493"/>
                  <a:pt x="1320218" y="71751"/>
                  <a:pt x="1617442" y="0"/>
                </a:cubicBezTo>
                <a:cubicBezTo>
                  <a:pt x="1914667" y="-71751"/>
                  <a:pt x="2023661" y="23527"/>
                  <a:pt x="2143393" y="0"/>
                </a:cubicBezTo>
                <a:cubicBezTo>
                  <a:pt x="2263125" y="-23527"/>
                  <a:pt x="2431227" y="50055"/>
                  <a:pt x="2669345" y="0"/>
                </a:cubicBezTo>
                <a:cubicBezTo>
                  <a:pt x="2907463" y="-50055"/>
                  <a:pt x="3143812" y="37860"/>
                  <a:pt x="3314059" y="0"/>
                </a:cubicBezTo>
                <a:cubicBezTo>
                  <a:pt x="3484306" y="-37860"/>
                  <a:pt x="3777030" y="23652"/>
                  <a:pt x="3958774" y="0"/>
                </a:cubicBezTo>
                <a:cubicBezTo>
                  <a:pt x="3964608" y="193670"/>
                  <a:pt x="3936880" y="331677"/>
                  <a:pt x="3958774" y="461665"/>
                </a:cubicBezTo>
                <a:cubicBezTo>
                  <a:pt x="3848271" y="513421"/>
                  <a:pt x="3670336" y="431419"/>
                  <a:pt x="3472410" y="461665"/>
                </a:cubicBezTo>
                <a:cubicBezTo>
                  <a:pt x="3274484" y="491911"/>
                  <a:pt x="3066325" y="447469"/>
                  <a:pt x="2906871" y="461665"/>
                </a:cubicBezTo>
                <a:cubicBezTo>
                  <a:pt x="2747417" y="475861"/>
                  <a:pt x="2562637" y="448814"/>
                  <a:pt x="2341332" y="461665"/>
                </a:cubicBezTo>
                <a:cubicBezTo>
                  <a:pt x="2120027" y="474516"/>
                  <a:pt x="2001590" y="456886"/>
                  <a:pt x="1815381" y="461665"/>
                </a:cubicBezTo>
                <a:cubicBezTo>
                  <a:pt x="1629172" y="466444"/>
                  <a:pt x="1438681" y="447885"/>
                  <a:pt x="1170666" y="461665"/>
                </a:cubicBezTo>
                <a:cubicBezTo>
                  <a:pt x="902651" y="475445"/>
                  <a:pt x="763179" y="456849"/>
                  <a:pt x="525951" y="461665"/>
                </a:cubicBezTo>
                <a:cubicBezTo>
                  <a:pt x="288723" y="466481"/>
                  <a:pt x="202954" y="402930"/>
                  <a:pt x="0" y="461665"/>
                </a:cubicBezTo>
                <a:cubicBezTo>
                  <a:pt x="-49735" y="257547"/>
                  <a:pt x="22632" y="21978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Let us choose “</a:t>
            </a:r>
            <a:r>
              <a:rPr lang="en-US" sz="2400" b="1" dirty="0"/>
              <a:t>Is color Red?”</a:t>
            </a:r>
            <a:endParaRPr lang="en-PH" sz="2400" b="1" dirty="0"/>
          </a:p>
        </p:txBody>
      </p:sp>
    </p:spTree>
    <p:extLst>
      <p:ext uri="{BB962C8B-B14F-4D97-AF65-F5344CB8AC3E}">
        <p14:creationId xmlns:p14="http://schemas.microsoft.com/office/powerpoint/2010/main" val="298552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F0DDB5-5A7B-0833-D104-7E4AC50FD2F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374058" y="1801879"/>
            <a:ext cx="781935" cy="46154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46">
            <a:extLst>
              <a:ext uri="{FF2B5EF4-FFF2-40B4-BE49-F238E27FC236}">
                <a16:creationId xmlns:a16="http://schemas.microsoft.com/office/drawing/2014/main" id="{7FEFC2F0-96B4-CFF3-2F6C-A8B5B45270E3}"/>
              </a:ext>
            </a:extLst>
          </p:cNvPr>
          <p:cNvSpPr/>
          <p:nvPr/>
        </p:nvSpPr>
        <p:spPr>
          <a:xfrm>
            <a:off x="7937567" y="1373585"/>
            <a:ext cx="2436852" cy="4282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Is Round?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3E6595-25F7-56D7-9954-8E7B6E5E014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155993" y="1801879"/>
            <a:ext cx="681448" cy="51392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4F78C8-B04E-5419-84A3-1F2531CBD2F7}"/>
              </a:ext>
            </a:extLst>
          </p:cNvPr>
          <p:cNvSpPr txBox="1"/>
          <p:nvPr/>
        </p:nvSpPr>
        <p:spPr>
          <a:xfrm>
            <a:off x="8164525" y="1845537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7F8A4-1F2D-6B95-9E7C-D1814D881FEF}"/>
              </a:ext>
            </a:extLst>
          </p:cNvPr>
          <p:cNvSpPr txBox="1"/>
          <p:nvPr/>
        </p:nvSpPr>
        <p:spPr>
          <a:xfrm>
            <a:off x="9618665" y="1868147"/>
            <a:ext cx="437552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10" name="Picture 9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41FDDB4E-4AB7-6F1C-CDF3-7D57D8741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625" y="2201449"/>
            <a:ext cx="270761" cy="285529"/>
          </a:xfrm>
          <a:prstGeom prst="rect">
            <a:avLst/>
          </a:prstGeom>
        </p:spPr>
      </p:pic>
      <p:pic>
        <p:nvPicPr>
          <p:cNvPr id="11" name="Graphic 10" descr="Bowl outline">
            <a:extLst>
              <a:ext uri="{FF2B5EF4-FFF2-40B4-BE49-F238E27FC236}">
                <a16:creationId xmlns:a16="http://schemas.microsoft.com/office/drawing/2014/main" id="{CD9338C8-8CF8-0039-C5E8-3FE8B58814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7077314" y="2681389"/>
            <a:ext cx="1353807" cy="814281"/>
          </a:xfrm>
          <a:prstGeom prst="rect">
            <a:avLst/>
          </a:prstGeom>
        </p:spPr>
      </p:pic>
      <p:pic>
        <p:nvPicPr>
          <p:cNvPr id="12" name="Picture 11" descr="A red apple with green leaf&#10;&#10;Description automatically generated">
            <a:extLst>
              <a:ext uri="{FF2B5EF4-FFF2-40B4-BE49-F238E27FC236}">
                <a16:creationId xmlns:a16="http://schemas.microsoft.com/office/drawing/2014/main" id="{AD83BFAC-ACB4-E75A-5EA7-0AA4E92C3F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76" y="2354216"/>
            <a:ext cx="270761" cy="285529"/>
          </a:xfrm>
          <a:prstGeom prst="rect">
            <a:avLst/>
          </a:prstGeom>
        </p:spPr>
      </p:pic>
      <p:pic>
        <p:nvPicPr>
          <p:cNvPr id="13" name="Picture 12" descr="A red apple with green leaf&#10;&#10;Description automatically generated">
            <a:extLst>
              <a:ext uri="{FF2B5EF4-FFF2-40B4-BE49-F238E27FC236}">
                <a16:creationId xmlns:a16="http://schemas.microsoft.com/office/drawing/2014/main" id="{3538B317-80A7-910A-D772-F1BA70DFB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76" y="2685598"/>
            <a:ext cx="270761" cy="285529"/>
          </a:xfrm>
          <a:prstGeom prst="rect">
            <a:avLst/>
          </a:prstGeom>
        </p:spPr>
      </p:pic>
      <p:pic>
        <p:nvPicPr>
          <p:cNvPr id="14" name="Picture 13" descr="A red apple with green leaf&#10;&#10;Description automatically generated">
            <a:extLst>
              <a:ext uri="{FF2B5EF4-FFF2-40B4-BE49-F238E27FC236}">
                <a16:creationId xmlns:a16="http://schemas.microsoft.com/office/drawing/2014/main" id="{1E643ADA-8962-0349-B1C0-C4B3F11CD2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340" y="2366787"/>
            <a:ext cx="270761" cy="285529"/>
          </a:xfrm>
          <a:prstGeom prst="rect">
            <a:avLst/>
          </a:prstGeom>
        </p:spPr>
      </p:pic>
      <p:pic>
        <p:nvPicPr>
          <p:cNvPr id="15" name="Picture 14" descr="A red apple with green leaf&#10;&#10;Description automatically generated">
            <a:extLst>
              <a:ext uri="{FF2B5EF4-FFF2-40B4-BE49-F238E27FC236}">
                <a16:creationId xmlns:a16="http://schemas.microsoft.com/office/drawing/2014/main" id="{EFD2CDEC-D6BC-65A9-CAF1-747C4E6842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883" y="2707489"/>
            <a:ext cx="270761" cy="241748"/>
          </a:xfrm>
          <a:prstGeom prst="rect">
            <a:avLst/>
          </a:prstGeom>
        </p:spPr>
      </p:pic>
      <p:pic>
        <p:nvPicPr>
          <p:cNvPr id="16" name="Picture 15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DB64BCD2-3F2E-CB32-64C8-5E9EC49B0A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863" y="2377629"/>
            <a:ext cx="270761" cy="285529"/>
          </a:xfrm>
          <a:prstGeom prst="rect">
            <a:avLst/>
          </a:prstGeom>
        </p:spPr>
      </p:pic>
      <p:pic>
        <p:nvPicPr>
          <p:cNvPr id="17" name="Picture 16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173F0A7B-62C7-7387-EB10-A84E84A12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122" y="2366787"/>
            <a:ext cx="270761" cy="285529"/>
          </a:xfrm>
          <a:prstGeom prst="rect">
            <a:avLst/>
          </a:prstGeom>
        </p:spPr>
      </p:pic>
      <p:pic>
        <p:nvPicPr>
          <p:cNvPr id="18" name="Picture 17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CF9C7F29-AC95-652A-844A-B9A7AA316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719" y="2733126"/>
            <a:ext cx="270761" cy="285529"/>
          </a:xfrm>
          <a:prstGeom prst="rect">
            <a:avLst/>
          </a:prstGeom>
        </p:spPr>
      </p:pic>
      <p:pic>
        <p:nvPicPr>
          <p:cNvPr id="19" name="Picture 18" descr="A cartoon orange with a leaf&#10;&#10;Description automatically generated">
            <a:extLst>
              <a:ext uri="{FF2B5EF4-FFF2-40B4-BE49-F238E27FC236}">
                <a16:creationId xmlns:a16="http://schemas.microsoft.com/office/drawing/2014/main" id="{390B525D-48D4-B99A-4D59-19C10681ED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566" y="2520394"/>
            <a:ext cx="270761" cy="285529"/>
          </a:xfrm>
          <a:prstGeom prst="rect">
            <a:avLst/>
          </a:prstGeom>
        </p:spPr>
      </p:pic>
      <p:pic>
        <p:nvPicPr>
          <p:cNvPr id="20" name="Graphic 19" descr="Bowl outline">
            <a:extLst>
              <a:ext uri="{FF2B5EF4-FFF2-40B4-BE49-F238E27FC236}">
                <a16:creationId xmlns:a16="http://schemas.microsoft.com/office/drawing/2014/main" id="{13631E34-559C-7A71-18F9-B094F0A0439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9558847" y="2645784"/>
            <a:ext cx="1353807" cy="814281"/>
          </a:xfrm>
          <a:prstGeom prst="rect">
            <a:avLst/>
          </a:prstGeom>
        </p:spPr>
      </p:pic>
      <p:pic>
        <p:nvPicPr>
          <p:cNvPr id="21" name="Picture 20" descr="A cartoon orange with a leaf&#10;&#10;Description automatically generated">
            <a:extLst>
              <a:ext uri="{FF2B5EF4-FFF2-40B4-BE49-F238E27FC236}">
                <a16:creationId xmlns:a16="http://schemas.microsoft.com/office/drawing/2014/main" id="{98AED1C5-7746-22A9-D746-75626644F3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866" y="2524031"/>
            <a:ext cx="270761" cy="28552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4873ED5-E9BD-AD30-75BC-B45CB1E12AD2}"/>
              </a:ext>
            </a:extLst>
          </p:cNvPr>
          <p:cNvGrpSpPr/>
          <p:nvPr/>
        </p:nvGrpSpPr>
        <p:grpSpPr>
          <a:xfrm>
            <a:off x="8483635" y="165099"/>
            <a:ext cx="1353807" cy="1420970"/>
            <a:chOff x="7088269" y="2537416"/>
            <a:chExt cx="1800000" cy="1791583"/>
          </a:xfrm>
        </p:grpSpPr>
        <p:pic>
          <p:nvPicPr>
            <p:cNvPr id="23" name="Picture 2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5E0BC609-51DC-136A-16A9-FC50E43D0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24" name="Picture 2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1150D5C9-57C5-CC3B-829C-C6B5563D5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25" name="Graphic 24" descr="Bowl outline">
              <a:extLst>
                <a:ext uri="{FF2B5EF4-FFF2-40B4-BE49-F238E27FC236}">
                  <a16:creationId xmlns:a16="http://schemas.microsoft.com/office/drawing/2014/main" id="{9BA34451-E8B3-B03F-8F2F-D34E1F856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26" name="Picture 2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3015B456-F082-A862-2A73-077E26869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27" name="Picture 2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7B31997-A36F-F1EE-59D7-86D771C48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28" name="Picture 2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41DF6192-C8E8-3FD9-B911-70AB8D100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29" name="Picture 2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80377471-AC2A-D60C-F3B2-C5AE7DF19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30" name="Picture 29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F005CDB2-6451-CD40-3924-E79D693D1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31" name="Picture 3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60830BB-5367-8127-D8DF-1D17713C5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32" name="Picture 3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FE55CF4-6C60-360A-DEFB-F3CCF8A14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33" name="Picture 3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4C66125-AABC-17D8-8FF3-F6FA5C6B3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6C5CABCE-94DD-986B-F3B8-039A4A88E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6071017"/>
              </p:ext>
            </p:extLst>
          </p:nvPr>
        </p:nvGraphicFramePr>
        <p:xfrm>
          <a:off x="248874" y="526246"/>
          <a:ext cx="3835340" cy="41708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F2E5C2-0EF4-754E-C305-AA1B0B8D7F2C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6892960" y="3702435"/>
            <a:ext cx="797667" cy="4914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619B7D-A0A0-407D-4008-0452D422531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7690627" y="3702435"/>
            <a:ext cx="665716" cy="4914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7D58A87-D8FC-A3D9-67AD-48DA4443B1C1}"/>
              </a:ext>
            </a:extLst>
          </p:cNvPr>
          <p:cNvSpPr txBox="1"/>
          <p:nvPr/>
        </p:nvSpPr>
        <p:spPr>
          <a:xfrm>
            <a:off x="6683427" y="3799701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711D1F-2524-882A-D31F-50A701B9A4D1}"/>
              </a:ext>
            </a:extLst>
          </p:cNvPr>
          <p:cNvSpPr txBox="1"/>
          <p:nvPr/>
        </p:nvSpPr>
        <p:spPr>
          <a:xfrm>
            <a:off x="8161126" y="3788937"/>
            <a:ext cx="603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9" name="Rounded Rectangle 46">
            <a:extLst>
              <a:ext uri="{FF2B5EF4-FFF2-40B4-BE49-F238E27FC236}">
                <a16:creationId xmlns:a16="http://schemas.microsoft.com/office/drawing/2014/main" id="{4DF81A96-AF72-CB21-6CC8-48B0580683DE}"/>
              </a:ext>
            </a:extLst>
          </p:cNvPr>
          <p:cNvSpPr/>
          <p:nvPr/>
        </p:nvSpPr>
        <p:spPr>
          <a:xfrm>
            <a:off x="6918547" y="3274141"/>
            <a:ext cx="1544159" cy="4282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Is color Red?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0987E2-0C45-693B-3EEF-5ECDD1B04A58}"/>
              </a:ext>
            </a:extLst>
          </p:cNvPr>
          <p:cNvGrpSpPr/>
          <p:nvPr/>
        </p:nvGrpSpPr>
        <p:grpSpPr>
          <a:xfrm>
            <a:off x="6143274" y="4540277"/>
            <a:ext cx="1353807" cy="1045114"/>
            <a:chOff x="5235814" y="4640335"/>
            <a:chExt cx="1353807" cy="1045114"/>
          </a:xfrm>
        </p:grpSpPr>
        <p:pic>
          <p:nvPicPr>
            <p:cNvPr id="4" name="Picture 3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F91ADA0A-D409-2C0F-B830-DFB006169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159" y="4640335"/>
              <a:ext cx="270761" cy="285529"/>
            </a:xfrm>
            <a:prstGeom prst="rect">
              <a:avLst/>
            </a:prstGeom>
          </p:spPr>
        </p:pic>
        <p:pic>
          <p:nvPicPr>
            <p:cNvPr id="34" name="Graphic 33" descr="Bowl outline">
              <a:extLst>
                <a:ext uri="{FF2B5EF4-FFF2-40B4-BE49-F238E27FC236}">
                  <a16:creationId xmlns:a16="http://schemas.microsoft.com/office/drawing/2014/main" id="{8F2AD1B4-8F11-72AD-15C7-868962B71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5235814" y="4871168"/>
              <a:ext cx="1353807" cy="814281"/>
            </a:xfrm>
            <a:prstGeom prst="rect">
              <a:avLst/>
            </a:prstGeom>
          </p:spPr>
        </p:pic>
        <p:pic>
          <p:nvPicPr>
            <p:cNvPr id="41" name="Picture 4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5B2E1B27-55A5-FECE-8EA1-24B3FAF8F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8150" y="4865656"/>
              <a:ext cx="270761" cy="285529"/>
            </a:xfrm>
            <a:prstGeom prst="rect">
              <a:avLst/>
            </a:prstGeom>
          </p:spPr>
        </p:pic>
        <p:pic>
          <p:nvPicPr>
            <p:cNvPr id="42" name="Picture 4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77B5F101-3EA3-F055-A21B-96930A0C6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459" y="4706188"/>
              <a:ext cx="270761" cy="285529"/>
            </a:xfrm>
            <a:prstGeom prst="rect">
              <a:avLst/>
            </a:prstGeom>
          </p:spPr>
        </p:pic>
        <p:pic>
          <p:nvPicPr>
            <p:cNvPr id="43" name="Picture 4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D418863A-1DBD-A937-A2E6-D95E17FBB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8219" y="4922905"/>
              <a:ext cx="270761" cy="285529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1DE26CB-CB6C-426C-EECB-074D88B2405D}"/>
              </a:ext>
            </a:extLst>
          </p:cNvPr>
          <p:cNvGrpSpPr/>
          <p:nvPr/>
        </p:nvGrpSpPr>
        <p:grpSpPr>
          <a:xfrm>
            <a:off x="7768914" y="4604603"/>
            <a:ext cx="1353807" cy="975276"/>
            <a:chOff x="6892937" y="4752029"/>
            <a:chExt cx="1353807" cy="975276"/>
          </a:xfrm>
        </p:grpSpPr>
        <p:pic>
          <p:nvPicPr>
            <p:cNvPr id="51" name="Graphic 50" descr="Bowl outline">
              <a:extLst>
                <a:ext uri="{FF2B5EF4-FFF2-40B4-BE49-F238E27FC236}">
                  <a16:creationId xmlns:a16="http://schemas.microsoft.com/office/drawing/2014/main" id="{46F091AA-4A6E-3264-0E58-E397C8C60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6892937" y="4913024"/>
              <a:ext cx="1353807" cy="814281"/>
            </a:xfrm>
            <a:prstGeom prst="rect">
              <a:avLst/>
            </a:prstGeom>
          </p:spPr>
        </p:pic>
        <p:pic>
          <p:nvPicPr>
            <p:cNvPr id="52" name="Picture 51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BE11226C-828B-55A8-DC76-E96517E86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2189" y="4752029"/>
              <a:ext cx="270761" cy="285529"/>
            </a:xfrm>
            <a:prstGeom prst="rect">
              <a:avLst/>
            </a:prstGeom>
          </p:spPr>
        </p:pic>
        <p:pic>
          <p:nvPicPr>
            <p:cNvPr id="53" name="Picture 52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0F857E30-C650-C8A7-D815-2EAA5ABDE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5489" y="4755666"/>
              <a:ext cx="270761" cy="285529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D826A16C-ED1C-4607-94CF-42C59287844D}"/>
              </a:ext>
            </a:extLst>
          </p:cNvPr>
          <p:cNvSpPr txBox="1"/>
          <p:nvPr/>
        </p:nvSpPr>
        <p:spPr>
          <a:xfrm>
            <a:off x="6859289" y="5767015"/>
            <a:ext cx="3958774" cy="461665"/>
          </a:xfrm>
          <a:custGeom>
            <a:avLst/>
            <a:gdLst>
              <a:gd name="connsiteX0" fmla="*/ 0 w 3958774"/>
              <a:gd name="connsiteY0" fmla="*/ 0 h 461665"/>
              <a:gd name="connsiteX1" fmla="*/ 525951 w 3958774"/>
              <a:gd name="connsiteY1" fmla="*/ 0 h 461665"/>
              <a:gd name="connsiteX2" fmla="*/ 972727 w 3958774"/>
              <a:gd name="connsiteY2" fmla="*/ 0 h 461665"/>
              <a:gd name="connsiteX3" fmla="*/ 1617442 w 3958774"/>
              <a:gd name="connsiteY3" fmla="*/ 0 h 461665"/>
              <a:gd name="connsiteX4" fmla="*/ 2143393 w 3958774"/>
              <a:gd name="connsiteY4" fmla="*/ 0 h 461665"/>
              <a:gd name="connsiteX5" fmla="*/ 2669345 w 3958774"/>
              <a:gd name="connsiteY5" fmla="*/ 0 h 461665"/>
              <a:gd name="connsiteX6" fmla="*/ 3314059 w 3958774"/>
              <a:gd name="connsiteY6" fmla="*/ 0 h 461665"/>
              <a:gd name="connsiteX7" fmla="*/ 3958774 w 3958774"/>
              <a:gd name="connsiteY7" fmla="*/ 0 h 461665"/>
              <a:gd name="connsiteX8" fmla="*/ 3958774 w 3958774"/>
              <a:gd name="connsiteY8" fmla="*/ 461665 h 461665"/>
              <a:gd name="connsiteX9" fmla="*/ 3472410 w 3958774"/>
              <a:gd name="connsiteY9" fmla="*/ 461665 h 461665"/>
              <a:gd name="connsiteX10" fmla="*/ 2906871 w 3958774"/>
              <a:gd name="connsiteY10" fmla="*/ 461665 h 461665"/>
              <a:gd name="connsiteX11" fmla="*/ 2341332 w 3958774"/>
              <a:gd name="connsiteY11" fmla="*/ 461665 h 461665"/>
              <a:gd name="connsiteX12" fmla="*/ 1815381 w 3958774"/>
              <a:gd name="connsiteY12" fmla="*/ 461665 h 461665"/>
              <a:gd name="connsiteX13" fmla="*/ 1170666 w 3958774"/>
              <a:gd name="connsiteY13" fmla="*/ 461665 h 461665"/>
              <a:gd name="connsiteX14" fmla="*/ 525951 w 3958774"/>
              <a:gd name="connsiteY14" fmla="*/ 461665 h 461665"/>
              <a:gd name="connsiteX15" fmla="*/ 0 w 3958774"/>
              <a:gd name="connsiteY15" fmla="*/ 461665 h 461665"/>
              <a:gd name="connsiteX16" fmla="*/ 0 w 3958774"/>
              <a:gd name="connsiteY16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58774" h="461665" extrusionOk="0">
                <a:moveTo>
                  <a:pt x="0" y="0"/>
                </a:moveTo>
                <a:cubicBezTo>
                  <a:pt x="237561" y="-20873"/>
                  <a:pt x="352695" y="49481"/>
                  <a:pt x="525951" y="0"/>
                </a:cubicBezTo>
                <a:cubicBezTo>
                  <a:pt x="699207" y="-49481"/>
                  <a:pt x="751704" y="19493"/>
                  <a:pt x="972727" y="0"/>
                </a:cubicBezTo>
                <a:cubicBezTo>
                  <a:pt x="1193750" y="-19493"/>
                  <a:pt x="1320218" y="71751"/>
                  <a:pt x="1617442" y="0"/>
                </a:cubicBezTo>
                <a:cubicBezTo>
                  <a:pt x="1914667" y="-71751"/>
                  <a:pt x="2023661" y="23527"/>
                  <a:pt x="2143393" y="0"/>
                </a:cubicBezTo>
                <a:cubicBezTo>
                  <a:pt x="2263125" y="-23527"/>
                  <a:pt x="2431227" y="50055"/>
                  <a:pt x="2669345" y="0"/>
                </a:cubicBezTo>
                <a:cubicBezTo>
                  <a:pt x="2907463" y="-50055"/>
                  <a:pt x="3143812" y="37860"/>
                  <a:pt x="3314059" y="0"/>
                </a:cubicBezTo>
                <a:cubicBezTo>
                  <a:pt x="3484306" y="-37860"/>
                  <a:pt x="3777030" y="23652"/>
                  <a:pt x="3958774" y="0"/>
                </a:cubicBezTo>
                <a:cubicBezTo>
                  <a:pt x="3964608" y="193670"/>
                  <a:pt x="3936880" y="331677"/>
                  <a:pt x="3958774" y="461665"/>
                </a:cubicBezTo>
                <a:cubicBezTo>
                  <a:pt x="3848271" y="513421"/>
                  <a:pt x="3670336" y="431419"/>
                  <a:pt x="3472410" y="461665"/>
                </a:cubicBezTo>
                <a:cubicBezTo>
                  <a:pt x="3274484" y="491911"/>
                  <a:pt x="3066325" y="447469"/>
                  <a:pt x="2906871" y="461665"/>
                </a:cubicBezTo>
                <a:cubicBezTo>
                  <a:pt x="2747417" y="475861"/>
                  <a:pt x="2562637" y="448814"/>
                  <a:pt x="2341332" y="461665"/>
                </a:cubicBezTo>
                <a:cubicBezTo>
                  <a:pt x="2120027" y="474516"/>
                  <a:pt x="2001590" y="456886"/>
                  <a:pt x="1815381" y="461665"/>
                </a:cubicBezTo>
                <a:cubicBezTo>
                  <a:pt x="1629172" y="466444"/>
                  <a:pt x="1438681" y="447885"/>
                  <a:pt x="1170666" y="461665"/>
                </a:cubicBezTo>
                <a:cubicBezTo>
                  <a:pt x="902651" y="475445"/>
                  <a:pt x="763179" y="456849"/>
                  <a:pt x="525951" y="461665"/>
                </a:cubicBezTo>
                <a:cubicBezTo>
                  <a:pt x="288723" y="466481"/>
                  <a:pt x="202954" y="402930"/>
                  <a:pt x="0" y="461665"/>
                </a:cubicBezTo>
                <a:cubicBezTo>
                  <a:pt x="-49735" y="257547"/>
                  <a:pt x="22632" y="21978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Let us choose “</a:t>
            </a:r>
            <a:r>
              <a:rPr lang="en-US" sz="2400" b="1" dirty="0"/>
              <a:t>Is color Red?”</a:t>
            </a:r>
            <a:endParaRPr lang="en-PH" sz="2400" b="1" dirty="0"/>
          </a:p>
        </p:txBody>
      </p:sp>
    </p:spTree>
    <p:extLst>
      <p:ext uri="{BB962C8B-B14F-4D97-AF65-F5344CB8AC3E}">
        <p14:creationId xmlns:p14="http://schemas.microsoft.com/office/powerpoint/2010/main" val="2006737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F0DDB5-5A7B-0833-D104-7E4AC50FD2F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374058" y="1801879"/>
            <a:ext cx="781935" cy="46154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46">
            <a:extLst>
              <a:ext uri="{FF2B5EF4-FFF2-40B4-BE49-F238E27FC236}">
                <a16:creationId xmlns:a16="http://schemas.microsoft.com/office/drawing/2014/main" id="{7FEFC2F0-96B4-CFF3-2F6C-A8B5B45270E3}"/>
              </a:ext>
            </a:extLst>
          </p:cNvPr>
          <p:cNvSpPr/>
          <p:nvPr/>
        </p:nvSpPr>
        <p:spPr>
          <a:xfrm>
            <a:off x="7937567" y="1373585"/>
            <a:ext cx="2436852" cy="4282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Is Round?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3E6595-25F7-56D7-9954-8E7B6E5E014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155993" y="1801879"/>
            <a:ext cx="681448" cy="51392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4F78C8-B04E-5419-84A3-1F2531CBD2F7}"/>
              </a:ext>
            </a:extLst>
          </p:cNvPr>
          <p:cNvSpPr txBox="1"/>
          <p:nvPr/>
        </p:nvSpPr>
        <p:spPr>
          <a:xfrm>
            <a:off x="8164525" y="1845537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7F8A4-1F2D-6B95-9E7C-D1814D881FEF}"/>
              </a:ext>
            </a:extLst>
          </p:cNvPr>
          <p:cNvSpPr txBox="1"/>
          <p:nvPr/>
        </p:nvSpPr>
        <p:spPr>
          <a:xfrm>
            <a:off x="9618665" y="1868147"/>
            <a:ext cx="437552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10" name="Picture 9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41FDDB4E-4AB7-6F1C-CDF3-7D57D8741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625" y="2201449"/>
            <a:ext cx="270761" cy="285529"/>
          </a:xfrm>
          <a:prstGeom prst="rect">
            <a:avLst/>
          </a:prstGeom>
        </p:spPr>
      </p:pic>
      <p:pic>
        <p:nvPicPr>
          <p:cNvPr id="11" name="Graphic 10" descr="Bowl outline">
            <a:extLst>
              <a:ext uri="{FF2B5EF4-FFF2-40B4-BE49-F238E27FC236}">
                <a16:creationId xmlns:a16="http://schemas.microsoft.com/office/drawing/2014/main" id="{CD9338C8-8CF8-0039-C5E8-3FE8B58814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7077314" y="2681389"/>
            <a:ext cx="1353807" cy="814281"/>
          </a:xfrm>
          <a:prstGeom prst="rect">
            <a:avLst/>
          </a:prstGeom>
        </p:spPr>
      </p:pic>
      <p:pic>
        <p:nvPicPr>
          <p:cNvPr id="12" name="Picture 11" descr="A red apple with green leaf&#10;&#10;Description automatically generated">
            <a:extLst>
              <a:ext uri="{FF2B5EF4-FFF2-40B4-BE49-F238E27FC236}">
                <a16:creationId xmlns:a16="http://schemas.microsoft.com/office/drawing/2014/main" id="{AD83BFAC-ACB4-E75A-5EA7-0AA4E92C3F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76" y="2354216"/>
            <a:ext cx="270761" cy="285529"/>
          </a:xfrm>
          <a:prstGeom prst="rect">
            <a:avLst/>
          </a:prstGeom>
        </p:spPr>
      </p:pic>
      <p:pic>
        <p:nvPicPr>
          <p:cNvPr id="13" name="Picture 12" descr="A red apple with green leaf&#10;&#10;Description automatically generated">
            <a:extLst>
              <a:ext uri="{FF2B5EF4-FFF2-40B4-BE49-F238E27FC236}">
                <a16:creationId xmlns:a16="http://schemas.microsoft.com/office/drawing/2014/main" id="{3538B317-80A7-910A-D772-F1BA70DFB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76" y="2685598"/>
            <a:ext cx="270761" cy="285529"/>
          </a:xfrm>
          <a:prstGeom prst="rect">
            <a:avLst/>
          </a:prstGeom>
        </p:spPr>
      </p:pic>
      <p:pic>
        <p:nvPicPr>
          <p:cNvPr id="14" name="Picture 13" descr="A red apple with green leaf&#10;&#10;Description automatically generated">
            <a:extLst>
              <a:ext uri="{FF2B5EF4-FFF2-40B4-BE49-F238E27FC236}">
                <a16:creationId xmlns:a16="http://schemas.microsoft.com/office/drawing/2014/main" id="{1E643ADA-8962-0349-B1C0-C4B3F11CD2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340" y="2366787"/>
            <a:ext cx="270761" cy="285529"/>
          </a:xfrm>
          <a:prstGeom prst="rect">
            <a:avLst/>
          </a:prstGeom>
        </p:spPr>
      </p:pic>
      <p:pic>
        <p:nvPicPr>
          <p:cNvPr id="15" name="Picture 14" descr="A red apple with green leaf&#10;&#10;Description automatically generated">
            <a:extLst>
              <a:ext uri="{FF2B5EF4-FFF2-40B4-BE49-F238E27FC236}">
                <a16:creationId xmlns:a16="http://schemas.microsoft.com/office/drawing/2014/main" id="{EFD2CDEC-D6BC-65A9-CAF1-747C4E6842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883" y="2707489"/>
            <a:ext cx="270761" cy="241748"/>
          </a:xfrm>
          <a:prstGeom prst="rect">
            <a:avLst/>
          </a:prstGeom>
        </p:spPr>
      </p:pic>
      <p:pic>
        <p:nvPicPr>
          <p:cNvPr id="16" name="Picture 15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DB64BCD2-3F2E-CB32-64C8-5E9EC49B0A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863" y="2377629"/>
            <a:ext cx="270761" cy="285529"/>
          </a:xfrm>
          <a:prstGeom prst="rect">
            <a:avLst/>
          </a:prstGeom>
        </p:spPr>
      </p:pic>
      <p:pic>
        <p:nvPicPr>
          <p:cNvPr id="17" name="Picture 16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173F0A7B-62C7-7387-EB10-A84E84A12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122" y="2366787"/>
            <a:ext cx="270761" cy="285529"/>
          </a:xfrm>
          <a:prstGeom prst="rect">
            <a:avLst/>
          </a:prstGeom>
        </p:spPr>
      </p:pic>
      <p:pic>
        <p:nvPicPr>
          <p:cNvPr id="18" name="Picture 17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CF9C7F29-AC95-652A-844A-B9A7AA316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719" y="2733126"/>
            <a:ext cx="270761" cy="285529"/>
          </a:xfrm>
          <a:prstGeom prst="rect">
            <a:avLst/>
          </a:prstGeom>
        </p:spPr>
      </p:pic>
      <p:pic>
        <p:nvPicPr>
          <p:cNvPr id="19" name="Picture 18" descr="A cartoon orange with a leaf&#10;&#10;Description automatically generated">
            <a:extLst>
              <a:ext uri="{FF2B5EF4-FFF2-40B4-BE49-F238E27FC236}">
                <a16:creationId xmlns:a16="http://schemas.microsoft.com/office/drawing/2014/main" id="{390B525D-48D4-B99A-4D59-19C10681ED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566" y="2520394"/>
            <a:ext cx="270761" cy="285529"/>
          </a:xfrm>
          <a:prstGeom prst="rect">
            <a:avLst/>
          </a:prstGeom>
        </p:spPr>
      </p:pic>
      <p:pic>
        <p:nvPicPr>
          <p:cNvPr id="20" name="Graphic 19" descr="Bowl outline">
            <a:extLst>
              <a:ext uri="{FF2B5EF4-FFF2-40B4-BE49-F238E27FC236}">
                <a16:creationId xmlns:a16="http://schemas.microsoft.com/office/drawing/2014/main" id="{13631E34-559C-7A71-18F9-B094F0A0439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9558847" y="2645784"/>
            <a:ext cx="1353807" cy="814281"/>
          </a:xfrm>
          <a:prstGeom prst="rect">
            <a:avLst/>
          </a:prstGeom>
        </p:spPr>
      </p:pic>
      <p:pic>
        <p:nvPicPr>
          <p:cNvPr id="21" name="Picture 20" descr="A cartoon orange with a leaf&#10;&#10;Description automatically generated">
            <a:extLst>
              <a:ext uri="{FF2B5EF4-FFF2-40B4-BE49-F238E27FC236}">
                <a16:creationId xmlns:a16="http://schemas.microsoft.com/office/drawing/2014/main" id="{98AED1C5-7746-22A9-D746-75626644F3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866" y="2524031"/>
            <a:ext cx="270761" cy="28552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4873ED5-E9BD-AD30-75BC-B45CB1E12AD2}"/>
              </a:ext>
            </a:extLst>
          </p:cNvPr>
          <p:cNvGrpSpPr/>
          <p:nvPr/>
        </p:nvGrpSpPr>
        <p:grpSpPr>
          <a:xfrm>
            <a:off x="8483635" y="165099"/>
            <a:ext cx="1353807" cy="1420970"/>
            <a:chOff x="7088269" y="2537416"/>
            <a:chExt cx="1800000" cy="1791583"/>
          </a:xfrm>
        </p:grpSpPr>
        <p:pic>
          <p:nvPicPr>
            <p:cNvPr id="23" name="Picture 2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5E0BC609-51DC-136A-16A9-FC50E43D0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24" name="Picture 2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1150D5C9-57C5-CC3B-829C-C6B5563D5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25" name="Graphic 24" descr="Bowl outline">
              <a:extLst>
                <a:ext uri="{FF2B5EF4-FFF2-40B4-BE49-F238E27FC236}">
                  <a16:creationId xmlns:a16="http://schemas.microsoft.com/office/drawing/2014/main" id="{9BA34451-E8B3-B03F-8F2F-D34E1F856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26" name="Picture 2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3015B456-F082-A862-2A73-077E26869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27" name="Picture 2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7B31997-A36F-F1EE-59D7-86D771C48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28" name="Picture 2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41DF6192-C8E8-3FD9-B911-70AB8D100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29" name="Picture 2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80377471-AC2A-D60C-F3B2-C5AE7DF19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30" name="Picture 29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F005CDB2-6451-CD40-3924-E79D693D1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31" name="Picture 3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60830BB-5367-8127-D8DF-1D17713C5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32" name="Picture 3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FE55CF4-6C60-360A-DEFB-F3CCF8A14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33" name="Picture 3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4C66125-AABC-17D8-8FF3-F6FA5C6B3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6C5CABCE-94DD-986B-F3B8-039A4A88E429}"/>
              </a:ext>
            </a:extLst>
          </p:cNvPr>
          <p:cNvGraphicFramePr>
            <a:graphicFrameLocks noGrp="1"/>
          </p:cNvGraphicFramePr>
          <p:nvPr/>
        </p:nvGraphicFramePr>
        <p:xfrm>
          <a:off x="248874" y="526246"/>
          <a:ext cx="3835340" cy="41708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F2E5C2-0EF4-754E-C305-AA1B0B8D7F2C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6892960" y="3702435"/>
            <a:ext cx="797667" cy="4914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619B7D-A0A0-407D-4008-0452D422531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7690627" y="3702435"/>
            <a:ext cx="665716" cy="4914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7D58A87-D8FC-A3D9-67AD-48DA4443B1C1}"/>
              </a:ext>
            </a:extLst>
          </p:cNvPr>
          <p:cNvSpPr txBox="1"/>
          <p:nvPr/>
        </p:nvSpPr>
        <p:spPr>
          <a:xfrm>
            <a:off x="6683427" y="3799701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711D1F-2524-882A-D31F-50A701B9A4D1}"/>
              </a:ext>
            </a:extLst>
          </p:cNvPr>
          <p:cNvSpPr txBox="1"/>
          <p:nvPr/>
        </p:nvSpPr>
        <p:spPr>
          <a:xfrm>
            <a:off x="8161126" y="3788937"/>
            <a:ext cx="603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9" name="Rounded Rectangle 46">
            <a:extLst>
              <a:ext uri="{FF2B5EF4-FFF2-40B4-BE49-F238E27FC236}">
                <a16:creationId xmlns:a16="http://schemas.microsoft.com/office/drawing/2014/main" id="{4DF81A96-AF72-CB21-6CC8-48B0580683DE}"/>
              </a:ext>
            </a:extLst>
          </p:cNvPr>
          <p:cNvSpPr/>
          <p:nvPr/>
        </p:nvSpPr>
        <p:spPr>
          <a:xfrm>
            <a:off x="6918547" y="3274141"/>
            <a:ext cx="1544159" cy="4282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Is color Red?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0987E2-0C45-693B-3EEF-5ECDD1B04A58}"/>
              </a:ext>
            </a:extLst>
          </p:cNvPr>
          <p:cNvGrpSpPr/>
          <p:nvPr/>
        </p:nvGrpSpPr>
        <p:grpSpPr>
          <a:xfrm>
            <a:off x="6143274" y="4540277"/>
            <a:ext cx="1353807" cy="1045114"/>
            <a:chOff x="5235814" y="4640335"/>
            <a:chExt cx="1353807" cy="1045114"/>
          </a:xfrm>
        </p:grpSpPr>
        <p:pic>
          <p:nvPicPr>
            <p:cNvPr id="4" name="Picture 3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F91ADA0A-D409-2C0F-B830-DFB006169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159" y="4640335"/>
              <a:ext cx="270761" cy="285529"/>
            </a:xfrm>
            <a:prstGeom prst="rect">
              <a:avLst/>
            </a:prstGeom>
          </p:spPr>
        </p:pic>
        <p:pic>
          <p:nvPicPr>
            <p:cNvPr id="34" name="Graphic 33" descr="Bowl outline">
              <a:extLst>
                <a:ext uri="{FF2B5EF4-FFF2-40B4-BE49-F238E27FC236}">
                  <a16:creationId xmlns:a16="http://schemas.microsoft.com/office/drawing/2014/main" id="{8F2AD1B4-8F11-72AD-15C7-868962B71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5235814" y="4871168"/>
              <a:ext cx="1353807" cy="814281"/>
            </a:xfrm>
            <a:prstGeom prst="rect">
              <a:avLst/>
            </a:prstGeom>
          </p:spPr>
        </p:pic>
        <p:pic>
          <p:nvPicPr>
            <p:cNvPr id="41" name="Picture 4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5B2E1B27-55A5-FECE-8EA1-24B3FAF8F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8150" y="4865656"/>
              <a:ext cx="270761" cy="285529"/>
            </a:xfrm>
            <a:prstGeom prst="rect">
              <a:avLst/>
            </a:prstGeom>
          </p:spPr>
        </p:pic>
        <p:pic>
          <p:nvPicPr>
            <p:cNvPr id="42" name="Picture 4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77B5F101-3EA3-F055-A21B-96930A0C6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459" y="4706188"/>
              <a:ext cx="270761" cy="285529"/>
            </a:xfrm>
            <a:prstGeom prst="rect">
              <a:avLst/>
            </a:prstGeom>
          </p:spPr>
        </p:pic>
        <p:pic>
          <p:nvPicPr>
            <p:cNvPr id="43" name="Picture 4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D418863A-1DBD-A937-A2E6-D95E17FBB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8219" y="4922905"/>
              <a:ext cx="270761" cy="285529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1DE26CB-CB6C-426C-EECB-074D88B2405D}"/>
              </a:ext>
            </a:extLst>
          </p:cNvPr>
          <p:cNvGrpSpPr/>
          <p:nvPr/>
        </p:nvGrpSpPr>
        <p:grpSpPr>
          <a:xfrm>
            <a:off x="7768914" y="4604603"/>
            <a:ext cx="1353807" cy="975276"/>
            <a:chOff x="6892937" y="4752029"/>
            <a:chExt cx="1353807" cy="975276"/>
          </a:xfrm>
        </p:grpSpPr>
        <p:pic>
          <p:nvPicPr>
            <p:cNvPr id="51" name="Graphic 50" descr="Bowl outline">
              <a:extLst>
                <a:ext uri="{FF2B5EF4-FFF2-40B4-BE49-F238E27FC236}">
                  <a16:creationId xmlns:a16="http://schemas.microsoft.com/office/drawing/2014/main" id="{46F091AA-4A6E-3264-0E58-E397C8C60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6892937" y="4913024"/>
              <a:ext cx="1353807" cy="814281"/>
            </a:xfrm>
            <a:prstGeom prst="rect">
              <a:avLst/>
            </a:prstGeom>
          </p:spPr>
        </p:pic>
        <p:pic>
          <p:nvPicPr>
            <p:cNvPr id="52" name="Picture 51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BE11226C-828B-55A8-DC76-E96517E86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2189" y="4752029"/>
              <a:ext cx="270761" cy="285529"/>
            </a:xfrm>
            <a:prstGeom prst="rect">
              <a:avLst/>
            </a:prstGeom>
          </p:spPr>
        </p:pic>
        <p:pic>
          <p:nvPicPr>
            <p:cNvPr id="53" name="Picture 52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0F857E30-C650-C8A7-D815-2EAA5ABDE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5489" y="4755666"/>
              <a:ext cx="270761" cy="285529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D826A16C-ED1C-4607-94CF-42C59287844D}"/>
              </a:ext>
            </a:extLst>
          </p:cNvPr>
          <p:cNvSpPr txBox="1"/>
          <p:nvPr/>
        </p:nvSpPr>
        <p:spPr>
          <a:xfrm>
            <a:off x="5047630" y="5650346"/>
            <a:ext cx="6750669" cy="830997"/>
          </a:xfrm>
          <a:custGeom>
            <a:avLst/>
            <a:gdLst>
              <a:gd name="connsiteX0" fmla="*/ 0 w 6750669"/>
              <a:gd name="connsiteY0" fmla="*/ 0 h 830997"/>
              <a:gd name="connsiteX1" fmla="*/ 495049 w 6750669"/>
              <a:gd name="connsiteY1" fmla="*/ 0 h 830997"/>
              <a:gd name="connsiteX2" fmla="*/ 855085 w 6750669"/>
              <a:gd name="connsiteY2" fmla="*/ 0 h 830997"/>
              <a:gd name="connsiteX3" fmla="*/ 1552654 w 6750669"/>
              <a:gd name="connsiteY3" fmla="*/ 0 h 830997"/>
              <a:gd name="connsiteX4" fmla="*/ 2047703 w 6750669"/>
              <a:gd name="connsiteY4" fmla="*/ 0 h 830997"/>
              <a:gd name="connsiteX5" fmla="*/ 2542752 w 6750669"/>
              <a:gd name="connsiteY5" fmla="*/ 0 h 830997"/>
              <a:gd name="connsiteX6" fmla="*/ 3240321 w 6750669"/>
              <a:gd name="connsiteY6" fmla="*/ 0 h 830997"/>
              <a:gd name="connsiteX7" fmla="*/ 3667863 w 6750669"/>
              <a:gd name="connsiteY7" fmla="*/ 0 h 830997"/>
              <a:gd name="connsiteX8" fmla="*/ 4365433 w 6750669"/>
              <a:gd name="connsiteY8" fmla="*/ 0 h 830997"/>
              <a:gd name="connsiteX9" fmla="*/ 5063002 w 6750669"/>
              <a:gd name="connsiteY9" fmla="*/ 0 h 830997"/>
              <a:gd name="connsiteX10" fmla="*/ 5625558 w 6750669"/>
              <a:gd name="connsiteY10" fmla="*/ 0 h 830997"/>
              <a:gd name="connsiteX11" fmla="*/ 6750669 w 6750669"/>
              <a:gd name="connsiteY11" fmla="*/ 0 h 830997"/>
              <a:gd name="connsiteX12" fmla="*/ 6750669 w 6750669"/>
              <a:gd name="connsiteY12" fmla="*/ 407189 h 830997"/>
              <a:gd name="connsiteX13" fmla="*/ 6750669 w 6750669"/>
              <a:gd name="connsiteY13" fmla="*/ 830997 h 830997"/>
              <a:gd name="connsiteX14" fmla="*/ 6188113 w 6750669"/>
              <a:gd name="connsiteY14" fmla="*/ 830997 h 830997"/>
              <a:gd name="connsiteX15" fmla="*/ 5760571 w 6750669"/>
              <a:gd name="connsiteY15" fmla="*/ 830997 h 830997"/>
              <a:gd name="connsiteX16" fmla="*/ 5198015 w 6750669"/>
              <a:gd name="connsiteY16" fmla="*/ 830997 h 830997"/>
              <a:gd name="connsiteX17" fmla="*/ 4500446 w 6750669"/>
              <a:gd name="connsiteY17" fmla="*/ 830997 h 830997"/>
              <a:gd name="connsiteX18" fmla="*/ 3937890 w 6750669"/>
              <a:gd name="connsiteY18" fmla="*/ 830997 h 830997"/>
              <a:gd name="connsiteX19" fmla="*/ 3577855 w 6750669"/>
              <a:gd name="connsiteY19" fmla="*/ 830997 h 830997"/>
              <a:gd name="connsiteX20" fmla="*/ 3150312 w 6750669"/>
              <a:gd name="connsiteY20" fmla="*/ 830997 h 830997"/>
              <a:gd name="connsiteX21" fmla="*/ 2452743 w 6750669"/>
              <a:gd name="connsiteY21" fmla="*/ 830997 h 830997"/>
              <a:gd name="connsiteX22" fmla="*/ 1890187 w 6750669"/>
              <a:gd name="connsiteY22" fmla="*/ 830997 h 830997"/>
              <a:gd name="connsiteX23" fmla="*/ 1462645 w 6750669"/>
              <a:gd name="connsiteY23" fmla="*/ 830997 h 830997"/>
              <a:gd name="connsiteX24" fmla="*/ 900089 w 6750669"/>
              <a:gd name="connsiteY24" fmla="*/ 830997 h 830997"/>
              <a:gd name="connsiteX25" fmla="*/ 540054 w 6750669"/>
              <a:gd name="connsiteY25" fmla="*/ 830997 h 830997"/>
              <a:gd name="connsiteX26" fmla="*/ 0 w 6750669"/>
              <a:gd name="connsiteY26" fmla="*/ 830997 h 830997"/>
              <a:gd name="connsiteX27" fmla="*/ 0 w 6750669"/>
              <a:gd name="connsiteY27" fmla="*/ 415499 h 830997"/>
              <a:gd name="connsiteX28" fmla="*/ 0 w 6750669"/>
              <a:gd name="connsiteY28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750669" h="830997" extrusionOk="0">
                <a:moveTo>
                  <a:pt x="0" y="0"/>
                </a:moveTo>
                <a:cubicBezTo>
                  <a:pt x="167259" y="-40196"/>
                  <a:pt x="366469" y="24742"/>
                  <a:pt x="495049" y="0"/>
                </a:cubicBezTo>
                <a:cubicBezTo>
                  <a:pt x="623629" y="-24742"/>
                  <a:pt x="716929" y="12873"/>
                  <a:pt x="855085" y="0"/>
                </a:cubicBezTo>
                <a:cubicBezTo>
                  <a:pt x="993241" y="-12873"/>
                  <a:pt x="1306056" y="3709"/>
                  <a:pt x="1552654" y="0"/>
                </a:cubicBezTo>
                <a:cubicBezTo>
                  <a:pt x="1799252" y="-3709"/>
                  <a:pt x="1930423" y="56160"/>
                  <a:pt x="2047703" y="0"/>
                </a:cubicBezTo>
                <a:cubicBezTo>
                  <a:pt x="2164983" y="-56160"/>
                  <a:pt x="2330279" y="1874"/>
                  <a:pt x="2542752" y="0"/>
                </a:cubicBezTo>
                <a:cubicBezTo>
                  <a:pt x="2755225" y="-1874"/>
                  <a:pt x="3053331" y="25515"/>
                  <a:pt x="3240321" y="0"/>
                </a:cubicBezTo>
                <a:cubicBezTo>
                  <a:pt x="3427311" y="-25515"/>
                  <a:pt x="3510449" y="15475"/>
                  <a:pt x="3667863" y="0"/>
                </a:cubicBezTo>
                <a:cubicBezTo>
                  <a:pt x="3825277" y="-15475"/>
                  <a:pt x="4221521" y="27993"/>
                  <a:pt x="4365433" y="0"/>
                </a:cubicBezTo>
                <a:cubicBezTo>
                  <a:pt x="4509345" y="-27993"/>
                  <a:pt x="4777856" y="47279"/>
                  <a:pt x="5063002" y="0"/>
                </a:cubicBezTo>
                <a:cubicBezTo>
                  <a:pt x="5348148" y="-47279"/>
                  <a:pt x="5473214" y="22805"/>
                  <a:pt x="5625558" y="0"/>
                </a:cubicBezTo>
                <a:cubicBezTo>
                  <a:pt x="5777902" y="-22805"/>
                  <a:pt x="6257428" y="28636"/>
                  <a:pt x="6750669" y="0"/>
                </a:cubicBezTo>
                <a:cubicBezTo>
                  <a:pt x="6798454" y="196833"/>
                  <a:pt x="6706224" y="213123"/>
                  <a:pt x="6750669" y="407189"/>
                </a:cubicBezTo>
                <a:cubicBezTo>
                  <a:pt x="6795114" y="601255"/>
                  <a:pt x="6714386" y="622181"/>
                  <a:pt x="6750669" y="830997"/>
                </a:cubicBezTo>
                <a:cubicBezTo>
                  <a:pt x="6525142" y="865199"/>
                  <a:pt x="6380391" y="794587"/>
                  <a:pt x="6188113" y="830997"/>
                </a:cubicBezTo>
                <a:cubicBezTo>
                  <a:pt x="5995835" y="867407"/>
                  <a:pt x="5894251" y="827603"/>
                  <a:pt x="5760571" y="830997"/>
                </a:cubicBezTo>
                <a:cubicBezTo>
                  <a:pt x="5626891" y="834391"/>
                  <a:pt x="5438646" y="778925"/>
                  <a:pt x="5198015" y="830997"/>
                </a:cubicBezTo>
                <a:cubicBezTo>
                  <a:pt x="4957384" y="883069"/>
                  <a:pt x="4654106" y="802083"/>
                  <a:pt x="4500446" y="830997"/>
                </a:cubicBezTo>
                <a:cubicBezTo>
                  <a:pt x="4346786" y="859911"/>
                  <a:pt x="4081080" y="766596"/>
                  <a:pt x="3937890" y="830997"/>
                </a:cubicBezTo>
                <a:cubicBezTo>
                  <a:pt x="3794700" y="895398"/>
                  <a:pt x="3652898" y="788454"/>
                  <a:pt x="3577855" y="830997"/>
                </a:cubicBezTo>
                <a:cubicBezTo>
                  <a:pt x="3502812" y="873540"/>
                  <a:pt x="3336066" y="819884"/>
                  <a:pt x="3150312" y="830997"/>
                </a:cubicBezTo>
                <a:cubicBezTo>
                  <a:pt x="2964558" y="842110"/>
                  <a:pt x="2772291" y="772924"/>
                  <a:pt x="2452743" y="830997"/>
                </a:cubicBezTo>
                <a:cubicBezTo>
                  <a:pt x="2133195" y="889070"/>
                  <a:pt x="2023674" y="811498"/>
                  <a:pt x="1890187" y="830997"/>
                </a:cubicBezTo>
                <a:cubicBezTo>
                  <a:pt x="1756700" y="850496"/>
                  <a:pt x="1607021" y="806266"/>
                  <a:pt x="1462645" y="830997"/>
                </a:cubicBezTo>
                <a:cubicBezTo>
                  <a:pt x="1318269" y="855728"/>
                  <a:pt x="1125236" y="805112"/>
                  <a:pt x="900089" y="830997"/>
                </a:cubicBezTo>
                <a:cubicBezTo>
                  <a:pt x="674942" y="856882"/>
                  <a:pt x="640632" y="788148"/>
                  <a:pt x="540054" y="830997"/>
                </a:cubicBezTo>
                <a:cubicBezTo>
                  <a:pt x="439476" y="873846"/>
                  <a:pt x="110820" y="829867"/>
                  <a:pt x="0" y="830997"/>
                </a:cubicBezTo>
                <a:cubicBezTo>
                  <a:pt x="-47721" y="630224"/>
                  <a:pt x="5407" y="507636"/>
                  <a:pt x="0" y="415499"/>
                </a:cubicBezTo>
                <a:cubicBezTo>
                  <a:pt x="-5407" y="323362"/>
                  <a:pt x="21309" y="11596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Since there is no reason to split the leaf nodes, the output of each leaf will be our </a:t>
            </a:r>
            <a:r>
              <a:rPr lang="en-US" sz="2400" b="1" dirty="0"/>
              <a:t>output values</a:t>
            </a:r>
            <a:r>
              <a:rPr lang="en-US" sz="2400" dirty="0"/>
              <a:t>.</a:t>
            </a:r>
            <a:endParaRPr lang="en-PH" sz="2400" b="1" dirty="0"/>
          </a:p>
        </p:txBody>
      </p:sp>
    </p:spTree>
    <p:extLst>
      <p:ext uri="{BB962C8B-B14F-4D97-AF65-F5344CB8AC3E}">
        <p14:creationId xmlns:p14="http://schemas.microsoft.com/office/powerpoint/2010/main" val="23361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F0DDB5-5A7B-0833-D104-7E4AC50FD2FA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374058" y="1801879"/>
            <a:ext cx="781935" cy="46154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ounded Rectangle 46">
            <a:extLst>
              <a:ext uri="{FF2B5EF4-FFF2-40B4-BE49-F238E27FC236}">
                <a16:creationId xmlns:a16="http://schemas.microsoft.com/office/drawing/2014/main" id="{7FEFC2F0-96B4-CFF3-2F6C-A8B5B45270E3}"/>
              </a:ext>
            </a:extLst>
          </p:cNvPr>
          <p:cNvSpPr/>
          <p:nvPr/>
        </p:nvSpPr>
        <p:spPr>
          <a:xfrm>
            <a:off x="7937567" y="1373585"/>
            <a:ext cx="2436852" cy="4282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Is Round?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3E6595-25F7-56D7-9954-8E7B6E5E014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9155993" y="1801879"/>
            <a:ext cx="681448" cy="51392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34F78C8-B04E-5419-84A3-1F2531CBD2F7}"/>
              </a:ext>
            </a:extLst>
          </p:cNvPr>
          <p:cNvSpPr txBox="1"/>
          <p:nvPr/>
        </p:nvSpPr>
        <p:spPr>
          <a:xfrm>
            <a:off x="8164525" y="1845537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7F8A4-1F2D-6B95-9E7C-D1814D881FEF}"/>
              </a:ext>
            </a:extLst>
          </p:cNvPr>
          <p:cNvSpPr txBox="1"/>
          <p:nvPr/>
        </p:nvSpPr>
        <p:spPr>
          <a:xfrm>
            <a:off x="9618665" y="1868147"/>
            <a:ext cx="437552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pic>
        <p:nvPicPr>
          <p:cNvPr id="10" name="Picture 9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41FDDB4E-4AB7-6F1C-CDF3-7D57D8741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625" y="2201449"/>
            <a:ext cx="270761" cy="285529"/>
          </a:xfrm>
          <a:prstGeom prst="rect">
            <a:avLst/>
          </a:prstGeom>
        </p:spPr>
      </p:pic>
      <p:pic>
        <p:nvPicPr>
          <p:cNvPr id="11" name="Graphic 10" descr="Bowl outline">
            <a:extLst>
              <a:ext uri="{FF2B5EF4-FFF2-40B4-BE49-F238E27FC236}">
                <a16:creationId xmlns:a16="http://schemas.microsoft.com/office/drawing/2014/main" id="{CD9338C8-8CF8-0039-C5E8-3FE8B58814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7077314" y="2681389"/>
            <a:ext cx="1353807" cy="814281"/>
          </a:xfrm>
          <a:prstGeom prst="rect">
            <a:avLst/>
          </a:prstGeom>
        </p:spPr>
      </p:pic>
      <p:pic>
        <p:nvPicPr>
          <p:cNvPr id="12" name="Picture 11" descr="A red apple with green leaf&#10;&#10;Description automatically generated">
            <a:extLst>
              <a:ext uri="{FF2B5EF4-FFF2-40B4-BE49-F238E27FC236}">
                <a16:creationId xmlns:a16="http://schemas.microsoft.com/office/drawing/2014/main" id="{AD83BFAC-ACB4-E75A-5EA7-0AA4E92C3F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76" y="2354216"/>
            <a:ext cx="270761" cy="285529"/>
          </a:xfrm>
          <a:prstGeom prst="rect">
            <a:avLst/>
          </a:prstGeom>
        </p:spPr>
      </p:pic>
      <p:pic>
        <p:nvPicPr>
          <p:cNvPr id="13" name="Picture 12" descr="A red apple with green leaf&#10;&#10;Description automatically generated">
            <a:extLst>
              <a:ext uri="{FF2B5EF4-FFF2-40B4-BE49-F238E27FC236}">
                <a16:creationId xmlns:a16="http://schemas.microsoft.com/office/drawing/2014/main" id="{3538B317-80A7-910A-D772-F1BA70DFB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576" y="2685598"/>
            <a:ext cx="270761" cy="285529"/>
          </a:xfrm>
          <a:prstGeom prst="rect">
            <a:avLst/>
          </a:prstGeom>
        </p:spPr>
      </p:pic>
      <p:pic>
        <p:nvPicPr>
          <p:cNvPr id="14" name="Picture 13" descr="A red apple with green leaf&#10;&#10;Description automatically generated">
            <a:extLst>
              <a:ext uri="{FF2B5EF4-FFF2-40B4-BE49-F238E27FC236}">
                <a16:creationId xmlns:a16="http://schemas.microsoft.com/office/drawing/2014/main" id="{1E643ADA-8962-0349-B1C0-C4B3F11CD2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340" y="2366787"/>
            <a:ext cx="270761" cy="285529"/>
          </a:xfrm>
          <a:prstGeom prst="rect">
            <a:avLst/>
          </a:prstGeom>
        </p:spPr>
      </p:pic>
      <p:pic>
        <p:nvPicPr>
          <p:cNvPr id="15" name="Picture 14" descr="A red apple with green leaf&#10;&#10;Description automatically generated">
            <a:extLst>
              <a:ext uri="{FF2B5EF4-FFF2-40B4-BE49-F238E27FC236}">
                <a16:creationId xmlns:a16="http://schemas.microsoft.com/office/drawing/2014/main" id="{EFD2CDEC-D6BC-65A9-CAF1-747C4E6842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1883" y="2707489"/>
            <a:ext cx="270761" cy="241748"/>
          </a:xfrm>
          <a:prstGeom prst="rect">
            <a:avLst/>
          </a:prstGeom>
        </p:spPr>
      </p:pic>
      <p:pic>
        <p:nvPicPr>
          <p:cNvPr id="16" name="Picture 15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DB64BCD2-3F2E-CB32-64C8-5E9EC49B0A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8863" y="2377629"/>
            <a:ext cx="270761" cy="285529"/>
          </a:xfrm>
          <a:prstGeom prst="rect">
            <a:avLst/>
          </a:prstGeom>
        </p:spPr>
      </p:pic>
      <p:pic>
        <p:nvPicPr>
          <p:cNvPr id="17" name="Picture 16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173F0A7B-62C7-7387-EB10-A84E84A12A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8122" y="2366787"/>
            <a:ext cx="270761" cy="285529"/>
          </a:xfrm>
          <a:prstGeom prst="rect">
            <a:avLst/>
          </a:prstGeom>
        </p:spPr>
      </p:pic>
      <p:pic>
        <p:nvPicPr>
          <p:cNvPr id="18" name="Picture 17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CF9C7F29-AC95-652A-844A-B9A7AA316F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719" y="2733126"/>
            <a:ext cx="270761" cy="285529"/>
          </a:xfrm>
          <a:prstGeom prst="rect">
            <a:avLst/>
          </a:prstGeom>
        </p:spPr>
      </p:pic>
      <p:pic>
        <p:nvPicPr>
          <p:cNvPr id="19" name="Picture 18" descr="A cartoon orange with a leaf&#10;&#10;Description automatically generated">
            <a:extLst>
              <a:ext uri="{FF2B5EF4-FFF2-40B4-BE49-F238E27FC236}">
                <a16:creationId xmlns:a16="http://schemas.microsoft.com/office/drawing/2014/main" id="{390B525D-48D4-B99A-4D59-19C10681ED8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6566" y="2520394"/>
            <a:ext cx="270761" cy="285529"/>
          </a:xfrm>
          <a:prstGeom prst="rect">
            <a:avLst/>
          </a:prstGeom>
        </p:spPr>
      </p:pic>
      <p:pic>
        <p:nvPicPr>
          <p:cNvPr id="20" name="Graphic 19" descr="Bowl outline">
            <a:extLst>
              <a:ext uri="{FF2B5EF4-FFF2-40B4-BE49-F238E27FC236}">
                <a16:creationId xmlns:a16="http://schemas.microsoft.com/office/drawing/2014/main" id="{13631E34-559C-7A71-18F9-B094F0A0439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t="42963"/>
          <a:stretch/>
        </p:blipFill>
        <p:spPr>
          <a:xfrm>
            <a:off x="9558847" y="2645784"/>
            <a:ext cx="1353807" cy="814281"/>
          </a:xfrm>
          <a:prstGeom prst="rect">
            <a:avLst/>
          </a:prstGeom>
        </p:spPr>
      </p:pic>
      <p:pic>
        <p:nvPicPr>
          <p:cNvPr id="21" name="Picture 20" descr="A cartoon orange with a leaf&#10;&#10;Description automatically generated">
            <a:extLst>
              <a:ext uri="{FF2B5EF4-FFF2-40B4-BE49-F238E27FC236}">
                <a16:creationId xmlns:a16="http://schemas.microsoft.com/office/drawing/2014/main" id="{98AED1C5-7746-22A9-D746-75626644F3F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866" y="2524031"/>
            <a:ext cx="270761" cy="285529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B4873ED5-E9BD-AD30-75BC-B45CB1E12AD2}"/>
              </a:ext>
            </a:extLst>
          </p:cNvPr>
          <p:cNvGrpSpPr/>
          <p:nvPr/>
        </p:nvGrpSpPr>
        <p:grpSpPr>
          <a:xfrm>
            <a:off x="8483635" y="165099"/>
            <a:ext cx="1353807" cy="1420970"/>
            <a:chOff x="7088269" y="2537416"/>
            <a:chExt cx="1800000" cy="1791583"/>
          </a:xfrm>
        </p:grpSpPr>
        <p:pic>
          <p:nvPicPr>
            <p:cNvPr id="23" name="Picture 2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5E0BC609-51DC-136A-16A9-FC50E43D08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24" name="Picture 2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1150D5C9-57C5-CC3B-829C-C6B5563D5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25" name="Graphic 24" descr="Bowl outline">
              <a:extLst>
                <a:ext uri="{FF2B5EF4-FFF2-40B4-BE49-F238E27FC236}">
                  <a16:creationId xmlns:a16="http://schemas.microsoft.com/office/drawing/2014/main" id="{9BA34451-E8B3-B03F-8F2F-D34E1F856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26" name="Picture 2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3015B456-F082-A862-2A73-077E26869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27" name="Picture 2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7B31997-A36F-F1EE-59D7-86D771C48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28" name="Picture 2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41DF6192-C8E8-3FD9-B911-70AB8D100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29" name="Picture 2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80377471-AC2A-D60C-F3B2-C5AE7DF195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30" name="Picture 29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F005CDB2-6451-CD40-3924-E79D693D15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31" name="Picture 3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60830BB-5367-8127-D8DF-1D17713C5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32" name="Picture 3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FE55CF4-6C60-360A-DEFB-F3CCF8A14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33" name="Picture 3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E4C66125-AABC-17D8-8FF3-F6FA5C6B3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6C5CABCE-94DD-986B-F3B8-039A4A88E429}"/>
              </a:ext>
            </a:extLst>
          </p:cNvPr>
          <p:cNvGraphicFramePr>
            <a:graphicFrameLocks noGrp="1"/>
          </p:cNvGraphicFramePr>
          <p:nvPr/>
        </p:nvGraphicFramePr>
        <p:xfrm>
          <a:off x="248874" y="526246"/>
          <a:ext cx="3835340" cy="41708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F2E5C2-0EF4-754E-C305-AA1B0B8D7F2C}"/>
              </a:ext>
            </a:extLst>
          </p:cNvPr>
          <p:cNvCxnSpPr>
            <a:cxnSpLocks/>
            <a:stCxn id="39" idx="2"/>
          </p:cNvCxnSpPr>
          <p:nvPr/>
        </p:nvCxnSpPr>
        <p:spPr>
          <a:xfrm flipH="1">
            <a:off x="6892960" y="3702435"/>
            <a:ext cx="797667" cy="4914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5619B7D-A0A0-407D-4008-0452D4225318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7690627" y="3702435"/>
            <a:ext cx="665716" cy="4914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7D58A87-D8FC-A3D9-67AD-48DA4443B1C1}"/>
              </a:ext>
            </a:extLst>
          </p:cNvPr>
          <p:cNvSpPr txBox="1"/>
          <p:nvPr/>
        </p:nvSpPr>
        <p:spPr>
          <a:xfrm>
            <a:off x="6683427" y="3799701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5711D1F-2524-882A-D31F-50A701B9A4D1}"/>
              </a:ext>
            </a:extLst>
          </p:cNvPr>
          <p:cNvSpPr txBox="1"/>
          <p:nvPr/>
        </p:nvSpPr>
        <p:spPr>
          <a:xfrm>
            <a:off x="8161126" y="3788937"/>
            <a:ext cx="603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39" name="Rounded Rectangle 46">
            <a:extLst>
              <a:ext uri="{FF2B5EF4-FFF2-40B4-BE49-F238E27FC236}">
                <a16:creationId xmlns:a16="http://schemas.microsoft.com/office/drawing/2014/main" id="{4DF81A96-AF72-CB21-6CC8-48B0580683DE}"/>
              </a:ext>
            </a:extLst>
          </p:cNvPr>
          <p:cNvSpPr/>
          <p:nvPr/>
        </p:nvSpPr>
        <p:spPr>
          <a:xfrm>
            <a:off x="6918547" y="3274141"/>
            <a:ext cx="1544159" cy="4282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Is color Red?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B0987E2-0C45-693B-3EEF-5ECDD1B04A58}"/>
              </a:ext>
            </a:extLst>
          </p:cNvPr>
          <p:cNvGrpSpPr/>
          <p:nvPr/>
        </p:nvGrpSpPr>
        <p:grpSpPr>
          <a:xfrm>
            <a:off x="6143274" y="4540277"/>
            <a:ext cx="1353807" cy="1045114"/>
            <a:chOff x="5235814" y="4640335"/>
            <a:chExt cx="1353807" cy="1045114"/>
          </a:xfrm>
        </p:grpSpPr>
        <p:pic>
          <p:nvPicPr>
            <p:cNvPr id="4" name="Picture 3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F91ADA0A-D409-2C0F-B830-DFB006169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08159" y="4640335"/>
              <a:ext cx="270761" cy="285529"/>
            </a:xfrm>
            <a:prstGeom prst="rect">
              <a:avLst/>
            </a:prstGeom>
          </p:spPr>
        </p:pic>
        <p:pic>
          <p:nvPicPr>
            <p:cNvPr id="34" name="Graphic 33" descr="Bowl outline">
              <a:extLst>
                <a:ext uri="{FF2B5EF4-FFF2-40B4-BE49-F238E27FC236}">
                  <a16:creationId xmlns:a16="http://schemas.microsoft.com/office/drawing/2014/main" id="{8F2AD1B4-8F11-72AD-15C7-868962B71E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5235814" y="4871168"/>
              <a:ext cx="1353807" cy="814281"/>
            </a:xfrm>
            <a:prstGeom prst="rect">
              <a:avLst/>
            </a:prstGeom>
          </p:spPr>
        </p:pic>
        <p:pic>
          <p:nvPicPr>
            <p:cNvPr id="41" name="Picture 4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5B2E1B27-55A5-FECE-8EA1-24B3FAF8F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8150" y="4865656"/>
              <a:ext cx="270761" cy="285529"/>
            </a:xfrm>
            <a:prstGeom prst="rect">
              <a:avLst/>
            </a:prstGeom>
          </p:spPr>
        </p:pic>
        <p:pic>
          <p:nvPicPr>
            <p:cNvPr id="42" name="Picture 4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77B5F101-3EA3-F055-A21B-96930A0C6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1459" y="4706188"/>
              <a:ext cx="270761" cy="285529"/>
            </a:xfrm>
            <a:prstGeom prst="rect">
              <a:avLst/>
            </a:prstGeom>
          </p:spPr>
        </p:pic>
        <p:pic>
          <p:nvPicPr>
            <p:cNvPr id="43" name="Picture 4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D418863A-1DBD-A937-A2E6-D95E17FBB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68219" y="4922905"/>
              <a:ext cx="270761" cy="285529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1DE26CB-CB6C-426C-EECB-074D88B2405D}"/>
              </a:ext>
            </a:extLst>
          </p:cNvPr>
          <p:cNvGrpSpPr/>
          <p:nvPr/>
        </p:nvGrpSpPr>
        <p:grpSpPr>
          <a:xfrm>
            <a:off x="7768914" y="4604603"/>
            <a:ext cx="1353807" cy="975276"/>
            <a:chOff x="6892937" y="4752029"/>
            <a:chExt cx="1353807" cy="975276"/>
          </a:xfrm>
        </p:grpSpPr>
        <p:pic>
          <p:nvPicPr>
            <p:cNvPr id="51" name="Graphic 50" descr="Bowl outline">
              <a:extLst>
                <a:ext uri="{FF2B5EF4-FFF2-40B4-BE49-F238E27FC236}">
                  <a16:creationId xmlns:a16="http://schemas.microsoft.com/office/drawing/2014/main" id="{46F091AA-4A6E-3264-0E58-E397C8C609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6892937" y="4913024"/>
              <a:ext cx="1353807" cy="814281"/>
            </a:xfrm>
            <a:prstGeom prst="rect">
              <a:avLst/>
            </a:prstGeom>
          </p:spPr>
        </p:pic>
        <p:pic>
          <p:nvPicPr>
            <p:cNvPr id="52" name="Picture 51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BE11226C-828B-55A8-DC76-E96517E86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2189" y="4752029"/>
              <a:ext cx="270761" cy="285529"/>
            </a:xfrm>
            <a:prstGeom prst="rect">
              <a:avLst/>
            </a:prstGeom>
          </p:spPr>
        </p:pic>
        <p:pic>
          <p:nvPicPr>
            <p:cNvPr id="53" name="Picture 52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0F857E30-C650-C8A7-D815-2EAA5ABDE9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35489" y="4755666"/>
              <a:ext cx="270761" cy="285529"/>
            </a:xfrm>
            <a:prstGeom prst="rect">
              <a:avLst/>
            </a:prstGeom>
          </p:spPr>
        </p:pic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D826A16C-ED1C-4607-94CF-42C59287844D}"/>
              </a:ext>
            </a:extLst>
          </p:cNvPr>
          <p:cNvSpPr txBox="1"/>
          <p:nvPr/>
        </p:nvSpPr>
        <p:spPr>
          <a:xfrm>
            <a:off x="6232856" y="5807663"/>
            <a:ext cx="5326789" cy="461665"/>
          </a:xfrm>
          <a:custGeom>
            <a:avLst/>
            <a:gdLst>
              <a:gd name="connsiteX0" fmla="*/ 0 w 5326789"/>
              <a:gd name="connsiteY0" fmla="*/ 0 h 461665"/>
              <a:gd name="connsiteX1" fmla="*/ 538598 w 5326789"/>
              <a:gd name="connsiteY1" fmla="*/ 0 h 461665"/>
              <a:gd name="connsiteX2" fmla="*/ 970659 w 5326789"/>
              <a:gd name="connsiteY2" fmla="*/ 0 h 461665"/>
              <a:gd name="connsiteX3" fmla="*/ 1669061 w 5326789"/>
              <a:gd name="connsiteY3" fmla="*/ 0 h 461665"/>
              <a:gd name="connsiteX4" fmla="*/ 2207658 w 5326789"/>
              <a:gd name="connsiteY4" fmla="*/ 0 h 461665"/>
              <a:gd name="connsiteX5" fmla="*/ 2746256 w 5326789"/>
              <a:gd name="connsiteY5" fmla="*/ 0 h 461665"/>
              <a:gd name="connsiteX6" fmla="*/ 3444657 w 5326789"/>
              <a:gd name="connsiteY6" fmla="*/ 0 h 461665"/>
              <a:gd name="connsiteX7" fmla="*/ 3929987 w 5326789"/>
              <a:gd name="connsiteY7" fmla="*/ 0 h 461665"/>
              <a:gd name="connsiteX8" fmla="*/ 4628388 w 5326789"/>
              <a:gd name="connsiteY8" fmla="*/ 0 h 461665"/>
              <a:gd name="connsiteX9" fmla="*/ 5326789 w 5326789"/>
              <a:gd name="connsiteY9" fmla="*/ 0 h 461665"/>
              <a:gd name="connsiteX10" fmla="*/ 5326789 w 5326789"/>
              <a:gd name="connsiteY10" fmla="*/ 461665 h 461665"/>
              <a:gd name="connsiteX11" fmla="*/ 4734924 w 5326789"/>
              <a:gd name="connsiteY11" fmla="*/ 461665 h 461665"/>
              <a:gd name="connsiteX12" fmla="*/ 4196326 w 5326789"/>
              <a:gd name="connsiteY12" fmla="*/ 461665 h 461665"/>
              <a:gd name="connsiteX13" fmla="*/ 3497925 w 5326789"/>
              <a:gd name="connsiteY13" fmla="*/ 461665 h 461665"/>
              <a:gd name="connsiteX14" fmla="*/ 2799524 w 5326789"/>
              <a:gd name="connsiteY14" fmla="*/ 461665 h 461665"/>
              <a:gd name="connsiteX15" fmla="*/ 2314194 w 5326789"/>
              <a:gd name="connsiteY15" fmla="*/ 461665 h 461665"/>
              <a:gd name="connsiteX16" fmla="*/ 1722328 w 5326789"/>
              <a:gd name="connsiteY16" fmla="*/ 461665 h 461665"/>
              <a:gd name="connsiteX17" fmla="*/ 1023927 w 5326789"/>
              <a:gd name="connsiteY17" fmla="*/ 461665 h 461665"/>
              <a:gd name="connsiteX18" fmla="*/ 0 w 5326789"/>
              <a:gd name="connsiteY18" fmla="*/ 461665 h 461665"/>
              <a:gd name="connsiteX19" fmla="*/ 0 w 5326789"/>
              <a:gd name="connsiteY19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326789" h="461665" extrusionOk="0">
                <a:moveTo>
                  <a:pt x="0" y="0"/>
                </a:moveTo>
                <a:cubicBezTo>
                  <a:pt x="132516" y="-34745"/>
                  <a:pt x="387605" y="37826"/>
                  <a:pt x="538598" y="0"/>
                </a:cubicBezTo>
                <a:cubicBezTo>
                  <a:pt x="689591" y="-37826"/>
                  <a:pt x="799177" y="22763"/>
                  <a:pt x="970659" y="0"/>
                </a:cubicBezTo>
                <a:cubicBezTo>
                  <a:pt x="1142141" y="-22763"/>
                  <a:pt x="1479972" y="56235"/>
                  <a:pt x="1669061" y="0"/>
                </a:cubicBezTo>
                <a:cubicBezTo>
                  <a:pt x="1858150" y="-56235"/>
                  <a:pt x="1982172" y="25592"/>
                  <a:pt x="2207658" y="0"/>
                </a:cubicBezTo>
                <a:cubicBezTo>
                  <a:pt x="2433144" y="-25592"/>
                  <a:pt x="2504769" y="56306"/>
                  <a:pt x="2746256" y="0"/>
                </a:cubicBezTo>
                <a:cubicBezTo>
                  <a:pt x="2987743" y="-56306"/>
                  <a:pt x="3289483" y="53751"/>
                  <a:pt x="3444657" y="0"/>
                </a:cubicBezTo>
                <a:cubicBezTo>
                  <a:pt x="3599831" y="-53751"/>
                  <a:pt x="3705683" y="37237"/>
                  <a:pt x="3929987" y="0"/>
                </a:cubicBezTo>
                <a:cubicBezTo>
                  <a:pt x="4154291" y="-37237"/>
                  <a:pt x="4460131" y="67426"/>
                  <a:pt x="4628388" y="0"/>
                </a:cubicBezTo>
                <a:cubicBezTo>
                  <a:pt x="4796645" y="-67426"/>
                  <a:pt x="5148412" y="71050"/>
                  <a:pt x="5326789" y="0"/>
                </a:cubicBezTo>
                <a:cubicBezTo>
                  <a:pt x="5354989" y="178584"/>
                  <a:pt x="5293714" y="304996"/>
                  <a:pt x="5326789" y="461665"/>
                </a:cubicBezTo>
                <a:cubicBezTo>
                  <a:pt x="5136311" y="531317"/>
                  <a:pt x="4926930" y="458052"/>
                  <a:pt x="4734924" y="461665"/>
                </a:cubicBezTo>
                <a:cubicBezTo>
                  <a:pt x="4542919" y="465278"/>
                  <a:pt x="4319682" y="434392"/>
                  <a:pt x="4196326" y="461665"/>
                </a:cubicBezTo>
                <a:cubicBezTo>
                  <a:pt x="4072970" y="488938"/>
                  <a:pt x="3765727" y="416350"/>
                  <a:pt x="3497925" y="461665"/>
                </a:cubicBezTo>
                <a:cubicBezTo>
                  <a:pt x="3230123" y="506980"/>
                  <a:pt x="2972189" y="378310"/>
                  <a:pt x="2799524" y="461665"/>
                </a:cubicBezTo>
                <a:cubicBezTo>
                  <a:pt x="2626859" y="545020"/>
                  <a:pt x="2531374" y="452948"/>
                  <a:pt x="2314194" y="461665"/>
                </a:cubicBezTo>
                <a:cubicBezTo>
                  <a:pt x="2097014" y="470382"/>
                  <a:pt x="2001754" y="429659"/>
                  <a:pt x="1722328" y="461665"/>
                </a:cubicBezTo>
                <a:cubicBezTo>
                  <a:pt x="1442902" y="493671"/>
                  <a:pt x="1325375" y="383282"/>
                  <a:pt x="1023927" y="461665"/>
                </a:cubicBezTo>
                <a:cubicBezTo>
                  <a:pt x="722479" y="540048"/>
                  <a:pt x="458618" y="457062"/>
                  <a:pt x="0" y="461665"/>
                </a:cubicBezTo>
                <a:cubicBezTo>
                  <a:pt x="-7078" y="300802"/>
                  <a:pt x="30168" y="12203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We are done building our </a:t>
            </a:r>
            <a:r>
              <a:rPr lang="en-US" sz="2400" b="1" dirty="0"/>
              <a:t>decision tree</a:t>
            </a:r>
            <a:r>
              <a:rPr lang="en-US" sz="2400" dirty="0"/>
              <a:t>!</a:t>
            </a:r>
            <a:endParaRPr lang="en-PH" sz="2400" b="1" dirty="0"/>
          </a:p>
        </p:txBody>
      </p:sp>
    </p:spTree>
    <p:extLst>
      <p:ext uri="{BB962C8B-B14F-4D97-AF65-F5344CB8AC3E}">
        <p14:creationId xmlns:p14="http://schemas.microsoft.com/office/powerpoint/2010/main" val="206224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C6F9EBE-E470-10A5-2876-561F5BC57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3" y="241266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References</a:t>
            </a:r>
            <a:endParaRPr lang="en-PH" sz="5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D3D7BC-76A5-755B-4DAA-F0FAE606B511}"/>
              </a:ext>
            </a:extLst>
          </p:cNvPr>
          <p:cNvSpPr txBox="1"/>
          <p:nvPr/>
        </p:nvSpPr>
        <p:spPr>
          <a:xfrm>
            <a:off x="706432" y="1035133"/>
            <a:ext cx="1045043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PH" sz="3000" dirty="0">
                <a:hlinkClick r:id="rId4"/>
              </a:rPr>
              <a:t>https://www.ibm.com/topics/decision-trees</a:t>
            </a:r>
            <a:endParaRPr lang="en-PH" sz="3000" dirty="0"/>
          </a:p>
          <a:p>
            <a:pPr marL="457200" indent="-457200">
              <a:buFont typeface="Wingdings" pitchFamily="2" charset="2"/>
              <a:buChar char="§"/>
            </a:pPr>
            <a:endParaRPr lang="en-PH" sz="3000" dirty="0"/>
          </a:p>
          <a:p>
            <a:pPr marL="457200" indent="-457200">
              <a:buFont typeface="Wingdings" pitchFamily="2" charset="2"/>
              <a:buChar char="§"/>
            </a:pPr>
            <a:r>
              <a:rPr lang="en-PH" sz="3000" dirty="0">
                <a:hlinkClick r:id="rId5"/>
              </a:rPr>
              <a:t>https://www.ibm.com/docs/en/db2/11.5?topic=building-decision-trees</a:t>
            </a:r>
            <a:endParaRPr lang="en-PH" sz="3000" dirty="0"/>
          </a:p>
          <a:p>
            <a:pPr marL="457200" indent="-457200">
              <a:buFont typeface="Wingdings" pitchFamily="2" charset="2"/>
              <a:buChar char="§"/>
            </a:pPr>
            <a:endParaRPr lang="en-PH" sz="3000" dirty="0"/>
          </a:p>
          <a:p>
            <a:pPr marL="457200" indent="-457200">
              <a:buFont typeface="Wingdings" pitchFamily="2" charset="2"/>
              <a:buChar char="§"/>
            </a:pPr>
            <a:r>
              <a:rPr lang="en-PH" sz="3000" dirty="0">
                <a:hlinkClick r:id="rId6"/>
              </a:rPr>
              <a:t>https://www.youtube.com/watch?v=_L39rN6gz7Y&amp;t=676s</a:t>
            </a:r>
            <a:endParaRPr lang="en-PH" sz="3000" dirty="0"/>
          </a:p>
          <a:p>
            <a:pPr marL="457200" indent="-457200">
              <a:buFont typeface="Wingdings" pitchFamily="2" charset="2"/>
              <a:buChar char="§"/>
            </a:pP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14158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492DBF7-ED74-CCE2-CF6A-3BAACCB9BECC}"/>
              </a:ext>
            </a:extLst>
          </p:cNvPr>
          <p:cNvGrpSpPr/>
          <p:nvPr/>
        </p:nvGrpSpPr>
        <p:grpSpPr>
          <a:xfrm>
            <a:off x="5196000" y="217962"/>
            <a:ext cx="1800000" cy="1791583"/>
            <a:chOff x="7088269" y="2537416"/>
            <a:chExt cx="1800000" cy="1791583"/>
          </a:xfrm>
        </p:grpSpPr>
        <p:pic>
          <p:nvPicPr>
            <p:cNvPr id="12" name="Picture 1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1682EEE6-E2B5-EF2B-DC66-E7D063BD2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14" name="Picture 1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87263B1F-B875-A276-44AA-C46B8B927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18" name="Graphic 17" descr="Bowl outline">
              <a:extLst>
                <a:ext uri="{FF2B5EF4-FFF2-40B4-BE49-F238E27FC236}">
                  <a16:creationId xmlns:a16="http://schemas.microsoft.com/office/drawing/2014/main" id="{3A1A595E-96B8-11C6-68AB-50B3991BA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22" name="Picture 21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441ED67A-B599-EF90-6EAF-16E80B389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23" name="Picture 22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27435327-29DD-6374-9E02-3B91C36EC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24" name="Picture 2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516B896-3594-54AA-DE57-9C2545F2A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25" name="Picture 2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A4E6A29-4ACF-F43E-3F5F-9AD1B07AF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26" name="Picture 25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077F2D64-0B80-F8CD-B2D0-7AE83F55E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27" name="Picture 26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29321C3E-63F7-1E88-A699-E1940B3BA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28" name="Picture 2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B068A14-B9C5-D50D-A7A6-C66B28BC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29" name="Picture 2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B23C7E9-37D6-E6AE-F477-530F80FA5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E2C26E4-D962-4202-119A-0DE4628AD193}"/>
              </a:ext>
            </a:extLst>
          </p:cNvPr>
          <p:cNvGrpSpPr/>
          <p:nvPr/>
        </p:nvGrpSpPr>
        <p:grpSpPr>
          <a:xfrm>
            <a:off x="3250309" y="2463585"/>
            <a:ext cx="1800000" cy="1535973"/>
            <a:chOff x="7088269" y="2793026"/>
            <a:chExt cx="1800000" cy="1535973"/>
          </a:xfrm>
        </p:grpSpPr>
        <p:pic>
          <p:nvPicPr>
            <p:cNvPr id="50" name="Picture 49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85F398A-0A3D-6BC5-A4B4-D8A1F05F7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52" name="Graphic 51" descr="Bowl outline">
              <a:extLst>
                <a:ext uri="{FF2B5EF4-FFF2-40B4-BE49-F238E27FC236}">
                  <a16:creationId xmlns:a16="http://schemas.microsoft.com/office/drawing/2014/main" id="{B7E4C766-2069-6341-7CD0-56544DC8F6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53" name="Picture 52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CFC142B-FB00-576D-994A-CD73AC9C8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54" name="Picture 5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F7D26BF-C38C-D655-B99D-9B3C05AC6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55" name="Picture 5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7A93E68B-691E-1AFA-5C49-227D96DF3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56" name="Picture 5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F34C6870-58D2-9B98-3039-76655BD7C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58" name="Picture 5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E4F139F-22DD-9BD6-9680-62BAECCD4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59" name="Picture 5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AF8DFAFF-4581-8E0D-8A0F-5D4D1F69D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427" y="2793026"/>
              <a:ext cx="360000" cy="360000"/>
            </a:xfrm>
            <a:prstGeom prst="rect">
              <a:avLst/>
            </a:prstGeom>
          </p:spPr>
        </p:pic>
        <p:pic>
          <p:nvPicPr>
            <p:cNvPr id="60" name="Picture 59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824A5BA0-85A4-4BCA-52AE-5597C0A8F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6DF4BE5-491F-0104-4178-B3A4B010E9E7}"/>
              </a:ext>
            </a:extLst>
          </p:cNvPr>
          <p:cNvGrpSpPr/>
          <p:nvPr/>
        </p:nvGrpSpPr>
        <p:grpSpPr>
          <a:xfrm>
            <a:off x="7205938" y="2876438"/>
            <a:ext cx="1800000" cy="1114876"/>
            <a:chOff x="7205938" y="2968463"/>
            <a:chExt cx="1800000" cy="1114876"/>
          </a:xfrm>
        </p:grpSpPr>
        <p:pic>
          <p:nvPicPr>
            <p:cNvPr id="64" name="Picture 6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8F48AC57-E543-D08C-F26A-13A0202AA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085" y="2968463"/>
              <a:ext cx="360000" cy="360000"/>
            </a:xfrm>
            <a:prstGeom prst="rect">
              <a:avLst/>
            </a:prstGeom>
          </p:spPr>
        </p:pic>
        <p:pic>
          <p:nvPicPr>
            <p:cNvPr id="65" name="Graphic 64" descr="Bowl outline">
              <a:extLst>
                <a:ext uri="{FF2B5EF4-FFF2-40B4-BE49-F238E27FC236}">
                  <a16:creationId xmlns:a16="http://schemas.microsoft.com/office/drawing/2014/main" id="{EBD70556-920F-3376-8E27-B494410D46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42963"/>
            <a:stretch/>
          </p:blipFill>
          <p:spPr>
            <a:xfrm>
              <a:off x="7205938" y="3056680"/>
              <a:ext cx="1800000" cy="1026659"/>
            </a:xfrm>
            <a:prstGeom prst="rect">
              <a:avLst/>
            </a:prstGeom>
          </p:spPr>
        </p:pic>
        <p:pic>
          <p:nvPicPr>
            <p:cNvPr id="70" name="Picture 69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8C180C21-09DF-359C-FB4F-764B47516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3526" y="2973049"/>
              <a:ext cx="360000" cy="360000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C7B629CA-149B-40D0-B090-D120DE8462D8}"/>
              </a:ext>
            </a:extLst>
          </p:cNvPr>
          <p:cNvGrpSpPr/>
          <p:nvPr/>
        </p:nvGrpSpPr>
        <p:grpSpPr>
          <a:xfrm>
            <a:off x="4986064" y="5116066"/>
            <a:ext cx="1800000" cy="1418695"/>
            <a:chOff x="7088269" y="2910304"/>
            <a:chExt cx="1800000" cy="1418695"/>
          </a:xfrm>
        </p:grpSpPr>
        <p:pic>
          <p:nvPicPr>
            <p:cNvPr id="76" name="Graphic 75" descr="Bowl outline">
              <a:extLst>
                <a:ext uri="{FF2B5EF4-FFF2-40B4-BE49-F238E27FC236}">
                  <a16:creationId xmlns:a16="http://schemas.microsoft.com/office/drawing/2014/main" id="{45637942-FC45-9F10-3B64-D12517BB6E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77" name="Picture 76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F7D6FA35-9EF6-5972-F869-2D2492899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4225" y="2910304"/>
              <a:ext cx="360000" cy="360000"/>
            </a:xfrm>
            <a:prstGeom prst="rect">
              <a:avLst/>
            </a:prstGeom>
          </p:spPr>
        </p:pic>
        <p:pic>
          <p:nvPicPr>
            <p:cNvPr id="78" name="Picture 7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DCE610B0-D59A-33D3-EC44-8A9DB06AA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79" name="Picture 7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EEBB491B-238F-3D97-4953-11F2D6E77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4225" y="3270304"/>
              <a:ext cx="360000" cy="360000"/>
            </a:xfrm>
            <a:prstGeom prst="rect">
              <a:avLst/>
            </a:prstGeom>
          </p:spPr>
        </p:pic>
        <p:pic>
          <p:nvPicPr>
            <p:cNvPr id="80" name="Picture 79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628DBE22-9A8E-90AA-5D22-F6ECF21E3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6A2AA737-6E17-AA46-3247-36D396FE1528}"/>
              </a:ext>
            </a:extLst>
          </p:cNvPr>
          <p:cNvGrpSpPr/>
          <p:nvPr/>
        </p:nvGrpSpPr>
        <p:grpSpPr>
          <a:xfrm>
            <a:off x="2537679" y="5182106"/>
            <a:ext cx="1800000" cy="1360624"/>
            <a:chOff x="4951755" y="4791782"/>
            <a:chExt cx="1800000" cy="1360624"/>
          </a:xfrm>
        </p:grpSpPr>
        <p:pic>
          <p:nvPicPr>
            <p:cNvPr id="85" name="Picture 84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2F8341BC-60AF-71D1-793D-9E68339F8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0245" y="4798651"/>
              <a:ext cx="360000" cy="360000"/>
            </a:xfrm>
            <a:prstGeom prst="rect">
              <a:avLst/>
            </a:prstGeom>
          </p:spPr>
        </p:pic>
        <p:pic>
          <p:nvPicPr>
            <p:cNvPr id="86" name="Graphic 85" descr="Bowl outline">
              <a:extLst>
                <a:ext uri="{FF2B5EF4-FFF2-40B4-BE49-F238E27FC236}">
                  <a16:creationId xmlns:a16="http://schemas.microsoft.com/office/drawing/2014/main" id="{2581B6AA-2231-29B5-028B-B5E59DD58C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42963"/>
            <a:stretch/>
          </p:blipFill>
          <p:spPr>
            <a:xfrm>
              <a:off x="4951755" y="5125747"/>
              <a:ext cx="1800000" cy="1026659"/>
            </a:xfrm>
            <a:prstGeom prst="rect">
              <a:avLst/>
            </a:prstGeom>
          </p:spPr>
        </p:pic>
        <p:pic>
          <p:nvPicPr>
            <p:cNvPr id="91" name="Picture 9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CA451131-36EB-8888-0545-54D6D2174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7734" y="5160396"/>
              <a:ext cx="360000" cy="360000"/>
            </a:xfrm>
            <a:prstGeom prst="rect">
              <a:avLst/>
            </a:prstGeom>
          </p:spPr>
        </p:pic>
        <p:pic>
          <p:nvPicPr>
            <p:cNvPr id="92" name="Picture 9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C6CE7792-3D41-7592-12A9-417B40E9F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1755" y="5177816"/>
              <a:ext cx="360000" cy="360000"/>
            </a:xfrm>
            <a:prstGeom prst="rect">
              <a:avLst/>
            </a:prstGeom>
          </p:spPr>
        </p:pic>
        <p:pic>
          <p:nvPicPr>
            <p:cNvPr id="93" name="Picture 9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4DCAD0CB-BB36-4AA1-7751-0E9B063579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1659" y="4791782"/>
              <a:ext cx="360000" cy="360000"/>
            </a:xfrm>
            <a:prstGeom prst="rect">
              <a:avLst/>
            </a:prstGeom>
          </p:spPr>
        </p:pic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1ABC8D5-10C9-24D9-03CF-25D5C6263277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5050309" y="2262691"/>
            <a:ext cx="1039648" cy="58191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C279A92-98CE-F688-8838-30E254929178}"/>
              </a:ext>
            </a:extLst>
          </p:cNvPr>
          <p:cNvSpPr/>
          <p:nvPr/>
        </p:nvSpPr>
        <p:spPr>
          <a:xfrm>
            <a:off x="4469957" y="1722691"/>
            <a:ext cx="3240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Is the color of the fruit red?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8E8E65F8-83BE-A1E9-C71E-B769F937DB1C}"/>
              </a:ext>
            </a:extLst>
          </p:cNvPr>
          <p:cNvSpPr/>
          <p:nvPr/>
        </p:nvSpPr>
        <p:spPr>
          <a:xfrm>
            <a:off x="2474994" y="3743358"/>
            <a:ext cx="4320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Is the shape of the fruit round/circle?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BBF8A5-2AC0-43A0-3564-D99B51951F96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6089957" y="2262691"/>
            <a:ext cx="906043" cy="64795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FF672D4-8F1D-59C5-1246-999C224D29E3}"/>
              </a:ext>
            </a:extLst>
          </p:cNvPr>
          <p:cNvCxnSpPr>
            <a:cxnSpLocks/>
            <a:stCxn id="96" idx="2"/>
          </p:cNvCxnSpPr>
          <p:nvPr/>
        </p:nvCxnSpPr>
        <p:spPr>
          <a:xfrm flipH="1">
            <a:off x="3762467" y="4283358"/>
            <a:ext cx="872527" cy="54750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C854708-8405-AE27-FE77-63FDC0B76FCD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4634994" y="4283358"/>
            <a:ext cx="748376" cy="614948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2BDAAD2C-0B5E-2B8D-4BFA-F612EF713E0F}"/>
              </a:ext>
            </a:extLst>
          </p:cNvPr>
          <p:cNvSpPr txBox="1"/>
          <p:nvPr/>
        </p:nvSpPr>
        <p:spPr>
          <a:xfrm>
            <a:off x="339307" y="595286"/>
            <a:ext cx="2571241" cy="1569660"/>
          </a:xfrm>
          <a:custGeom>
            <a:avLst/>
            <a:gdLst>
              <a:gd name="connsiteX0" fmla="*/ 0 w 2571241"/>
              <a:gd name="connsiteY0" fmla="*/ 0 h 1569660"/>
              <a:gd name="connsiteX1" fmla="*/ 488536 w 2571241"/>
              <a:gd name="connsiteY1" fmla="*/ 0 h 1569660"/>
              <a:gd name="connsiteX2" fmla="*/ 925647 w 2571241"/>
              <a:gd name="connsiteY2" fmla="*/ 0 h 1569660"/>
              <a:gd name="connsiteX3" fmla="*/ 1491320 w 2571241"/>
              <a:gd name="connsiteY3" fmla="*/ 0 h 1569660"/>
              <a:gd name="connsiteX4" fmla="*/ 1979856 w 2571241"/>
              <a:gd name="connsiteY4" fmla="*/ 0 h 1569660"/>
              <a:gd name="connsiteX5" fmla="*/ 2571241 w 2571241"/>
              <a:gd name="connsiteY5" fmla="*/ 0 h 1569660"/>
              <a:gd name="connsiteX6" fmla="*/ 2571241 w 2571241"/>
              <a:gd name="connsiteY6" fmla="*/ 554613 h 1569660"/>
              <a:gd name="connsiteX7" fmla="*/ 2571241 w 2571241"/>
              <a:gd name="connsiteY7" fmla="*/ 1077833 h 1569660"/>
              <a:gd name="connsiteX8" fmla="*/ 2571241 w 2571241"/>
              <a:gd name="connsiteY8" fmla="*/ 1569660 h 1569660"/>
              <a:gd name="connsiteX9" fmla="*/ 2108418 w 2571241"/>
              <a:gd name="connsiteY9" fmla="*/ 1569660 h 1569660"/>
              <a:gd name="connsiteX10" fmla="*/ 1594169 w 2571241"/>
              <a:gd name="connsiteY10" fmla="*/ 1569660 h 1569660"/>
              <a:gd name="connsiteX11" fmla="*/ 1079921 w 2571241"/>
              <a:gd name="connsiteY11" fmla="*/ 1569660 h 1569660"/>
              <a:gd name="connsiteX12" fmla="*/ 591385 w 2571241"/>
              <a:gd name="connsiteY12" fmla="*/ 1569660 h 1569660"/>
              <a:gd name="connsiteX13" fmla="*/ 0 w 2571241"/>
              <a:gd name="connsiteY13" fmla="*/ 1569660 h 1569660"/>
              <a:gd name="connsiteX14" fmla="*/ 0 w 2571241"/>
              <a:gd name="connsiteY14" fmla="*/ 1015047 h 1569660"/>
              <a:gd name="connsiteX15" fmla="*/ 0 w 2571241"/>
              <a:gd name="connsiteY15" fmla="*/ 460434 h 1569660"/>
              <a:gd name="connsiteX16" fmla="*/ 0 w 2571241"/>
              <a:gd name="connsiteY16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571241" h="1569660" extrusionOk="0">
                <a:moveTo>
                  <a:pt x="0" y="0"/>
                </a:moveTo>
                <a:cubicBezTo>
                  <a:pt x="165749" y="-46534"/>
                  <a:pt x="254884" y="53190"/>
                  <a:pt x="488536" y="0"/>
                </a:cubicBezTo>
                <a:cubicBezTo>
                  <a:pt x="722188" y="-53190"/>
                  <a:pt x="713506" y="46214"/>
                  <a:pt x="925647" y="0"/>
                </a:cubicBezTo>
                <a:cubicBezTo>
                  <a:pt x="1137788" y="-46214"/>
                  <a:pt x="1373428" y="39971"/>
                  <a:pt x="1491320" y="0"/>
                </a:cubicBezTo>
                <a:cubicBezTo>
                  <a:pt x="1609212" y="-39971"/>
                  <a:pt x="1845758" y="20187"/>
                  <a:pt x="1979856" y="0"/>
                </a:cubicBezTo>
                <a:cubicBezTo>
                  <a:pt x="2113954" y="-20187"/>
                  <a:pt x="2443695" y="55220"/>
                  <a:pt x="2571241" y="0"/>
                </a:cubicBezTo>
                <a:cubicBezTo>
                  <a:pt x="2574047" y="224270"/>
                  <a:pt x="2561339" y="328034"/>
                  <a:pt x="2571241" y="554613"/>
                </a:cubicBezTo>
                <a:cubicBezTo>
                  <a:pt x="2581143" y="781192"/>
                  <a:pt x="2562127" y="833896"/>
                  <a:pt x="2571241" y="1077833"/>
                </a:cubicBezTo>
                <a:cubicBezTo>
                  <a:pt x="2580355" y="1321770"/>
                  <a:pt x="2564556" y="1453710"/>
                  <a:pt x="2571241" y="1569660"/>
                </a:cubicBezTo>
                <a:cubicBezTo>
                  <a:pt x="2412710" y="1587754"/>
                  <a:pt x="2329579" y="1562614"/>
                  <a:pt x="2108418" y="1569660"/>
                </a:cubicBezTo>
                <a:cubicBezTo>
                  <a:pt x="1887257" y="1576706"/>
                  <a:pt x="1814223" y="1563988"/>
                  <a:pt x="1594169" y="1569660"/>
                </a:cubicBezTo>
                <a:cubicBezTo>
                  <a:pt x="1374115" y="1575332"/>
                  <a:pt x="1224127" y="1544545"/>
                  <a:pt x="1079921" y="1569660"/>
                </a:cubicBezTo>
                <a:cubicBezTo>
                  <a:pt x="935715" y="1594775"/>
                  <a:pt x="797950" y="1544008"/>
                  <a:pt x="591385" y="1569660"/>
                </a:cubicBezTo>
                <a:cubicBezTo>
                  <a:pt x="384820" y="1595312"/>
                  <a:pt x="170633" y="1540584"/>
                  <a:pt x="0" y="1569660"/>
                </a:cubicBezTo>
                <a:cubicBezTo>
                  <a:pt x="-30494" y="1401409"/>
                  <a:pt x="8881" y="1187631"/>
                  <a:pt x="0" y="1015047"/>
                </a:cubicBezTo>
                <a:cubicBezTo>
                  <a:pt x="-8881" y="842463"/>
                  <a:pt x="30028" y="737608"/>
                  <a:pt x="0" y="460434"/>
                </a:cubicBezTo>
                <a:cubicBezTo>
                  <a:pt x="-30028" y="183260"/>
                  <a:pt x="13643" y="14583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For the most part, </a:t>
            </a:r>
            <a:r>
              <a:rPr lang="en-US" sz="2400" b="1" dirty="0"/>
              <a:t>classification trees </a:t>
            </a:r>
            <a:r>
              <a:rPr lang="en-US" sz="2400" dirty="0"/>
              <a:t>are easy to work with</a:t>
            </a:r>
            <a:endParaRPr lang="en-PH" sz="24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A11C534-8281-5A93-F0B5-16B8DF9B6D6C}"/>
              </a:ext>
            </a:extLst>
          </p:cNvPr>
          <p:cNvSpPr txBox="1"/>
          <p:nvPr/>
        </p:nvSpPr>
        <p:spPr>
          <a:xfrm>
            <a:off x="4771717" y="2317736"/>
            <a:ext cx="537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EF7C79D-F322-3985-5769-B50B999AC2B9}"/>
              </a:ext>
            </a:extLst>
          </p:cNvPr>
          <p:cNvSpPr txBox="1"/>
          <p:nvPr/>
        </p:nvSpPr>
        <p:spPr>
          <a:xfrm>
            <a:off x="6705119" y="2346242"/>
            <a:ext cx="581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35BDE0A-3539-A5E1-4CAA-3A9F8E036C84}"/>
              </a:ext>
            </a:extLst>
          </p:cNvPr>
          <p:cNvSpPr txBox="1"/>
          <p:nvPr/>
        </p:nvSpPr>
        <p:spPr>
          <a:xfrm>
            <a:off x="3319821" y="4401600"/>
            <a:ext cx="537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852284D-FFC8-0FB7-7A2B-BB5A6245821B}"/>
              </a:ext>
            </a:extLst>
          </p:cNvPr>
          <p:cNvSpPr txBox="1"/>
          <p:nvPr/>
        </p:nvSpPr>
        <p:spPr>
          <a:xfrm>
            <a:off x="5253223" y="4430106"/>
            <a:ext cx="581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974366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492DBF7-ED74-CCE2-CF6A-3BAACCB9BECC}"/>
              </a:ext>
            </a:extLst>
          </p:cNvPr>
          <p:cNvGrpSpPr/>
          <p:nvPr/>
        </p:nvGrpSpPr>
        <p:grpSpPr>
          <a:xfrm>
            <a:off x="5196000" y="217962"/>
            <a:ext cx="1800000" cy="1791583"/>
            <a:chOff x="7088269" y="2537416"/>
            <a:chExt cx="1800000" cy="1791583"/>
          </a:xfrm>
        </p:grpSpPr>
        <p:pic>
          <p:nvPicPr>
            <p:cNvPr id="12" name="Picture 1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1682EEE6-E2B5-EF2B-DC66-E7D063BD2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14" name="Picture 1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87263B1F-B875-A276-44AA-C46B8B927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18" name="Graphic 17" descr="Bowl outline">
              <a:extLst>
                <a:ext uri="{FF2B5EF4-FFF2-40B4-BE49-F238E27FC236}">
                  <a16:creationId xmlns:a16="http://schemas.microsoft.com/office/drawing/2014/main" id="{3A1A595E-96B8-11C6-68AB-50B3991BA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22" name="Picture 21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441ED67A-B599-EF90-6EAF-16E80B389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23" name="Picture 22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27435327-29DD-6374-9E02-3B91C36EC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24" name="Picture 2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516B896-3594-54AA-DE57-9C2545F2A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25" name="Picture 2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A4E6A29-4ACF-F43E-3F5F-9AD1B07AF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26" name="Picture 25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077F2D64-0B80-F8CD-B2D0-7AE83F55E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27" name="Picture 26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29321C3E-63F7-1E88-A699-E1940B3BA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28" name="Picture 2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B068A14-B9C5-D50D-A7A6-C66B28BC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29" name="Picture 2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B23C7E9-37D6-E6AE-F477-530F80FA5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E2C26E4-D962-4202-119A-0DE4628AD193}"/>
              </a:ext>
            </a:extLst>
          </p:cNvPr>
          <p:cNvGrpSpPr/>
          <p:nvPr/>
        </p:nvGrpSpPr>
        <p:grpSpPr>
          <a:xfrm>
            <a:off x="3250309" y="2463585"/>
            <a:ext cx="1800000" cy="1535973"/>
            <a:chOff x="7088269" y="2793026"/>
            <a:chExt cx="1800000" cy="1535973"/>
          </a:xfrm>
        </p:grpSpPr>
        <p:pic>
          <p:nvPicPr>
            <p:cNvPr id="50" name="Picture 49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85F398A-0A3D-6BC5-A4B4-D8A1F05F7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52" name="Graphic 51" descr="Bowl outline">
              <a:extLst>
                <a:ext uri="{FF2B5EF4-FFF2-40B4-BE49-F238E27FC236}">
                  <a16:creationId xmlns:a16="http://schemas.microsoft.com/office/drawing/2014/main" id="{B7E4C766-2069-6341-7CD0-56544DC8F6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53" name="Picture 52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CFC142B-FB00-576D-994A-CD73AC9C8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54" name="Picture 5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F7D26BF-C38C-D655-B99D-9B3C05AC6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55" name="Picture 5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7A93E68B-691E-1AFA-5C49-227D96DF3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56" name="Picture 5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F34C6870-58D2-9B98-3039-76655BD7C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58" name="Picture 5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E4F139F-22DD-9BD6-9680-62BAECCD4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59" name="Picture 5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AF8DFAFF-4581-8E0D-8A0F-5D4D1F69D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427" y="2793026"/>
              <a:ext cx="360000" cy="360000"/>
            </a:xfrm>
            <a:prstGeom prst="rect">
              <a:avLst/>
            </a:prstGeom>
          </p:spPr>
        </p:pic>
        <p:pic>
          <p:nvPicPr>
            <p:cNvPr id="60" name="Picture 59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824A5BA0-85A4-4BCA-52AE-5597C0A8F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6DF4BE5-491F-0104-4178-B3A4B010E9E7}"/>
              </a:ext>
            </a:extLst>
          </p:cNvPr>
          <p:cNvGrpSpPr/>
          <p:nvPr/>
        </p:nvGrpSpPr>
        <p:grpSpPr>
          <a:xfrm>
            <a:off x="7205938" y="2876438"/>
            <a:ext cx="1800000" cy="1114876"/>
            <a:chOff x="7205938" y="2968463"/>
            <a:chExt cx="1800000" cy="1114876"/>
          </a:xfrm>
        </p:grpSpPr>
        <p:pic>
          <p:nvPicPr>
            <p:cNvPr id="64" name="Picture 6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8F48AC57-E543-D08C-F26A-13A0202AA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085" y="2968463"/>
              <a:ext cx="360000" cy="360000"/>
            </a:xfrm>
            <a:prstGeom prst="rect">
              <a:avLst/>
            </a:prstGeom>
          </p:spPr>
        </p:pic>
        <p:pic>
          <p:nvPicPr>
            <p:cNvPr id="65" name="Graphic 64" descr="Bowl outline">
              <a:extLst>
                <a:ext uri="{FF2B5EF4-FFF2-40B4-BE49-F238E27FC236}">
                  <a16:creationId xmlns:a16="http://schemas.microsoft.com/office/drawing/2014/main" id="{EBD70556-920F-3376-8E27-B494410D46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42963"/>
            <a:stretch/>
          </p:blipFill>
          <p:spPr>
            <a:xfrm>
              <a:off x="7205938" y="3056680"/>
              <a:ext cx="1800000" cy="1026659"/>
            </a:xfrm>
            <a:prstGeom prst="rect">
              <a:avLst/>
            </a:prstGeom>
          </p:spPr>
        </p:pic>
        <p:pic>
          <p:nvPicPr>
            <p:cNvPr id="70" name="Picture 69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8C180C21-09DF-359C-FB4F-764B47516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3526" y="2973049"/>
              <a:ext cx="360000" cy="360000"/>
            </a:xfrm>
            <a:prstGeom prst="rect">
              <a:avLst/>
            </a:prstGeom>
          </p:spPr>
        </p:pic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1ABC8D5-10C9-24D9-03CF-25D5C6263277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5050309" y="2262691"/>
            <a:ext cx="1039648" cy="58191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C279A92-98CE-F688-8838-30E254929178}"/>
              </a:ext>
            </a:extLst>
          </p:cNvPr>
          <p:cNvSpPr/>
          <p:nvPr/>
        </p:nvSpPr>
        <p:spPr>
          <a:xfrm>
            <a:off x="4469957" y="1722691"/>
            <a:ext cx="3240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Is the color of the fruit red?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8E8E65F8-83BE-A1E9-C71E-B769F937DB1C}"/>
              </a:ext>
            </a:extLst>
          </p:cNvPr>
          <p:cNvSpPr/>
          <p:nvPr/>
        </p:nvSpPr>
        <p:spPr>
          <a:xfrm>
            <a:off x="2474994" y="3743358"/>
            <a:ext cx="4320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Is the shape of the fruit round/circle?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BBF8A5-2AC0-43A0-3564-D99B51951F96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6089957" y="2262691"/>
            <a:ext cx="906043" cy="64795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FF672D4-8F1D-59C5-1246-999C224D29E3}"/>
              </a:ext>
            </a:extLst>
          </p:cNvPr>
          <p:cNvCxnSpPr>
            <a:cxnSpLocks/>
            <a:stCxn id="96" idx="2"/>
          </p:cNvCxnSpPr>
          <p:nvPr/>
        </p:nvCxnSpPr>
        <p:spPr>
          <a:xfrm flipH="1">
            <a:off x="3762467" y="4283358"/>
            <a:ext cx="872527" cy="54750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C854708-8405-AE27-FE77-63FDC0B76FCD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4634994" y="4283358"/>
            <a:ext cx="748376" cy="614948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2BDAAD2C-0B5E-2B8D-4BFA-F612EF713E0F}"/>
              </a:ext>
            </a:extLst>
          </p:cNvPr>
          <p:cNvSpPr txBox="1"/>
          <p:nvPr/>
        </p:nvSpPr>
        <p:spPr>
          <a:xfrm>
            <a:off x="250074" y="1783664"/>
            <a:ext cx="2571241" cy="461665"/>
          </a:xfrm>
          <a:custGeom>
            <a:avLst/>
            <a:gdLst>
              <a:gd name="connsiteX0" fmla="*/ 0 w 2571241"/>
              <a:gd name="connsiteY0" fmla="*/ 0 h 461665"/>
              <a:gd name="connsiteX1" fmla="*/ 488536 w 2571241"/>
              <a:gd name="connsiteY1" fmla="*/ 0 h 461665"/>
              <a:gd name="connsiteX2" fmla="*/ 925647 w 2571241"/>
              <a:gd name="connsiteY2" fmla="*/ 0 h 461665"/>
              <a:gd name="connsiteX3" fmla="*/ 1491320 w 2571241"/>
              <a:gd name="connsiteY3" fmla="*/ 0 h 461665"/>
              <a:gd name="connsiteX4" fmla="*/ 1979856 w 2571241"/>
              <a:gd name="connsiteY4" fmla="*/ 0 h 461665"/>
              <a:gd name="connsiteX5" fmla="*/ 2571241 w 2571241"/>
              <a:gd name="connsiteY5" fmla="*/ 0 h 461665"/>
              <a:gd name="connsiteX6" fmla="*/ 2571241 w 2571241"/>
              <a:gd name="connsiteY6" fmla="*/ 461665 h 461665"/>
              <a:gd name="connsiteX7" fmla="*/ 2056993 w 2571241"/>
              <a:gd name="connsiteY7" fmla="*/ 461665 h 461665"/>
              <a:gd name="connsiteX8" fmla="*/ 1491320 w 2571241"/>
              <a:gd name="connsiteY8" fmla="*/ 461665 h 461665"/>
              <a:gd name="connsiteX9" fmla="*/ 1054209 w 2571241"/>
              <a:gd name="connsiteY9" fmla="*/ 461665 h 461665"/>
              <a:gd name="connsiteX10" fmla="*/ 539961 w 2571241"/>
              <a:gd name="connsiteY10" fmla="*/ 461665 h 461665"/>
              <a:gd name="connsiteX11" fmla="*/ 0 w 2571241"/>
              <a:gd name="connsiteY11" fmla="*/ 461665 h 461665"/>
              <a:gd name="connsiteX12" fmla="*/ 0 w 2571241"/>
              <a:gd name="connsiteY12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1241" h="461665" extrusionOk="0">
                <a:moveTo>
                  <a:pt x="0" y="0"/>
                </a:moveTo>
                <a:cubicBezTo>
                  <a:pt x="165749" y="-46534"/>
                  <a:pt x="254884" y="53190"/>
                  <a:pt x="488536" y="0"/>
                </a:cubicBezTo>
                <a:cubicBezTo>
                  <a:pt x="722188" y="-53190"/>
                  <a:pt x="713506" y="46214"/>
                  <a:pt x="925647" y="0"/>
                </a:cubicBezTo>
                <a:cubicBezTo>
                  <a:pt x="1137788" y="-46214"/>
                  <a:pt x="1373428" y="39971"/>
                  <a:pt x="1491320" y="0"/>
                </a:cubicBezTo>
                <a:cubicBezTo>
                  <a:pt x="1609212" y="-39971"/>
                  <a:pt x="1845758" y="20187"/>
                  <a:pt x="1979856" y="0"/>
                </a:cubicBezTo>
                <a:cubicBezTo>
                  <a:pt x="2113954" y="-20187"/>
                  <a:pt x="2443695" y="55220"/>
                  <a:pt x="2571241" y="0"/>
                </a:cubicBezTo>
                <a:cubicBezTo>
                  <a:pt x="2618481" y="216469"/>
                  <a:pt x="2527543" y="274171"/>
                  <a:pt x="2571241" y="461665"/>
                </a:cubicBezTo>
                <a:cubicBezTo>
                  <a:pt x="2402521" y="477083"/>
                  <a:pt x="2216257" y="453136"/>
                  <a:pt x="2056993" y="461665"/>
                </a:cubicBezTo>
                <a:cubicBezTo>
                  <a:pt x="1897729" y="470194"/>
                  <a:pt x="1684711" y="440857"/>
                  <a:pt x="1491320" y="461665"/>
                </a:cubicBezTo>
                <a:cubicBezTo>
                  <a:pt x="1297929" y="482473"/>
                  <a:pt x="1182122" y="412295"/>
                  <a:pt x="1054209" y="461665"/>
                </a:cubicBezTo>
                <a:cubicBezTo>
                  <a:pt x="926296" y="511035"/>
                  <a:pt x="758310" y="450239"/>
                  <a:pt x="539961" y="461665"/>
                </a:cubicBezTo>
                <a:cubicBezTo>
                  <a:pt x="321612" y="473091"/>
                  <a:pt x="149801" y="447604"/>
                  <a:pt x="0" y="461665"/>
                </a:cubicBezTo>
                <a:cubicBezTo>
                  <a:pt x="-47736" y="282824"/>
                  <a:pt x="14639" y="13559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You start at the top</a:t>
            </a:r>
            <a:endParaRPr lang="en-PH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9C427B-C30F-A17E-D535-76AEEF49B6B2}"/>
              </a:ext>
            </a:extLst>
          </p:cNvPr>
          <p:cNvSpPr txBox="1"/>
          <p:nvPr/>
        </p:nvSpPr>
        <p:spPr>
          <a:xfrm>
            <a:off x="4771717" y="2317736"/>
            <a:ext cx="537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52844-7789-B2A4-4AFD-FF94EAD38D20}"/>
              </a:ext>
            </a:extLst>
          </p:cNvPr>
          <p:cNvSpPr txBox="1"/>
          <p:nvPr/>
        </p:nvSpPr>
        <p:spPr>
          <a:xfrm>
            <a:off x="6705119" y="2346242"/>
            <a:ext cx="581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D4B04-8509-F5A6-4B6E-6C829D807312}"/>
              </a:ext>
            </a:extLst>
          </p:cNvPr>
          <p:cNvSpPr txBox="1"/>
          <p:nvPr/>
        </p:nvSpPr>
        <p:spPr>
          <a:xfrm>
            <a:off x="3319821" y="4401600"/>
            <a:ext cx="537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42482-6E68-C986-1296-2CFE485CFEAC}"/>
              </a:ext>
            </a:extLst>
          </p:cNvPr>
          <p:cNvSpPr txBox="1"/>
          <p:nvPr/>
        </p:nvSpPr>
        <p:spPr>
          <a:xfrm>
            <a:off x="5253223" y="4430106"/>
            <a:ext cx="581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7ED0E35-C01C-FF83-9216-B3A20E3C549D}"/>
              </a:ext>
            </a:extLst>
          </p:cNvPr>
          <p:cNvSpPr/>
          <p:nvPr/>
        </p:nvSpPr>
        <p:spPr>
          <a:xfrm>
            <a:off x="3137084" y="1740706"/>
            <a:ext cx="978408" cy="4846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B865ECB-4B8A-6C3E-3CA1-F893702CA0EB}"/>
              </a:ext>
            </a:extLst>
          </p:cNvPr>
          <p:cNvGrpSpPr/>
          <p:nvPr/>
        </p:nvGrpSpPr>
        <p:grpSpPr>
          <a:xfrm>
            <a:off x="4986064" y="5116066"/>
            <a:ext cx="1800000" cy="1418695"/>
            <a:chOff x="7088269" y="2910304"/>
            <a:chExt cx="1800000" cy="1418695"/>
          </a:xfrm>
        </p:grpSpPr>
        <p:pic>
          <p:nvPicPr>
            <p:cNvPr id="8" name="Graphic 7" descr="Bowl outline">
              <a:extLst>
                <a:ext uri="{FF2B5EF4-FFF2-40B4-BE49-F238E27FC236}">
                  <a16:creationId xmlns:a16="http://schemas.microsoft.com/office/drawing/2014/main" id="{4A0EBA06-3D58-FE18-175F-EECDFB2A8D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9" name="Picture 8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2C6DB24F-A609-0D20-C013-D37908DABF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4225" y="2910304"/>
              <a:ext cx="360000" cy="360000"/>
            </a:xfrm>
            <a:prstGeom prst="rect">
              <a:avLst/>
            </a:prstGeom>
          </p:spPr>
        </p:pic>
        <p:pic>
          <p:nvPicPr>
            <p:cNvPr id="10" name="Picture 9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1C792382-C91E-DE02-C132-79E9BE2C499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11" name="Picture 10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11EF16E3-4302-2522-5961-7BC411011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4225" y="3270304"/>
              <a:ext cx="360000" cy="360000"/>
            </a:xfrm>
            <a:prstGeom prst="rect">
              <a:avLst/>
            </a:prstGeom>
          </p:spPr>
        </p:pic>
        <p:pic>
          <p:nvPicPr>
            <p:cNvPr id="13" name="Picture 12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BC04A3F5-2606-3083-B456-42E8027CA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1387E6-E88B-22BC-08FF-B50E41FEC347}"/>
              </a:ext>
            </a:extLst>
          </p:cNvPr>
          <p:cNvGrpSpPr/>
          <p:nvPr/>
        </p:nvGrpSpPr>
        <p:grpSpPr>
          <a:xfrm>
            <a:off x="2537679" y="5182106"/>
            <a:ext cx="1800000" cy="1360624"/>
            <a:chOff x="4951755" y="4791782"/>
            <a:chExt cx="1800000" cy="1360624"/>
          </a:xfrm>
        </p:grpSpPr>
        <p:pic>
          <p:nvPicPr>
            <p:cNvPr id="16" name="Picture 15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A61C4F52-125C-90B0-4FC1-9A5E1533F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0245" y="4798651"/>
              <a:ext cx="360000" cy="360000"/>
            </a:xfrm>
            <a:prstGeom prst="rect">
              <a:avLst/>
            </a:prstGeom>
          </p:spPr>
        </p:pic>
        <p:pic>
          <p:nvPicPr>
            <p:cNvPr id="17" name="Graphic 16" descr="Bowl outline">
              <a:extLst>
                <a:ext uri="{FF2B5EF4-FFF2-40B4-BE49-F238E27FC236}">
                  <a16:creationId xmlns:a16="http://schemas.microsoft.com/office/drawing/2014/main" id="{255C31F3-2018-AE53-1F6D-94D0551707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42963"/>
            <a:stretch/>
          </p:blipFill>
          <p:spPr>
            <a:xfrm>
              <a:off x="4951755" y="5125747"/>
              <a:ext cx="1800000" cy="1026659"/>
            </a:xfrm>
            <a:prstGeom prst="rect">
              <a:avLst/>
            </a:prstGeom>
          </p:spPr>
        </p:pic>
        <p:pic>
          <p:nvPicPr>
            <p:cNvPr id="19" name="Picture 1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B6DBBBF5-182A-9769-5E0F-AECC29877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7734" y="5160396"/>
              <a:ext cx="360000" cy="360000"/>
            </a:xfrm>
            <a:prstGeom prst="rect">
              <a:avLst/>
            </a:prstGeom>
          </p:spPr>
        </p:pic>
        <p:pic>
          <p:nvPicPr>
            <p:cNvPr id="20" name="Picture 19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1EC91AA2-ADB8-E02D-D2B9-5C4B41C7CD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1755" y="5177816"/>
              <a:ext cx="360000" cy="360000"/>
            </a:xfrm>
            <a:prstGeom prst="rect">
              <a:avLst/>
            </a:prstGeom>
          </p:spPr>
        </p:pic>
        <p:pic>
          <p:nvPicPr>
            <p:cNvPr id="21" name="Picture 2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45698F7A-C76F-0A85-FA53-D6F71B773C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1659" y="4791782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7180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4492DBF7-ED74-CCE2-CF6A-3BAACCB9BECC}"/>
              </a:ext>
            </a:extLst>
          </p:cNvPr>
          <p:cNvGrpSpPr/>
          <p:nvPr/>
        </p:nvGrpSpPr>
        <p:grpSpPr>
          <a:xfrm>
            <a:off x="5196000" y="217962"/>
            <a:ext cx="1800000" cy="1791583"/>
            <a:chOff x="7088269" y="2537416"/>
            <a:chExt cx="1800000" cy="1791583"/>
          </a:xfrm>
        </p:grpSpPr>
        <p:pic>
          <p:nvPicPr>
            <p:cNvPr id="12" name="Picture 1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1682EEE6-E2B5-EF2B-DC66-E7D063BD2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14" name="Picture 1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87263B1F-B875-A276-44AA-C46B8B927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07263" y="2537416"/>
              <a:ext cx="360000" cy="360000"/>
            </a:xfrm>
            <a:prstGeom prst="rect">
              <a:avLst/>
            </a:prstGeom>
          </p:spPr>
        </p:pic>
        <p:pic>
          <p:nvPicPr>
            <p:cNvPr id="18" name="Graphic 17" descr="Bowl outline">
              <a:extLst>
                <a:ext uri="{FF2B5EF4-FFF2-40B4-BE49-F238E27FC236}">
                  <a16:creationId xmlns:a16="http://schemas.microsoft.com/office/drawing/2014/main" id="{3A1A595E-96B8-11C6-68AB-50B3991BAA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22" name="Picture 21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441ED67A-B599-EF90-6EAF-16E80B389A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23" name="Picture 22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27435327-29DD-6374-9E02-3B91C36EC9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24" name="Picture 2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516B896-3594-54AA-DE57-9C2545F2A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25" name="Picture 2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A4E6A29-4ACF-F43E-3F5F-9AD1B07AF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26" name="Picture 25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077F2D64-0B80-F8CD-B2D0-7AE83F55E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56878" y="2914740"/>
              <a:ext cx="360000" cy="360000"/>
            </a:xfrm>
            <a:prstGeom prst="rect">
              <a:avLst/>
            </a:prstGeom>
          </p:spPr>
        </p:pic>
        <p:pic>
          <p:nvPicPr>
            <p:cNvPr id="27" name="Picture 26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29321C3E-63F7-1E88-A699-E1940B3BA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28" name="Picture 2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B068A14-B9C5-D50D-A7A6-C66B28BC72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2226" y="2558456"/>
              <a:ext cx="360000" cy="360000"/>
            </a:xfrm>
            <a:prstGeom prst="rect">
              <a:avLst/>
            </a:prstGeom>
          </p:spPr>
        </p:pic>
        <p:pic>
          <p:nvPicPr>
            <p:cNvPr id="29" name="Picture 2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B23C7E9-37D6-E6AE-F477-530F80FA5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E2C26E4-D962-4202-119A-0DE4628AD193}"/>
              </a:ext>
            </a:extLst>
          </p:cNvPr>
          <p:cNvGrpSpPr/>
          <p:nvPr/>
        </p:nvGrpSpPr>
        <p:grpSpPr>
          <a:xfrm>
            <a:off x="3250309" y="2463585"/>
            <a:ext cx="1800000" cy="1535973"/>
            <a:chOff x="7088269" y="2793026"/>
            <a:chExt cx="1800000" cy="1535973"/>
          </a:xfrm>
        </p:grpSpPr>
        <p:pic>
          <p:nvPicPr>
            <p:cNvPr id="50" name="Picture 49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985F398A-0A3D-6BC5-A4B4-D8A1F05F70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2514" y="3064457"/>
              <a:ext cx="360000" cy="360000"/>
            </a:xfrm>
            <a:prstGeom prst="rect">
              <a:avLst/>
            </a:prstGeom>
          </p:spPr>
        </p:pic>
        <p:pic>
          <p:nvPicPr>
            <p:cNvPr id="52" name="Graphic 51" descr="Bowl outline">
              <a:extLst>
                <a:ext uri="{FF2B5EF4-FFF2-40B4-BE49-F238E27FC236}">
                  <a16:creationId xmlns:a16="http://schemas.microsoft.com/office/drawing/2014/main" id="{B7E4C766-2069-6341-7CD0-56544DC8F6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53" name="Picture 52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CFC142B-FB00-576D-994A-CD73AC9C8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2880091"/>
              <a:ext cx="360000" cy="360000"/>
            </a:xfrm>
            <a:prstGeom prst="rect">
              <a:avLst/>
            </a:prstGeom>
          </p:spPr>
        </p:pic>
        <p:pic>
          <p:nvPicPr>
            <p:cNvPr id="54" name="Picture 53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CF7D26BF-C38C-D655-B99D-9B3C05AC6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55" name="Picture 5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7A93E68B-691E-1AFA-5C49-227D96DF3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8269" y="2895941"/>
              <a:ext cx="360000" cy="360000"/>
            </a:xfrm>
            <a:prstGeom prst="rect">
              <a:avLst/>
            </a:prstGeom>
          </p:spPr>
        </p:pic>
        <p:pic>
          <p:nvPicPr>
            <p:cNvPr id="56" name="Picture 5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F34C6870-58D2-9B98-3039-76655BD7C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58" name="Picture 57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E4F139F-22DD-9BD6-9680-62BAECCD4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  <p:pic>
          <p:nvPicPr>
            <p:cNvPr id="59" name="Picture 5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AF8DFAFF-4581-8E0D-8A0F-5D4D1F69DD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0427" y="2793026"/>
              <a:ext cx="360000" cy="360000"/>
            </a:xfrm>
            <a:prstGeom prst="rect">
              <a:avLst/>
            </a:prstGeom>
          </p:spPr>
        </p:pic>
        <p:pic>
          <p:nvPicPr>
            <p:cNvPr id="60" name="Picture 59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824A5BA0-85A4-4BCA-52AE-5597C0A8F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4024" y="2954142"/>
              <a:ext cx="360000" cy="360000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6DF4BE5-491F-0104-4178-B3A4B010E9E7}"/>
              </a:ext>
            </a:extLst>
          </p:cNvPr>
          <p:cNvGrpSpPr/>
          <p:nvPr/>
        </p:nvGrpSpPr>
        <p:grpSpPr>
          <a:xfrm>
            <a:off x="7205938" y="2876438"/>
            <a:ext cx="1800000" cy="1114876"/>
            <a:chOff x="7205938" y="2968463"/>
            <a:chExt cx="1800000" cy="1114876"/>
          </a:xfrm>
        </p:grpSpPr>
        <p:pic>
          <p:nvPicPr>
            <p:cNvPr id="64" name="Picture 63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8F48AC57-E543-D08C-F26A-13A0202AA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41085" y="2968463"/>
              <a:ext cx="360000" cy="360000"/>
            </a:xfrm>
            <a:prstGeom prst="rect">
              <a:avLst/>
            </a:prstGeom>
          </p:spPr>
        </p:pic>
        <p:pic>
          <p:nvPicPr>
            <p:cNvPr id="65" name="Graphic 64" descr="Bowl outline">
              <a:extLst>
                <a:ext uri="{FF2B5EF4-FFF2-40B4-BE49-F238E27FC236}">
                  <a16:creationId xmlns:a16="http://schemas.microsoft.com/office/drawing/2014/main" id="{EBD70556-920F-3376-8E27-B494410D46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42963"/>
            <a:stretch/>
          </p:blipFill>
          <p:spPr>
            <a:xfrm>
              <a:off x="7205938" y="3056680"/>
              <a:ext cx="1800000" cy="1026659"/>
            </a:xfrm>
            <a:prstGeom prst="rect">
              <a:avLst/>
            </a:prstGeom>
          </p:spPr>
        </p:pic>
        <p:pic>
          <p:nvPicPr>
            <p:cNvPr id="70" name="Picture 69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8C180C21-09DF-359C-FB4F-764B47516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3526" y="2973049"/>
              <a:ext cx="360000" cy="360000"/>
            </a:xfrm>
            <a:prstGeom prst="rect">
              <a:avLst/>
            </a:prstGeom>
          </p:spPr>
        </p:pic>
      </p:grp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1ABC8D5-10C9-24D9-03CF-25D5C6263277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5050309" y="2262691"/>
            <a:ext cx="1039648" cy="58191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C279A92-98CE-F688-8838-30E254929178}"/>
              </a:ext>
            </a:extLst>
          </p:cNvPr>
          <p:cNvSpPr/>
          <p:nvPr/>
        </p:nvSpPr>
        <p:spPr>
          <a:xfrm>
            <a:off x="4469957" y="1722691"/>
            <a:ext cx="3240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Is the color of the fruit red?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8E8E65F8-83BE-A1E9-C71E-B769F937DB1C}"/>
              </a:ext>
            </a:extLst>
          </p:cNvPr>
          <p:cNvSpPr/>
          <p:nvPr/>
        </p:nvSpPr>
        <p:spPr>
          <a:xfrm>
            <a:off x="2474994" y="3743358"/>
            <a:ext cx="4320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Is the shape of the fruit round/circle?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ABBF8A5-2AC0-43A0-3564-D99B51951F96}"/>
              </a:ext>
            </a:extLst>
          </p:cNvPr>
          <p:cNvCxnSpPr>
            <a:cxnSpLocks/>
            <a:stCxn id="95" idx="2"/>
          </p:cNvCxnSpPr>
          <p:nvPr/>
        </p:nvCxnSpPr>
        <p:spPr>
          <a:xfrm>
            <a:off x="6089957" y="2262691"/>
            <a:ext cx="906043" cy="64795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FF672D4-8F1D-59C5-1246-999C224D29E3}"/>
              </a:ext>
            </a:extLst>
          </p:cNvPr>
          <p:cNvCxnSpPr>
            <a:cxnSpLocks/>
            <a:stCxn id="96" idx="2"/>
          </p:cNvCxnSpPr>
          <p:nvPr/>
        </p:nvCxnSpPr>
        <p:spPr>
          <a:xfrm flipH="1">
            <a:off x="3762467" y="4283358"/>
            <a:ext cx="872527" cy="54750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C854708-8405-AE27-FE77-63FDC0B76FCD}"/>
              </a:ext>
            </a:extLst>
          </p:cNvPr>
          <p:cNvCxnSpPr>
            <a:cxnSpLocks/>
            <a:stCxn id="96" idx="2"/>
          </p:cNvCxnSpPr>
          <p:nvPr/>
        </p:nvCxnSpPr>
        <p:spPr>
          <a:xfrm>
            <a:off x="4634994" y="4283358"/>
            <a:ext cx="748376" cy="614948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2BDAAD2C-0B5E-2B8D-4BFA-F612EF713E0F}"/>
              </a:ext>
            </a:extLst>
          </p:cNvPr>
          <p:cNvSpPr txBox="1"/>
          <p:nvPr/>
        </p:nvSpPr>
        <p:spPr>
          <a:xfrm>
            <a:off x="250074" y="1783664"/>
            <a:ext cx="2571241" cy="461665"/>
          </a:xfrm>
          <a:custGeom>
            <a:avLst/>
            <a:gdLst>
              <a:gd name="connsiteX0" fmla="*/ 0 w 2571241"/>
              <a:gd name="connsiteY0" fmla="*/ 0 h 461665"/>
              <a:gd name="connsiteX1" fmla="*/ 488536 w 2571241"/>
              <a:gd name="connsiteY1" fmla="*/ 0 h 461665"/>
              <a:gd name="connsiteX2" fmla="*/ 925647 w 2571241"/>
              <a:gd name="connsiteY2" fmla="*/ 0 h 461665"/>
              <a:gd name="connsiteX3" fmla="*/ 1491320 w 2571241"/>
              <a:gd name="connsiteY3" fmla="*/ 0 h 461665"/>
              <a:gd name="connsiteX4" fmla="*/ 1979856 w 2571241"/>
              <a:gd name="connsiteY4" fmla="*/ 0 h 461665"/>
              <a:gd name="connsiteX5" fmla="*/ 2571241 w 2571241"/>
              <a:gd name="connsiteY5" fmla="*/ 0 h 461665"/>
              <a:gd name="connsiteX6" fmla="*/ 2571241 w 2571241"/>
              <a:gd name="connsiteY6" fmla="*/ 461665 h 461665"/>
              <a:gd name="connsiteX7" fmla="*/ 2056993 w 2571241"/>
              <a:gd name="connsiteY7" fmla="*/ 461665 h 461665"/>
              <a:gd name="connsiteX8" fmla="*/ 1491320 w 2571241"/>
              <a:gd name="connsiteY8" fmla="*/ 461665 h 461665"/>
              <a:gd name="connsiteX9" fmla="*/ 1054209 w 2571241"/>
              <a:gd name="connsiteY9" fmla="*/ 461665 h 461665"/>
              <a:gd name="connsiteX10" fmla="*/ 539961 w 2571241"/>
              <a:gd name="connsiteY10" fmla="*/ 461665 h 461665"/>
              <a:gd name="connsiteX11" fmla="*/ 0 w 2571241"/>
              <a:gd name="connsiteY11" fmla="*/ 461665 h 461665"/>
              <a:gd name="connsiteX12" fmla="*/ 0 w 2571241"/>
              <a:gd name="connsiteY12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71241" h="461665" extrusionOk="0">
                <a:moveTo>
                  <a:pt x="0" y="0"/>
                </a:moveTo>
                <a:cubicBezTo>
                  <a:pt x="165749" y="-46534"/>
                  <a:pt x="254884" y="53190"/>
                  <a:pt x="488536" y="0"/>
                </a:cubicBezTo>
                <a:cubicBezTo>
                  <a:pt x="722188" y="-53190"/>
                  <a:pt x="713506" y="46214"/>
                  <a:pt x="925647" y="0"/>
                </a:cubicBezTo>
                <a:cubicBezTo>
                  <a:pt x="1137788" y="-46214"/>
                  <a:pt x="1373428" y="39971"/>
                  <a:pt x="1491320" y="0"/>
                </a:cubicBezTo>
                <a:cubicBezTo>
                  <a:pt x="1609212" y="-39971"/>
                  <a:pt x="1845758" y="20187"/>
                  <a:pt x="1979856" y="0"/>
                </a:cubicBezTo>
                <a:cubicBezTo>
                  <a:pt x="2113954" y="-20187"/>
                  <a:pt x="2443695" y="55220"/>
                  <a:pt x="2571241" y="0"/>
                </a:cubicBezTo>
                <a:cubicBezTo>
                  <a:pt x="2618481" y="216469"/>
                  <a:pt x="2527543" y="274171"/>
                  <a:pt x="2571241" y="461665"/>
                </a:cubicBezTo>
                <a:cubicBezTo>
                  <a:pt x="2402521" y="477083"/>
                  <a:pt x="2216257" y="453136"/>
                  <a:pt x="2056993" y="461665"/>
                </a:cubicBezTo>
                <a:cubicBezTo>
                  <a:pt x="1897729" y="470194"/>
                  <a:pt x="1684711" y="440857"/>
                  <a:pt x="1491320" y="461665"/>
                </a:cubicBezTo>
                <a:cubicBezTo>
                  <a:pt x="1297929" y="482473"/>
                  <a:pt x="1182122" y="412295"/>
                  <a:pt x="1054209" y="461665"/>
                </a:cubicBezTo>
                <a:cubicBezTo>
                  <a:pt x="926296" y="511035"/>
                  <a:pt x="758310" y="450239"/>
                  <a:pt x="539961" y="461665"/>
                </a:cubicBezTo>
                <a:cubicBezTo>
                  <a:pt x="321612" y="473091"/>
                  <a:pt x="149801" y="447604"/>
                  <a:pt x="0" y="461665"/>
                </a:cubicBezTo>
                <a:cubicBezTo>
                  <a:pt x="-47736" y="282824"/>
                  <a:pt x="14639" y="13559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You start at the top</a:t>
            </a:r>
            <a:endParaRPr lang="en-PH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9C427B-C30F-A17E-D535-76AEEF49B6B2}"/>
              </a:ext>
            </a:extLst>
          </p:cNvPr>
          <p:cNvSpPr txBox="1"/>
          <p:nvPr/>
        </p:nvSpPr>
        <p:spPr>
          <a:xfrm>
            <a:off x="4771717" y="2317736"/>
            <a:ext cx="537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52844-7789-B2A4-4AFD-FF94EAD38D20}"/>
              </a:ext>
            </a:extLst>
          </p:cNvPr>
          <p:cNvSpPr txBox="1"/>
          <p:nvPr/>
        </p:nvSpPr>
        <p:spPr>
          <a:xfrm>
            <a:off x="6705119" y="2346242"/>
            <a:ext cx="581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D4B04-8509-F5A6-4B6E-6C829D807312}"/>
              </a:ext>
            </a:extLst>
          </p:cNvPr>
          <p:cNvSpPr txBox="1"/>
          <p:nvPr/>
        </p:nvSpPr>
        <p:spPr>
          <a:xfrm>
            <a:off x="3319821" y="4401600"/>
            <a:ext cx="53707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642482-6E68-C986-1296-2CFE485CFEAC}"/>
              </a:ext>
            </a:extLst>
          </p:cNvPr>
          <p:cNvSpPr txBox="1"/>
          <p:nvPr/>
        </p:nvSpPr>
        <p:spPr>
          <a:xfrm>
            <a:off x="5253223" y="4430106"/>
            <a:ext cx="5817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7ED0E35-C01C-FF83-9216-B3A20E3C549D}"/>
              </a:ext>
            </a:extLst>
          </p:cNvPr>
          <p:cNvSpPr/>
          <p:nvPr/>
        </p:nvSpPr>
        <p:spPr>
          <a:xfrm>
            <a:off x="3137084" y="1740706"/>
            <a:ext cx="978408" cy="4846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1A336-CB0B-DA21-5FEA-7E40358EA949}"/>
              </a:ext>
            </a:extLst>
          </p:cNvPr>
          <p:cNvSpPr txBox="1"/>
          <p:nvPr/>
        </p:nvSpPr>
        <p:spPr>
          <a:xfrm>
            <a:off x="8745274" y="3821693"/>
            <a:ext cx="3233365" cy="461665"/>
          </a:xfrm>
          <a:custGeom>
            <a:avLst/>
            <a:gdLst>
              <a:gd name="connsiteX0" fmla="*/ 0 w 3233365"/>
              <a:gd name="connsiteY0" fmla="*/ 0 h 461665"/>
              <a:gd name="connsiteX1" fmla="*/ 506561 w 3233365"/>
              <a:gd name="connsiteY1" fmla="*/ 0 h 461665"/>
              <a:gd name="connsiteX2" fmla="*/ 948454 w 3233365"/>
              <a:gd name="connsiteY2" fmla="*/ 0 h 461665"/>
              <a:gd name="connsiteX3" fmla="*/ 1552015 w 3233365"/>
              <a:gd name="connsiteY3" fmla="*/ 0 h 461665"/>
              <a:gd name="connsiteX4" fmla="*/ 2058576 w 3233365"/>
              <a:gd name="connsiteY4" fmla="*/ 0 h 461665"/>
              <a:gd name="connsiteX5" fmla="*/ 2565136 w 3233365"/>
              <a:gd name="connsiteY5" fmla="*/ 0 h 461665"/>
              <a:gd name="connsiteX6" fmla="*/ 3233365 w 3233365"/>
              <a:gd name="connsiteY6" fmla="*/ 0 h 461665"/>
              <a:gd name="connsiteX7" fmla="*/ 3233365 w 3233365"/>
              <a:gd name="connsiteY7" fmla="*/ 461665 h 461665"/>
              <a:gd name="connsiteX8" fmla="*/ 2694471 w 3233365"/>
              <a:gd name="connsiteY8" fmla="*/ 461665 h 461665"/>
              <a:gd name="connsiteX9" fmla="*/ 2252578 w 3233365"/>
              <a:gd name="connsiteY9" fmla="*/ 461665 h 461665"/>
              <a:gd name="connsiteX10" fmla="*/ 1713683 w 3233365"/>
              <a:gd name="connsiteY10" fmla="*/ 461665 h 461665"/>
              <a:gd name="connsiteX11" fmla="*/ 1174789 w 3233365"/>
              <a:gd name="connsiteY11" fmla="*/ 461665 h 461665"/>
              <a:gd name="connsiteX12" fmla="*/ 668229 w 3233365"/>
              <a:gd name="connsiteY12" fmla="*/ 461665 h 461665"/>
              <a:gd name="connsiteX13" fmla="*/ 0 w 3233365"/>
              <a:gd name="connsiteY13" fmla="*/ 461665 h 461665"/>
              <a:gd name="connsiteX14" fmla="*/ 0 w 3233365"/>
              <a:gd name="connsiteY14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233365" h="461665" extrusionOk="0">
                <a:moveTo>
                  <a:pt x="0" y="0"/>
                </a:moveTo>
                <a:cubicBezTo>
                  <a:pt x="182004" y="-25521"/>
                  <a:pt x="278217" y="12204"/>
                  <a:pt x="506561" y="0"/>
                </a:cubicBezTo>
                <a:cubicBezTo>
                  <a:pt x="734905" y="-12204"/>
                  <a:pt x="847529" y="17600"/>
                  <a:pt x="948454" y="0"/>
                </a:cubicBezTo>
                <a:cubicBezTo>
                  <a:pt x="1049379" y="-17600"/>
                  <a:pt x="1386842" y="2223"/>
                  <a:pt x="1552015" y="0"/>
                </a:cubicBezTo>
                <a:cubicBezTo>
                  <a:pt x="1717188" y="-2223"/>
                  <a:pt x="1834319" y="52032"/>
                  <a:pt x="2058576" y="0"/>
                </a:cubicBezTo>
                <a:cubicBezTo>
                  <a:pt x="2282833" y="-52032"/>
                  <a:pt x="2457696" y="16647"/>
                  <a:pt x="2565136" y="0"/>
                </a:cubicBezTo>
                <a:cubicBezTo>
                  <a:pt x="2672576" y="-16647"/>
                  <a:pt x="2982243" y="70671"/>
                  <a:pt x="3233365" y="0"/>
                </a:cubicBezTo>
                <a:cubicBezTo>
                  <a:pt x="3255044" y="179957"/>
                  <a:pt x="3222364" y="253348"/>
                  <a:pt x="3233365" y="461665"/>
                </a:cubicBezTo>
                <a:cubicBezTo>
                  <a:pt x="3096606" y="507264"/>
                  <a:pt x="2865271" y="415030"/>
                  <a:pt x="2694471" y="461665"/>
                </a:cubicBezTo>
                <a:cubicBezTo>
                  <a:pt x="2523671" y="508300"/>
                  <a:pt x="2412557" y="440798"/>
                  <a:pt x="2252578" y="461665"/>
                </a:cubicBezTo>
                <a:cubicBezTo>
                  <a:pt x="2092599" y="482532"/>
                  <a:pt x="1938350" y="459384"/>
                  <a:pt x="1713683" y="461665"/>
                </a:cubicBezTo>
                <a:cubicBezTo>
                  <a:pt x="1489017" y="463946"/>
                  <a:pt x="1342113" y="420038"/>
                  <a:pt x="1174789" y="461665"/>
                </a:cubicBezTo>
                <a:cubicBezTo>
                  <a:pt x="1007465" y="503292"/>
                  <a:pt x="810250" y="450375"/>
                  <a:pt x="668229" y="461665"/>
                </a:cubicBezTo>
                <a:cubicBezTo>
                  <a:pt x="526208" y="472955"/>
                  <a:pt x="271969" y="382472"/>
                  <a:pt x="0" y="461665"/>
                </a:cubicBezTo>
                <a:cubicBezTo>
                  <a:pt x="-30186" y="313245"/>
                  <a:pt x="31560" y="11123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And work you way down</a:t>
            </a:r>
            <a:endParaRPr lang="en-PH" sz="2400" b="1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9AAF817-7CA2-90E9-5F48-4BCAB12C09BA}"/>
              </a:ext>
            </a:extLst>
          </p:cNvPr>
          <p:cNvSpPr/>
          <p:nvPr/>
        </p:nvSpPr>
        <p:spPr>
          <a:xfrm rot="10800000">
            <a:off x="7408747" y="3798726"/>
            <a:ext cx="978408" cy="484632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47CD523-2C2C-930F-B130-AFF3D492920D}"/>
              </a:ext>
            </a:extLst>
          </p:cNvPr>
          <p:cNvGrpSpPr/>
          <p:nvPr/>
        </p:nvGrpSpPr>
        <p:grpSpPr>
          <a:xfrm>
            <a:off x="4986064" y="5116066"/>
            <a:ext cx="1800000" cy="1418695"/>
            <a:chOff x="7088269" y="2910304"/>
            <a:chExt cx="1800000" cy="1418695"/>
          </a:xfrm>
        </p:grpSpPr>
        <p:pic>
          <p:nvPicPr>
            <p:cNvPr id="10" name="Graphic 9" descr="Bowl outline">
              <a:extLst>
                <a:ext uri="{FF2B5EF4-FFF2-40B4-BE49-F238E27FC236}">
                  <a16:creationId xmlns:a16="http://schemas.microsoft.com/office/drawing/2014/main" id="{5187A435-2290-00B5-26D5-6A002D54C9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11" name="Picture 10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13BBBBAE-44E9-25E6-4ABE-05B6497C1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4225" y="2910304"/>
              <a:ext cx="360000" cy="360000"/>
            </a:xfrm>
            <a:prstGeom prst="rect">
              <a:avLst/>
            </a:prstGeom>
          </p:spPr>
        </p:pic>
        <p:pic>
          <p:nvPicPr>
            <p:cNvPr id="13" name="Picture 12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1D80D7F0-8066-1F31-DED9-8EF2C4CBD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76878" y="3297904"/>
              <a:ext cx="360000" cy="360000"/>
            </a:xfrm>
            <a:prstGeom prst="rect">
              <a:avLst/>
            </a:prstGeom>
          </p:spPr>
        </p:pic>
        <p:pic>
          <p:nvPicPr>
            <p:cNvPr id="15" name="Picture 14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0C05251A-5CEB-F94F-3AEA-92FB5DB9F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34225" y="3270304"/>
              <a:ext cx="360000" cy="360000"/>
            </a:xfrm>
            <a:prstGeom prst="rect">
              <a:avLst/>
            </a:prstGeom>
          </p:spPr>
        </p:pic>
        <p:pic>
          <p:nvPicPr>
            <p:cNvPr id="16" name="Picture 15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D5088891-DBDE-178F-8236-EF24B9529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C6B8FF4-E44D-BEF8-66A6-86E70D9E90D7}"/>
              </a:ext>
            </a:extLst>
          </p:cNvPr>
          <p:cNvGrpSpPr/>
          <p:nvPr/>
        </p:nvGrpSpPr>
        <p:grpSpPr>
          <a:xfrm>
            <a:off x="2537679" y="5182106"/>
            <a:ext cx="1800000" cy="1360624"/>
            <a:chOff x="4951755" y="4791782"/>
            <a:chExt cx="1800000" cy="1360624"/>
          </a:xfrm>
        </p:grpSpPr>
        <p:pic>
          <p:nvPicPr>
            <p:cNvPr id="19" name="Picture 18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D1E08373-F7AA-A40F-02DB-0079BCFB2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40245" y="4798651"/>
              <a:ext cx="360000" cy="360000"/>
            </a:xfrm>
            <a:prstGeom prst="rect">
              <a:avLst/>
            </a:prstGeom>
          </p:spPr>
        </p:pic>
        <p:pic>
          <p:nvPicPr>
            <p:cNvPr id="20" name="Graphic 19" descr="Bowl outline">
              <a:extLst>
                <a:ext uri="{FF2B5EF4-FFF2-40B4-BE49-F238E27FC236}">
                  <a16:creationId xmlns:a16="http://schemas.microsoft.com/office/drawing/2014/main" id="{8FBEB7A2-2663-F7EB-8931-9A14FB3A5D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 t="42963"/>
            <a:stretch/>
          </p:blipFill>
          <p:spPr>
            <a:xfrm>
              <a:off x="4951755" y="5125747"/>
              <a:ext cx="1800000" cy="1026659"/>
            </a:xfrm>
            <a:prstGeom prst="rect">
              <a:avLst/>
            </a:prstGeom>
          </p:spPr>
        </p:pic>
        <p:pic>
          <p:nvPicPr>
            <p:cNvPr id="21" name="Picture 20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A7AB8AA7-5D1B-38E1-C46E-8DAEAEDBA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27734" y="5160396"/>
              <a:ext cx="360000" cy="360000"/>
            </a:xfrm>
            <a:prstGeom prst="rect">
              <a:avLst/>
            </a:prstGeom>
          </p:spPr>
        </p:pic>
        <p:pic>
          <p:nvPicPr>
            <p:cNvPr id="32" name="Picture 31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AA3649AD-4CAF-D370-BCE3-71EEB936C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1755" y="5177816"/>
              <a:ext cx="360000" cy="360000"/>
            </a:xfrm>
            <a:prstGeom prst="rect">
              <a:avLst/>
            </a:prstGeom>
          </p:spPr>
        </p:pic>
        <p:pic>
          <p:nvPicPr>
            <p:cNvPr id="33" name="Picture 32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1774DC8A-C9B3-A975-A31A-5A562F660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1659" y="4791782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7236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3072</TotalTime>
  <Words>3144</Words>
  <Application>Microsoft Office PowerPoint</Application>
  <PresentationFormat>Widescreen</PresentationFormat>
  <Paragraphs>1567</Paragraphs>
  <Slides>68</Slides>
  <Notes>68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Calibri</vt:lpstr>
      <vt:lpstr>Calibri Light</vt:lpstr>
      <vt:lpstr>Calibri Light (Headings)</vt:lpstr>
      <vt:lpstr>Cambria Math</vt:lpstr>
      <vt:lpstr>Wingdings</vt:lpstr>
      <vt:lpstr>Office Theme</vt:lpstr>
      <vt:lpstr>Decision Trees – Math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Fruits Example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712</cp:revision>
  <dcterms:created xsi:type="dcterms:W3CDTF">2022-05-11T03:47:05Z</dcterms:created>
  <dcterms:modified xsi:type="dcterms:W3CDTF">2024-10-15T04:31:09Z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  <property fmtid="{D5CDD505-2E9C-101B-9397-08002B2CF9AE}" pid="3" name="MSIP_Label_8a813f4b-519a-4481-a498-85770f517757_Enabled">
    <vt:lpwstr>true</vt:lpwstr>
  </property>
  <property fmtid="{D5CDD505-2E9C-101B-9397-08002B2CF9AE}" pid="4" name="MSIP_Label_8a813f4b-519a-4481-a498-85770f517757_SetDate">
    <vt:lpwstr>2024-07-11T14:05:52Z</vt:lpwstr>
  </property>
  <property fmtid="{D5CDD505-2E9C-101B-9397-08002B2CF9AE}" pid="5" name="MSIP_Label_8a813f4b-519a-4481-a498-85770f517757_Method">
    <vt:lpwstr>Standard</vt:lpwstr>
  </property>
  <property fmtid="{D5CDD505-2E9C-101B-9397-08002B2CF9AE}" pid="6" name="MSIP_Label_8a813f4b-519a-4481-a498-85770f517757_Name">
    <vt:lpwstr>Anyone (unrestricted)</vt:lpwstr>
  </property>
  <property fmtid="{D5CDD505-2E9C-101B-9397-08002B2CF9AE}" pid="7" name="MSIP_Label_8a813f4b-519a-4481-a498-85770f517757_SiteId">
    <vt:lpwstr>1d981f77-3ca3-46ae-b0d4-e8044e6c7f84</vt:lpwstr>
  </property>
  <property fmtid="{D5CDD505-2E9C-101B-9397-08002B2CF9AE}" pid="8" name="MSIP_Label_8a813f4b-519a-4481-a498-85770f517757_ActionId">
    <vt:lpwstr>289508b0-b184-4b20-b307-26ea0997b178</vt:lpwstr>
  </property>
  <property fmtid="{D5CDD505-2E9C-101B-9397-08002B2CF9AE}" pid="9" name="MSIP_Label_8a813f4b-519a-4481-a498-85770f517757_ContentBits">
    <vt:lpwstr>0</vt:lpwstr>
  </property>
</Properties>
</file>