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1.xml" ContentType="application/inkml+xml"/>
  <Override PartName="/ppt/notesSlides/notesSlide25.xml" ContentType="application/vnd.openxmlformats-officedocument.presentationml.notesSlide+xml"/>
  <Override PartName="/ppt/ink/ink2.xml" ContentType="application/inkml+xml"/>
  <Override PartName="/ppt/ink/ink3.xml" ContentType="application/inkml+xml"/>
  <Override PartName="/ppt/notesSlides/notesSlide26.xml" ContentType="application/vnd.openxmlformats-officedocument.presentationml.notesSlide+xml"/>
  <Override PartName="/ppt/ink/ink4.xml" ContentType="application/inkml+xml"/>
  <Override PartName="/ppt/ink/ink5.xml" ContentType="application/inkml+xml"/>
  <Override PartName="/ppt/notesSlides/notesSlide27.xml" ContentType="application/vnd.openxmlformats-officedocument.presentationml.notesSlide+xml"/>
  <Override PartName="/ppt/ink/ink6.xml" ContentType="application/inkml+xml"/>
  <Override PartName="/ppt/notesSlides/notesSlide28.xml" ContentType="application/vnd.openxmlformats-officedocument.presentationml.notesSlide+xml"/>
  <Override PartName="/ppt/ink/ink7.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sldIdLst>
    <p:sldId id="257" r:id="rId5"/>
    <p:sldId id="292" r:id="rId6"/>
    <p:sldId id="303" r:id="rId7"/>
    <p:sldId id="313" r:id="rId8"/>
    <p:sldId id="314" r:id="rId9"/>
    <p:sldId id="315" r:id="rId10"/>
    <p:sldId id="312" r:id="rId11"/>
    <p:sldId id="317" r:id="rId12"/>
    <p:sldId id="318" r:id="rId13"/>
    <p:sldId id="319" r:id="rId14"/>
    <p:sldId id="311" r:id="rId15"/>
    <p:sldId id="322" r:id="rId16"/>
    <p:sldId id="323" r:id="rId17"/>
    <p:sldId id="320"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21" r:id="rId33"/>
    <p:sldId id="31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FF2ED-5567-445A-B3E0-3393544B04A6}" v="675" dt="2022-05-11T04:00:20.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63" autoAdjust="0"/>
    <p:restoredTop sz="94169" autoAdjust="0"/>
  </p:normalViewPr>
  <p:slideViewPr>
    <p:cSldViewPr snapToGrid="0">
      <p:cViewPr>
        <p:scale>
          <a:sx n="144" d="100"/>
          <a:sy n="144" d="100"/>
        </p:scale>
        <p:origin x="45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06:23:19.558"/>
    </inkml:context>
    <inkml:brush xml:id="br0">
      <inkml:brushProperty name="width" value="0.1" units="cm"/>
      <inkml:brushProperty name="height" value="0.1" units="cm"/>
      <inkml:brushProperty name="color" value="#00B0F0"/>
    </inkml:brush>
  </inkml:definitions>
  <inkml:trace contextRef="#ctx0" brushRef="#br0">10295 12068 24575,'56'0'0,"12"0"0,17 0 0,14 0 0,-47 0 0,1 0 0,9 0 0,4 0-2864,8-1 1,2 2 2863,8 0 0,3 0 0,7 2 0,0 1-170,-5 1 1,-2 1 169,-4-1 0,-2 0 0,-8-1 0,-2-1 342,-9 0 0,-2 0-342,-1-1 0,-3-1 0,41 2 0,-3 2 0,-4-2-203,-11 0 203,4 1 0,-10 0 0,-6 1 2655,2 0-2655,-7-2 1834,-2 0-1834,-2-3 821,-3 0-821,-2 0 275,-5 0-275,-8 0 0,-3 0 0,0 0 0,0 0 0,3 0 0,2 0 0,2 0 0,4 0 0,2 0 0,3 0 0,1-2 0,0-2 0,-3-3 0,-2-2 0,-5-2 0,5-3 0,7-4 0,-1 1 0,-2 0 0,-4 1 0,-6 1 0,0-2 0,-2 3 0,-4-1 0,1 0 0,-3 0 0,2-5 0,-1 0 0,-2-1 0,0-1 0,0 0 0,1-4 0,3-2 0,-2 3 0,-3 1 0,-4 2 0,-2 1 0,-2-1 0,0-2 0,2-3 0,-2-4 0,3-7 0,1-9 0,2-4 0,-1-3 0,-3-5 0,1-3 0,1-4 0,1-5 0,-1 2 0,-3-3 0,-2-2 0,-1 3 0,-6 12 0,-1 7 0,-2 1 0,0-3 0,1-8 0,-2-1 0,-1 0 0,0-1 0,2-5 0,-1-3 0,3-5 0,3 1 0,6-4 0,2 6 0,-6 21 0,-8 23 0,-9 24 0,-4 11 0,4-7 0,12-17 0,13-18 0,15-29 0,0-10 0,4-13-1216,-15 24 1,1-4 0,0-2 1215,3-9 0,0-4 0,-1-1 0,0-5 0,-1-2 0,-3 3 0,-8 9 0,-2 2 0,-2-1 0,1 1 0,-2-1 0,-1 1-857,-2 1 0,-1-1 1,-2 1 856,-1 2 0,-2-1 0,0 1 0,-1-1 0,-2 1 0,1-2 0,-1-3 0,1-1 0,-2 1 0,0 6 0,-2 0 0,0 1-471,0 2 1,-1 0 0,-1 4 470,0-19 0,0 4-333,-2 10 1,0 2 332,0 8 0,0 4 0,0-31 0,0 2 2639,0 22-2639,0 19 2672,-2-4-2672,-9-12 0,-13-21 0,6 31 0,-4-4 0,-6-16 0,-4-5-602,5 10 1,-1-3 0,-3-3 601,-4-11 0,-2-4 0,-2-1-734,8 17 1,-2-2 0,0 0 0,0 1 733,-2-1 0,-1 1 0,0 1 0,1 1 0,-9-12 0,1 2 0,-1 2-676,2 5 1,-1 1 0,0 2 675,0 4 0,0 2 0,0 1 0,1 4 0,0 1 0,-1 0-455,-1 0 0,0-1 0,-1 1 455,3 5 0,-1 0 0,2 2 779,-11-13 1,1 3-780,6 9 0,2 3 1418,6 8 1,3 3-1419,-23-24 2599,3 3-2599,16 19 2384,3 4-2384,-4-4 0,-10-14 0,2 3 0,-6-7-565,10 10 0,-3-2 1,1-2 564,-2-1 0,0-2 0,-1 0 0,-3-5 0,0 0 0,1 1 0,-12-15 0,2 2 0,-1 0 0,-2 0 0,16 21 0,-1-1 0,0 0 0,0 2 0,-1 1 0,0 0 0,-3-1 0,-1-1 0,0 3-585,-22-20 0,2 4 585,9 9 0,2 4-548,6 8 1,3 2 547,7 7 0,2 2 0,-22-15 0,7 11 0,9 9 0,7 4 0,-6-2 0,-10-7 0,-4-3 13,-16-11 0,-5-4-13,18 12 0,-2-2 0,-1 1-520,-1-2 0,-2 1 0,-1-1 520,-9-4 0,-3-1 0,1 2 0,5 5 0,1 1 0,-1 1 0,-5 0 0,-2 0 0,0 2 0,2 2 0,-1 3 0,-1 0 0,-1 3 0,-1 1 0,-2 2 0,-4 0 0,-2 1 0,2 4 0,15 5 0,2 3 0,1 3-293,1 1 1,1 2 0,0 1 292,6 3 0,1 0 0,0 2 0,-26-1 0,2 2 0,4-1 0,3 0 0,11 0 0,3 0 0,7 0 0,2 0 0,8 0 0,1 0 0,-2 0 0,-1 0 737,2 0 0,0 0-737,-4 0 0,-3 0 0,-6 0 0,-3 0 0,-2 0 0,-2 0 0,-1 0 0,-3 0 363,-18-1 1,-5 2-364,24 0 0,-1 2 0,-2 1-352,-9 1 1,-1 2-1,-2 0 352,-6 3 0,-1 0 0,1 3 0,2 3 0,1 1 0,-1 2 0,-3 1 0,0 2 0,2 1 0,6-1 0,3 1 0,1 1 0,1 1 0,2 2 0,2 0-706,4 0 0,2 1 0,1 0 706,4-1 0,1 1 0,0 0 0,-2 1 0,0 0 0,3 0-64,-17 8 1,5-2 63,9-5 0,2-1 0,4 0 0,3-2 981,13-6 0,4-2-981,-26 9 3176,36-17-3176,30-16 3049,-19 10-3049,-27 15 0,-23 17 0,29-11 0,-1 2-210,-5 8 0,-1 3 210,-5 6 0,-4 5-1142,7-4 1,-2 4-1,-2 2 1142,-5 5 0,0 2 0,-2 3-965,10-9 1,-2 1 0,1 2 0,-2 1 964,-4 8 0,-1 1 0,1 1 0,2 0 0,5-6 0,3 0 0,0-1 0,0 2-529,0 1 0,0 0 0,1 0 0,3-1 529,-4 6 0,3-2 0,2 0-904,2-2 0,3-1 0,1 0 904,3-5 0,1-2 0,3-2 0,-6 13 0,2-2 760,0 3 1,3-3-761,-8 22 2773,3-5-2773,4-11 0,-2-3-1037,12-24 1,-2 4 1036,-5 10 0,-2 6 0,-9 19 0,-3 9 583,10-17 1,-1 3-1,0 2-583,-1 4 0,0 2 0,-1 2 0,9-18 0,0 1 0,-1 0 0,2 0 0,-7 19 0,2-2 0,0 0 0,4-7 0,0 0 0,2-2-433,1-5 0,1-1 0,2-2 433,-8 22 0,3-4-335,6-15 1,2-2 334,5-8 0,3-1 2057,1-4 0,1-3-2057,-10 38 0,-1-15-2094,-7-6 2094,9-22 0,-2 3 0,-4 12 0,-1 6-92,5-12 0,-1 5 0,1 0 92,-1 3 0,1 2 0,0 0 0,0 5 0,-1 1 0,1 1-395,0 4 0,1 2 0,0 0 395,2-3 0,1-1 0,0 1 0,0 2 0,-1 0 0,1-1-350,3-6 0,1 0 0,1-2 350,-6 27 0,1-5 1736,4-16 1,1-4-1737,4-12 0,0-3 0,-7 36 0,6-22 1960,-1-8-1960,4-29 2901,3-24-2901,1-12 2539,1-7-2539,-1 0 1157,2 8-1157,-3 18 0,-6 25 0,-11 49 0,6-24 0,-2 11-1520,3 2 1,-1 8 0,1 2 1519,3-20 0,1 1 0,-1 1 0,2 1 0,-1 2 0,1 1 0,1-1 0,0-1 0,-2 20 0,1-2 0,2-3-816,1-16 1,2-3 0,0 0 815,0 5 0,1 1 0,0-1-523,1-8 1,1 0-1,0-2 523,0 30 0,1-3-439,0-13 1,1-4 438,-2-9 0,3-2 1578,6-4 1,4-3-1579,21 34 0,12-25 2576,18-17-2576,6-9 0,-18-9 0,5 3-15,8 5 0,4 3 15,11 9 0,4 2-417,-21-15 0,1 1 1,0-1 416,-4-2 0,-1 0 0,1-1 0,3 2 0,1 0 0,-1-2-630,-3-2 1,-1-2 0,0 0 629,28 15 0,1-1 0,2-1 0,0-3 0,-6-4 0,0-2 0,6 0 0,2-3 0,1-4 0,1-3 0,-2-5 0,0-2 0,4-4 0,1-3 0,-2-5 0,-2-4-225,-6 0 0,-2-2 225,-6 0 0,-4-1 0,-12-1 0,-2 0 0,-5-1 0,-1 0 0,6 0 0,5 0 0,28 0 0,5 0-325,-31 0 0,1 0 0,1 0 325,12 0 0,2 0 0,3 0 0,7 0 0,3 0 0,0 0-333,-4 0 1,1 0 0,1 0 332,-15 0 0,2 0 0,0 0 0,1 0-392,-1 0 0,-1 1 0,2-1 0,0-1 392,4 0 0,1-1 0,1 0 0,1-1 0,4 0 0,1-1 0,-1-1 0,-1 0 0,-5-2 0,-1 1 0,-1-2 0,-5 0 110,8-2 0,-4 0 0,-7-1-110,0 0 0,-13 0 0,-6-1 2230,-21 9-2230,30-1 0,22-4 1242,-34 2 0,3-1-1242,5-1 0,1-1 0,0 0 0,1-1 0,5-1 0,1-1 0,0 1 0,1-2 984,12-2 0,5-2-984,-16 5 0,5-2 0,0 0-1783,4 0 0,1-2 0,1 1 1783,2-1 0,0 0 0,-2-1-377,-7 3 0,-2-1 0,-5 1 377,8-2 0,-7 2 185,-11 4 0,-4 2-185,32 1 0,-31 3 0,4 0 0,14-4 0,2-1 349,9-2 1,0-2-350,1-1 0,-5-1 0,-19 4 0,-4 0 0,-5 1 0,-3 1 0,31-5 5320,-12 1-5320,0-2 1843,-5-1-1843,2-1 335,-6 4-335,-3 0 1775,-9 1-1775,-8 1 0,-5-1 0,-8 2 0,-4 4 0,-6 0 0,-4 1 0,0 1 0,-3-1 0,-2 0 0,1 2 0,-1-2 0,3 1 0,0-1 0,0 0 0,0 0 0,-2 0 0,0 1 0,0-1 0,-2 0 0,-2 0 0,-1-2 0,-3 1 0,-1 0 0,0 0 0,0 1 0,0-1 0,0 0 0,-1 1 0,-2 0 0,-2 1 0,-2 1 0,1-1 0,0 2 0,1 0 0,1-1 0,3 2 0,1-2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06:25:04.026"/>
    </inkml:context>
    <inkml:brush xml:id="br0">
      <inkml:brushProperty name="width" value="0.1" units="cm"/>
      <inkml:brushProperty name="height" value="0.1" units="cm"/>
      <inkml:brushProperty name="color" value="#66CC00"/>
    </inkml:brush>
  </inkml:definitions>
  <inkml:trace contextRef="#ctx0" brushRef="#br0">3572 4266 24575,'71'0'0,"15"0"0,-5 0 0,12 0-1340,-19 0 1,4 0-1,1 0 1340,2 0 0,0 0 0,0 0-2036,3 0 0,0 0 1,-4 0 2035,15 0 0,-5 0 0,-2 0 0,1 0 338,-19 0 1,4 0-1,1 0-338,7 0 0,2 0 0,0 0-485,-3 0 1,0 0 0,-2 0 484,-6 0 0,-1 0 0,-3 0 0,20 0 0,-5 0 187,-11 0 1,-2 0-188,0 0 0,-1 0 2276,-6 0 1,-2 0-2277,-8 0 0,-2 0 0,37 0 1114,-4 0-1114,-15 0 0,-12-2 0,-14-1 2339,-8-4-2339,-6-5 1368,1-5-1368,3-8 721,1-5-721,-1-4 94,-2-4-94,-1-8 0,-3 0 0,-2-3 0,-4-5 0,0-2 0,0-11 0,-4-1 0,-3-2 0,-4 1 0,-3 10 0,-3 3 0,-3 5 0,-2-3 0,0-7 0,0-1 0,0 2 0,0-5 0,0-3 0,-2-1 0,-5-4 0,-6 3 0,-8-4 0,-5-2 0,-3 10 0,0 4 0,-4 0 0,-4-1 0,-6-8 0,-5 7 0,-3 7 0,-1 4 0,-2 5 0,0 2 0,5 6 0,10 12 0,3 7 0,1 2 0,-3 1 0,-19-11 0,-12-7-655,25 14 0,-2-2 655,-11-5 0,-3-2 0,-3-1 0,-1-1 0,-5-3 0,1-1 0,2 1 0,2-1 0,6 2 0,2 1 0,3 0 0,2 1-237,5 2 0,1 1 237,2 1 0,2 1 0,-30-18 0,9 6 0,6 7 0,11 6 0,3-1 0,10 6 1277,10 1-1277,5-6 507,7 0-507,1-5 0,-4-1 0,0 2 0,-10-13 0,-4-3 0,-11-9 0,-3 1 0,-2 6 0,0 4 0,-5 1 0,-7-1 0,0 5 0,-12-3 0,-1 6 0,-4 5 0,-10 2 0,11 12 0,0 3 0,4 3 0,5 3 0,-6-1 0,7 1 0,-4 2 0,-15-1 0,23-2 0,-4-3 0,-11-4 0,-3-2-1029,-2-3 0,-3 0 1029,-11-3 0,-1 1 0,5 3 0,-1 1 0,-1 2 0,-1 1 0,-7 2 0,-2 1-1308,3 3 1,-1 3 1307,27 3 0,-1 1 0,0 1 0,-5 0 0,-1 1 0,1 0 0,1 1 0,0 0 0,1 1 0,3-1 0,0 1 0,0 0-442,3 1 1,0 2-1,1 1 442,-29 5 0,1 4 0,5 4 0,1 3 0,4 4 0,2 3 0,7-1 0,2 1 0,4-1 0,3 1-267,5-2 0,4-1 267,9-2 0,3 0 0,-30 15 1558,16-3-1558,5 0 0,-6 5 0,-4 8 0,5-1 2565,8-2-2565,14-6 1653,16-9-1653,9 6 0,10 13 0,3 11 0,3 11 0,1 11 0,1 12 0,0 4-677,0-28 1,1 2-1,0 0 677,1 8 0,0 0 0,1-2 0,4 17 0,0-1 0,-2-24 0,1 0 0,0 1 0,0 3 0,1 0 0,0-1 0,0-3 0,0-2 0,1 0-737,7 28 0,-1-4 737,-2-14 0,-1-5-356,0-11 1,0-3 355,0-1 0,2-3 0,15 37 0,-12-42 0,2-1 0,22 35 0,-3-27 0,1 3 0,-10-16 2441,-11-8-2441,-12-10 1632,-12-18-1632,6-7 898,15 4-898,18 8 0,17 6 0,16 8 0,13 7 0,-36-16 0,2 1-233,-1 0 1,1-1 232,45 15 0,-12-6 0,-3-4 0,2 1 0,5 0 0,8 0 0,-3 0 0,5 1 0,-1-1-781,-34-9 1,4 1 780,3-1 0,1 0 0,6 0 0,0-3-18,-10-1 0,-3-2 18,25-1 0,-13-4 0,-16 2 0,6 4 0,-2 5 428,-7 4-428,-10-2 1594,3 3-1594,3 0 40,1 1-40,-2 1 0,-7-3 0,-10-3 0,-5-3 0,-3-1 0,-2-2 0,0 1 0,-3-2 0,-3-1 0,-3 1 0,-3-1 0,0-2 0,0 0 0,-1-1 0,1-2 0,-2 1 0,1-1 0,-1 1 0,-1 0 0,2-1 0,-2-1 0,0 0 0,-1 1 0,-1-1 0,0 1 0,1-2 0,-1 1 0,1 1 0,-2 1 0,0 0 0,0-1 0,0 0 0,2-2 0,-1 1 0,0 1 0,0 0 0,0-1 0,0-1 0,0 0 0,1 0 0,12 0 0,13 0 0,-11 0 0,4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06:25:08.243"/>
    </inkml:context>
    <inkml:brush xml:id="br0">
      <inkml:brushProperty name="width" value="0.1" units="cm"/>
      <inkml:brushProperty name="height" value="0.1" units="cm"/>
      <inkml:brushProperty name="color" value="#66CC00"/>
    </inkml:brush>
  </inkml:definitions>
  <inkml:trace contextRef="#ctx0" brushRef="#br0">1497 3214 24575,'57'0'0,"8"0"0,-14 0 0,4 0 0,2 0 0,1 0-1034,8 0 0,1 0 1034,0 0 0,-1 0 0,-7 0 0,1 0 0,2 0 0,1 0 0,10 0 0,4 0-1494,14 0 1,6 0 1493,-22 0 0,2 0 0,2 0-662,7 0 0,2 0 0,1 0 662,3 0 0,2 0 0,0 0-1484,5 0 0,0 0 0,-1 0 1484,-4 0 0,-1 0 0,1 0 0,1 0 0,2 0 0,-1 0-508,-1 0 1,0 0-1,1 0 508,4-2 0,0 0 0,-1-1 0,1 0 0,-1-1 0,-1-2-17,-5-1 1,-2-1 0,-3-2 16,-13 0 0,-2-1 0,-4-2 501,17-4 0,-4-2-501,-3-1 0,-5-2 1802,-16 0 0,-3 0-1802,-2-2 0,-3 0 3244,21-23-3244,-29 6 2755,-17 7-2755,-14 5 0,-5 6 1541,-5 3-1541,-1-5 0,2-15 0,15-56-593,-4 33 0,2-4 593,1-10 0,1-1 0,0-7 0,0 1 0,-5 10 0,-2 1 0,0-4 0,-2 2 0,-1 5 0,-1 3 0,-2 4 0,-1 2-381,-1 1 1,-1 1 380,-1 1 0,0-1 0,0-2 0,0 0 0,0 5 0,0 2 0,0-45 0,-1 23 0,-10 16 0,-13 6 0,-13 10 0,-30-22 361,28 28 1,-3 0-362,-5-3 0,-3-1 0,-6-5 0,-3 2 0,0 3 0,-3 1-753,-9-1 0,-4 0 753,16 12 0,-3 0 0,-1 2 0,1 2 0,0 1 0,-1 2 0,-1 1 0,0 1 0,0 3 0,-27-5 0,3 4-508,18 9 1,2 2 507,0 1 0,2 0 0,7 3 0,2 1 0,-37-1 0,-3 1 0,15 3 0,11 0 0,8 0 1116,8 0-1116,-12 0 1023,8 0-1023,-40 0 0,43 0 0,-3 0 0,-9 0 0,-5 0-591,6 0 0,-5 0 1,-1 0 590,-1 0 0,-1 0 0,0 0 0,3 1 0,1-1 0,1 1 0,-30 1 0,3 1-849,14 1 1,2 1 848,1 3 0,-2 2 0,-12 1 0,-2 1 0,2 2 0,0 1 0,3 1 0,3 1 0,10-3 0,5 1-301,7-2 1,4 0 300,8 0 0,3-1 996,-33 6-996,5-1 2691,16-5-2691,16-6 2057,4-3-2057,0-3 0,-13 0 0,-10 0 0,-11 0 0,-4 2-391,-10 3 0,1 1 391,4 2 0,7 1 0,-18 14-299,11 2 299,16-2 0,2 0 0,14-1 0,14-2 0,12-5 0,7 0 1608,4 4-1608,3 4 324,-1 6-324,1 4 0,-2 3 0,2 8 0,-3 5 0,1 1 0,1 1 0,-2-3 0,3 0 0,3-4 0,1-3 0,3-5 0,0-2 0,1-3 0,2 1 0,0 0 0,0 2 0,0 5 0,1-1 0,1 1 0,2 17 0,-1 3 0,1 1 0,0-4 0,2-15 0,12 3 0,27 2 0,5-2 0,-5 0 0,-17 3 0,-20 17 0,5 20 0,-2-30 0,2 2 0,3 8 0,1 0 0,0 2 0,2-1 0,0-5 0,0-2 0,11 29 0,-1-23 0,-6-24 0,0-9 0,0-4 0,-1-4 0,1-2 0,-1-2 0,0-3 0,-5-3 0,1 0 0,-2-1 0,0-3 0,0 2 0,1-2 0,-1 0 0,1 0 0,-1-3 0,-2 1 0,0-2 0,0 1 0,1 1 0,2 0 0,1 1 0,2 2 0,0 3 0,3 1 0,2 2 0,1 1 0,4 2 0,2 3 0,3-1 0,-2-1 0,-3-2 0,-3-4 0,-6-4 0,-3-2 0,-3-2 0,-3 0 0,-1 0 0,-1 0 0,1-1 0,1-2 0,1 1 0,0-1 0,1-1 0,0 1 0,5 0 0,2 0 0,0 1 0,-1-1 0,-2 2 0,-1-1 0,-1 1 0,-1-2 0,0 0 0,0 0 0,-2 1 0,0 0 0,-2 0 0,0-1 0,0 0 0,-1-1 0,1 0 0,-1 1 0,1-1 0,-1 0 0,0 0 0,0-1 0,-1 2 0,1 1 0,0-1 0,1 2 0,-1-2 0,1 1 0,-1-1 0,3 1 0,-1 0 0,1 0 0,1 1 0,-1-1 0,0-1 0,-1 1 0,-2-3 0,-1 2 0,1-2 0,-1 2 0,2 0 0,-1 0 0,1 2 0,0-1 0,1 3 0,2-1 0,2 1 0,2 1 0,0-1 0,3 2 0,2 1 0,7 0 0,-11-4 0,0-2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06:25:04.026"/>
    </inkml:context>
    <inkml:brush xml:id="br0">
      <inkml:brushProperty name="width" value="0.1" units="cm"/>
      <inkml:brushProperty name="height" value="0.1" units="cm"/>
      <inkml:brushProperty name="color" value="#66CC00"/>
    </inkml:brush>
  </inkml:definitions>
  <inkml:trace contextRef="#ctx0" brushRef="#br0">3572 4266 24575,'71'0'0,"15"0"0,-5 0 0,12 0-1340,-19 0 1,4 0-1,1 0 1340,2 0 0,0 0 0,0 0-2036,3 0 0,0 0 1,-4 0 2035,15 0 0,-5 0 0,-2 0 0,1 0 338,-19 0 1,4 0-1,1 0-338,7 0 0,2 0 0,0 0-485,-3 0 1,0 0 0,-2 0 484,-6 0 0,-1 0 0,-3 0 0,20 0 0,-5 0 187,-11 0 1,-2 0-188,0 0 0,-1 0 2276,-6 0 1,-2 0-2277,-8 0 0,-2 0 0,37 0 1114,-4 0-1114,-15 0 0,-12-2 0,-14-1 2339,-8-4-2339,-6-5 1368,1-5-1368,3-8 721,1-5-721,-1-4 94,-2-4-94,-1-8 0,-3 0 0,-2-3 0,-4-5 0,0-2 0,0-11 0,-4-1 0,-3-2 0,-4 1 0,-3 10 0,-3 3 0,-3 5 0,-2-3 0,0-7 0,0-1 0,0 2 0,0-5 0,0-3 0,-2-1 0,-5-4 0,-6 3 0,-8-4 0,-5-2 0,-3 10 0,0 4 0,-4 0 0,-4-1 0,-6-8 0,-5 7 0,-3 7 0,-1 4 0,-2 5 0,0 2 0,5 6 0,10 12 0,3 7 0,1 2 0,-3 1 0,-19-11 0,-12-7-655,25 14 0,-2-2 655,-11-5 0,-3-2 0,-3-1 0,-1-1 0,-5-3 0,1-1 0,2 1 0,2-1 0,6 2 0,2 1 0,3 0 0,2 1-237,5 2 0,1 1 237,2 1 0,2 1 0,-30-18 0,9 6 0,6 7 0,11 6 0,3-1 0,10 6 1277,10 1-1277,5-6 507,7 0-507,1-5 0,-4-1 0,0 2 0,-10-13 0,-4-3 0,-11-9 0,-3 1 0,-2 6 0,0 4 0,-5 1 0,-7-1 0,0 5 0,-12-3 0,-1 6 0,-4 5 0,-10 2 0,11 12 0,0 3 0,4 3 0,5 3 0,-6-1 0,7 1 0,-4 2 0,-15-1 0,23-2 0,-4-3 0,-11-4 0,-3-2-1029,-2-3 0,-3 0 1029,-11-3 0,-1 1 0,5 3 0,-1 1 0,-1 2 0,-1 1 0,-7 2 0,-2 1-1308,3 3 1,-1 3 1307,27 3 0,-1 1 0,0 1 0,-5 0 0,-1 1 0,1 0 0,1 1 0,0 0 0,1 1 0,3-1 0,0 1 0,0 0-442,3 1 1,0 2-1,1 1 442,-29 5 0,1 4 0,5 4 0,1 3 0,4 4 0,2 3 0,7-1 0,2 1 0,4-1 0,3 1-267,5-2 0,4-1 267,9-2 0,3 0 0,-30 15 1558,16-3-1558,5 0 0,-6 5 0,-4 8 0,5-1 2565,8-2-2565,14-6 1653,16-9-1653,9 6 0,10 13 0,3 11 0,3 11 0,1 11 0,1 12 0,0 4-677,0-28 1,1 2-1,0 0 677,1 8 0,0 0 0,1-2 0,4 17 0,0-1 0,-2-24 0,1 0 0,0 1 0,0 3 0,1 0 0,0-1 0,0-3 0,0-2 0,1 0-737,7 28 0,-1-4 737,-2-14 0,-1-5-356,0-11 1,0-3 355,0-1 0,2-3 0,15 37 0,-12-42 0,2-1 0,22 35 0,-3-27 0,1 3 0,-10-16 2441,-11-8-2441,-12-10 1632,-12-18-1632,6-7 898,15 4-898,18 8 0,17 6 0,16 8 0,13 7 0,-36-16 0,2 1-233,-1 0 1,1-1 232,45 15 0,-12-6 0,-3-4 0,2 1 0,5 0 0,8 0 0,-3 0 0,5 1 0,-1-1-781,-34-9 1,4 1 780,3-1 0,1 0 0,6 0 0,0-3-18,-10-1 0,-3-2 18,25-1 0,-13-4 0,-16 2 0,6 4 0,-2 5 428,-7 4-428,-10-2 1594,3 3-1594,3 0 40,1 1-40,-2 1 0,-7-3 0,-10-3 0,-5-3 0,-3-1 0,-2-2 0,0 1 0,-3-2 0,-3-1 0,-3 1 0,-3-1 0,0-2 0,0 0 0,-1-1 0,1-2 0,-2 1 0,1-1 0,-1 1 0,-1 0 0,2-1 0,-2-1 0,0 0 0,-1 1 0,-1-1 0,0 1 0,1-2 0,-1 1 0,1 1 0,-2 1 0,0 0 0,0-1 0,0 0 0,2-2 0,-1 1 0,0 1 0,0 0 0,0-1 0,0-1 0,0 0 0,1 0 0,12 0 0,13 0 0,-11 0 0,4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06:25:08.243"/>
    </inkml:context>
    <inkml:brush xml:id="br0">
      <inkml:brushProperty name="width" value="0.1" units="cm"/>
      <inkml:brushProperty name="height" value="0.1" units="cm"/>
      <inkml:brushProperty name="color" value="#66CC00"/>
    </inkml:brush>
  </inkml:definitions>
  <inkml:trace contextRef="#ctx0" brushRef="#br0">1497 3214 24575,'57'0'0,"8"0"0,-14 0 0,4 0 0,2 0 0,1 0-1034,8 0 0,1 0 1034,0 0 0,-1 0 0,-7 0 0,1 0 0,2 0 0,1 0 0,10 0 0,4 0-1494,14 0 1,6 0 1493,-22 0 0,2 0 0,2 0-662,7 0 0,2 0 0,1 0 662,3 0 0,2 0 0,0 0-1484,5 0 0,0 0 0,-1 0 1484,-4 0 0,-1 0 0,1 0 0,1 0 0,2 0 0,-1 0-508,-1 0 1,0 0-1,1 0 508,4-2 0,0 0 0,-1-1 0,1 0 0,-1-1 0,-1-2-17,-5-1 1,-2-1 0,-3-2 16,-13 0 0,-2-1 0,-4-2 501,17-4 0,-4-2-501,-3-1 0,-5-2 1802,-16 0 0,-3 0-1802,-2-2 0,-3 0 3244,21-23-3244,-29 6 2755,-17 7-2755,-14 5 0,-5 6 1541,-5 3-1541,-1-5 0,2-15 0,15-56-593,-4 33 0,2-4 593,1-10 0,1-1 0,0-7 0,0 1 0,-5 10 0,-2 1 0,0-4 0,-2 2 0,-1 5 0,-1 3 0,-2 4 0,-1 2-381,-1 1 1,-1 1 380,-1 1 0,0-1 0,0-2 0,0 0 0,0 5 0,0 2 0,0-45 0,-1 23 0,-10 16 0,-13 6 0,-13 10 0,-30-22 361,28 28 1,-3 0-362,-5-3 0,-3-1 0,-6-5 0,-3 2 0,0 3 0,-3 1-753,-9-1 0,-4 0 753,16 12 0,-3 0 0,-1 2 0,1 2 0,0 1 0,-1 2 0,-1 1 0,0 1 0,0 3 0,-27-5 0,3 4-508,18 9 1,2 2 507,0 1 0,2 0 0,7 3 0,2 1 0,-37-1 0,-3 1 0,15 3 0,11 0 0,8 0 1116,8 0-1116,-12 0 1023,8 0-1023,-40 0 0,43 0 0,-3 0 0,-9 0 0,-5 0-591,6 0 0,-5 0 1,-1 0 590,-1 0 0,-1 0 0,0 0 0,3 1 0,1-1 0,1 1 0,-30 1 0,3 1-849,14 1 1,2 1 848,1 3 0,-2 2 0,-12 1 0,-2 1 0,2 2 0,0 1 0,3 1 0,3 1 0,10-3 0,5 1-301,7-2 1,4 0 300,8 0 0,3-1 996,-33 6-996,5-1 2691,16-5-2691,16-6 2057,4-3-2057,0-3 0,-13 0 0,-10 0 0,-11 0 0,-4 2-391,-10 3 0,1 1 391,4 2 0,7 1 0,-18 14-299,11 2 299,16-2 0,2 0 0,14-1 0,14-2 0,12-5 0,7 0 1608,4 4-1608,3 4 324,-1 6-324,1 4 0,-2 3 0,2 8 0,-3 5 0,1 1 0,1 1 0,-2-3 0,3 0 0,3-4 0,1-3 0,3-5 0,0-2 0,1-3 0,2 1 0,0 0 0,0 2 0,0 5 0,1-1 0,1 1 0,2 17 0,-1 3 0,1 1 0,0-4 0,2-15 0,12 3 0,27 2 0,5-2 0,-5 0 0,-17 3 0,-20 17 0,5 20 0,-2-30 0,2 2 0,3 8 0,1 0 0,0 2 0,2-1 0,0-5 0,0-2 0,11 29 0,-1-23 0,-6-24 0,0-9 0,0-4 0,-1-4 0,1-2 0,-1-2 0,0-3 0,-5-3 0,1 0 0,-2-1 0,0-3 0,0 2 0,1-2 0,-1 0 0,1 0 0,-1-3 0,-2 1 0,0-2 0,0 1 0,1 1 0,2 0 0,1 1 0,2 2 0,0 3 0,3 1 0,2 2 0,1 1 0,4 2 0,2 3 0,3-1 0,-2-1 0,-3-2 0,-3-4 0,-6-4 0,-3-2 0,-3-2 0,-3 0 0,-1 0 0,-1 0 0,1-1 0,1-2 0,1 1 0,0-1 0,1-1 0,0 1 0,5 0 0,2 0 0,0 1 0,-1-1 0,-2 2 0,-1-1 0,-1 1 0,-1-2 0,0 0 0,0 0 0,-2 1 0,0 0 0,-2 0 0,0-1 0,0 0 0,-1-1 0,1 0 0,-1 1 0,1-1 0,-1 0 0,0 0 0,0-1 0,-1 2 0,1 1 0,0-1 0,1 2 0,-1-2 0,1 1 0,-1-1 0,3 1 0,-1 0 0,1 0 0,1 1 0,-1-1 0,0-1 0,-1 1 0,-2-3 0,-1 2 0,1-2 0,-1 2 0,2 0 0,-1 0 0,1 2 0,0-1 0,1 3 0,2-1 0,2 1 0,2 1 0,0-1 0,3 2 0,2 1 0,7 0 0,-11-4 0,0-2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06:25:04.026"/>
    </inkml:context>
    <inkml:brush xml:id="br0">
      <inkml:brushProperty name="width" value="0.1" units="cm"/>
      <inkml:brushProperty name="height" value="0.1" units="cm"/>
      <inkml:brushProperty name="color" value="#66CC00"/>
    </inkml:brush>
  </inkml:definitions>
  <inkml:trace contextRef="#ctx0" brushRef="#br0">3572 4266 24575,'71'0'0,"15"0"0,-5 0 0,12 0-1340,-19 0 1,4 0-1,1 0 1340,2 0 0,0 0 0,0 0-2036,3 0 0,0 0 1,-4 0 2035,15 0 0,-5 0 0,-2 0 0,1 0 338,-19 0 1,4 0-1,1 0-338,7 0 0,2 0 0,0 0-485,-3 0 1,0 0 0,-2 0 484,-6 0 0,-1 0 0,-3 0 0,20 0 0,-5 0 187,-11 0 1,-2 0-188,0 0 0,-1 0 2276,-6 0 1,-2 0-2277,-8 0 0,-2 0 0,37 0 1114,-4 0-1114,-15 0 0,-12-2 0,-14-1 2339,-8-4-2339,-6-5 1368,1-5-1368,3-8 721,1-5-721,-1-4 94,-2-4-94,-1-8 0,-3 0 0,-2-3 0,-4-5 0,0-2 0,0-11 0,-4-1 0,-3-2 0,-4 1 0,-3 10 0,-3 3 0,-3 5 0,-2-3 0,0-7 0,0-1 0,0 2 0,0-5 0,0-3 0,-2-1 0,-5-4 0,-6 3 0,-8-4 0,-5-2 0,-3 10 0,0 4 0,-4 0 0,-4-1 0,-6-8 0,-5 7 0,-3 7 0,-1 4 0,-2 5 0,0 2 0,5 6 0,10 12 0,3 7 0,1 2 0,-3 1 0,-19-11 0,-12-7-655,25 14 0,-2-2 655,-11-5 0,-3-2 0,-3-1 0,-1-1 0,-5-3 0,1-1 0,2 1 0,2-1 0,6 2 0,2 1 0,3 0 0,2 1-237,5 2 0,1 1 237,2 1 0,2 1 0,-30-18 0,9 6 0,6 7 0,11 6 0,3-1 0,10 6 1277,10 1-1277,5-6 507,7 0-507,1-5 0,-4-1 0,0 2 0,-10-13 0,-4-3 0,-11-9 0,-3 1 0,-2 6 0,0 4 0,-5 1 0,-7-1 0,0 5 0,-12-3 0,-1 6 0,-4 5 0,-10 2 0,11 12 0,0 3 0,4 3 0,5 3 0,-6-1 0,7 1 0,-4 2 0,-15-1 0,23-2 0,-4-3 0,-11-4 0,-3-2-1029,-2-3 0,-3 0 1029,-11-3 0,-1 1 0,5 3 0,-1 1 0,-1 2 0,-1 1 0,-7 2 0,-2 1-1308,3 3 1,-1 3 1307,27 3 0,-1 1 0,0 1 0,-5 0 0,-1 1 0,1 0 0,1 1 0,0 0 0,1 1 0,3-1 0,0 1 0,0 0-442,3 1 1,0 2-1,1 1 442,-29 5 0,1 4 0,5 4 0,1 3 0,4 4 0,2 3 0,7-1 0,2 1 0,4-1 0,3 1-267,5-2 0,4-1 267,9-2 0,3 0 0,-30 15 1558,16-3-1558,5 0 0,-6 5 0,-4 8 0,5-1 2565,8-2-2565,14-6 1653,16-9-1653,9 6 0,10 13 0,3 11 0,3 11 0,1 11 0,1 12 0,0 4-677,0-28 1,1 2-1,0 0 677,1 8 0,0 0 0,1-2 0,4 17 0,0-1 0,-2-24 0,1 0 0,0 1 0,0 3 0,1 0 0,0-1 0,0-3 0,0-2 0,1 0-737,7 28 0,-1-4 737,-2-14 0,-1-5-356,0-11 1,0-3 355,0-1 0,2-3 0,15 37 0,-12-42 0,2-1 0,22 35 0,-3-27 0,1 3 0,-10-16 2441,-11-8-2441,-12-10 1632,-12-18-1632,6-7 898,15 4-898,18 8 0,17 6 0,16 8 0,13 7 0,-36-16 0,2 1-233,-1 0 1,1-1 232,45 15 0,-12-6 0,-3-4 0,2 1 0,5 0 0,8 0 0,-3 0 0,5 1 0,-1-1-781,-34-9 1,4 1 780,3-1 0,1 0 0,6 0 0,0-3-18,-10-1 0,-3-2 18,25-1 0,-13-4 0,-16 2 0,6 4 0,-2 5 428,-7 4-428,-10-2 1594,3 3-1594,3 0 40,1 1-40,-2 1 0,-7-3 0,-10-3 0,-5-3 0,-3-1 0,-2-2 0,0 1 0,-3-2 0,-3-1 0,-3 1 0,-3-1 0,0-2 0,0 0 0,-1-1 0,1-2 0,-2 1 0,1-1 0,-1 1 0,-1 0 0,2-1 0,-2-1 0,0 0 0,-1 1 0,-1-1 0,0 1 0,1-2 0,-1 1 0,1 1 0,-2 1 0,0 0 0,0-1 0,0 0 0,2-2 0,-1 1 0,0 1 0,0 0 0,0-1 0,0-1 0,0 0 0,1 0 0,12 0 0,13 0 0,-11 0 0,4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4T06:25:04.026"/>
    </inkml:context>
    <inkml:brush xml:id="br0">
      <inkml:brushProperty name="width" value="0.1" units="cm"/>
      <inkml:brushProperty name="height" value="0.1" units="cm"/>
      <inkml:brushProperty name="color" value="#66CC00"/>
    </inkml:brush>
  </inkml:definitions>
  <inkml:trace contextRef="#ctx0" brushRef="#br0">3572 4266 24575,'71'0'0,"15"0"0,-5 0 0,12 0-1340,-19 0 1,4 0-1,1 0 1340,2 0 0,0 0 0,0 0-2036,3 0 0,0 0 1,-4 0 2035,15 0 0,-5 0 0,-2 0 0,1 0 338,-19 0 1,4 0-1,1 0-338,7 0 0,2 0 0,0 0-485,-3 0 1,0 0 0,-2 0 484,-6 0 0,-1 0 0,-3 0 0,20 0 0,-5 0 187,-11 0 1,-2 0-188,0 0 0,-1 0 2276,-6 0 1,-2 0-2277,-8 0 0,-2 0 0,37 0 1114,-4 0-1114,-15 0 0,-12-2 0,-14-1 2339,-8-4-2339,-6-5 1368,1-5-1368,3-8 721,1-5-721,-1-4 94,-2-4-94,-1-8 0,-3 0 0,-2-3 0,-4-5 0,0-2 0,0-11 0,-4-1 0,-3-2 0,-4 1 0,-3 10 0,-3 3 0,-3 5 0,-2-3 0,0-7 0,0-1 0,0 2 0,0-5 0,0-3 0,-2-1 0,-5-4 0,-6 3 0,-8-4 0,-5-2 0,-3 10 0,0 4 0,-4 0 0,-4-1 0,-6-8 0,-5 7 0,-3 7 0,-1 4 0,-2 5 0,0 2 0,5 6 0,10 12 0,3 7 0,1 2 0,-3 1 0,-19-11 0,-12-7-655,25 14 0,-2-2 655,-11-5 0,-3-2 0,-3-1 0,-1-1 0,-5-3 0,1-1 0,2 1 0,2-1 0,6 2 0,2 1 0,3 0 0,2 1-237,5 2 0,1 1 237,2 1 0,2 1 0,-30-18 0,9 6 0,6 7 0,11 6 0,3-1 0,10 6 1277,10 1-1277,5-6 507,7 0-507,1-5 0,-4-1 0,0 2 0,-10-13 0,-4-3 0,-11-9 0,-3 1 0,-2 6 0,0 4 0,-5 1 0,-7-1 0,0 5 0,-12-3 0,-1 6 0,-4 5 0,-10 2 0,11 12 0,0 3 0,4 3 0,5 3 0,-6-1 0,7 1 0,-4 2 0,-15-1 0,23-2 0,-4-3 0,-11-4 0,-3-2-1029,-2-3 0,-3 0 1029,-11-3 0,-1 1 0,5 3 0,-1 1 0,-1 2 0,-1 1 0,-7 2 0,-2 1-1308,3 3 1,-1 3 1307,27 3 0,-1 1 0,0 1 0,-5 0 0,-1 1 0,1 0 0,1 1 0,0 0 0,1 1 0,3-1 0,0 1 0,0 0-442,3 1 1,0 2-1,1 1 442,-29 5 0,1 4 0,5 4 0,1 3 0,4 4 0,2 3 0,7-1 0,2 1 0,4-1 0,3 1-267,5-2 0,4-1 267,9-2 0,3 0 0,-30 15 1558,16-3-1558,5 0 0,-6 5 0,-4 8 0,5-1 2565,8-2-2565,14-6 1653,16-9-1653,9 6 0,10 13 0,3 11 0,3 11 0,1 11 0,1 12 0,0 4-677,0-28 1,1 2-1,0 0 677,1 8 0,0 0 0,1-2 0,4 17 0,0-1 0,-2-24 0,1 0 0,0 1 0,0 3 0,1 0 0,0-1 0,0-3 0,0-2 0,1 0-737,7 28 0,-1-4 737,-2-14 0,-1-5-356,0-11 1,0-3 355,0-1 0,2-3 0,15 37 0,-12-42 0,2-1 0,22 35 0,-3-27 0,1 3 0,-10-16 2441,-11-8-2441,-12-10 1632,-12-18-1632,6-7 898,15 4-898,18 8 0,17 6 0,16 8 0,13 7 0,-36-16 0,2 1-233,-1 0 1,1-1 232,45 15 0,-12-6 0,-3-4 0,2 1 0,5 0 0,8 0 0,-3 0 0,5 1 0,-1-1-781,-34-9 1,4 1 780,3-1 0,1 0 0,6 0 0,0-3-18,-10-1 0,-3-2 18,25-1 0,-13-4 0,-16 2 0,6 4 0,-2 5 428,-7 4-428,-10-2 1594,3 3-1594,3 0 40,1 1-40,-2 1 0,-7-3 0,-10-3 0,-5-3 0,-3-1 0,-2-2 0,0 1 0,-3-2 0,-3-1 0,-3 1 0,-3-1 0,0-2 0,0 0 0,-1-1 0,1-2 0,-2 1 0,1-1 0,-1 1 0,-1 0 0,2-1 0,-2-1 0,0 0 0,-1 1 0,-1-1 0,0 1 0,1-2 0,-1 1 0,1 1 0,-2 1 0,0 0 0,0-1 0,0 0 0,2-2 0,-1 1 0,0 1 0,0 0 0,0-1 0,0-1 0,0 0 0,1 0 0,12 0 0,13 0 0,-11 0 0,4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6E1FD-E7A0-497B-BBC0-740BAAC97C64}" type="datetimeFigureOut">
              <a:rPr lang="en-PH" smtClean="0"/>
              <a:t>10/14/24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0CCE9-4AAE-4E1F-85AD-521A406D6524}" type="slidenum">
              <a:rPr lang="en-PH" smtClean="0"/>
              <a:t>‹#›</a:t>
            </a:fld>
            <a:endParaRPr lang="en-PH"/>
          </a:p>
        </p:txBody>
      </p:sp>
    </p:spTree>
    <p:extLst>
      <p:ext uri="{BB962C8B-B14F-4D97-AF65-F5344CB8AC3E}">
        <p14:creationId xmlns:p14="http://schemas.microsoft.com/office/powerpoint/2010/main" val="15598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a:t>
            </a:fld>
            <a:endParaRPr lang="en-PH"/>
          </a:p>
        </p:txBody>
      </p:sp>
    </p:spTree>
    <p:extLst>
      <p:ext uri="{BB962C8B-B14F-4D97-AF65-F5344CB8AC3E}">
        <p14:creationId xmlns:p14="http://schemas.microsoft.com/office/powerpoint/2010/main" val="1338840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10</a:t>
            </a:fld>
            <a:endParaRPr lang="en-PH"/>
          </a:p>
        </p:txBody>
      </p:sp>
    </p:spTree>
    <p:extLst>
      <p:ext uri="{BB962C8B-B14F-4D97-AF65-F5344CB8AC3E}">
        <p14:creationId xmlns:p14="http://schemas.microsoft.com/office/powerpoint/2010/main" val="3482834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11</a:t>
            </a:fld>
            <a:endParaRPr lang="en-PH"/>
          </a:p>
        </p:txBody>
      </p:sp>
    </p:spTree>
    <p:extLst>
      <p:ext uri="{BB962C8B-B14F-4D97-AF65-F5344CB8AC3E}">
        <p14:creationId xmlns:p14="http://schemas.microsoft.com/office/powerpoint/2010/main" val="2127258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12</a:t>
            </a:fld>
            <a:endParaRPr lang="en-PH"/>
          </a:p>
        </p:txBody>
      </p:sp>
    </p:spTree>
    <p:extLst>
      <p:ext uri="{BB962C8B-B14F-4D97-AF65-F5344CB8AC3E}">
        <p14:creationId xmlns:p14="http://schemas.microsoft.com/office/powerpoint/2010/main" val="3146483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13</a:t>
            </a:fld>
            <a:endParaRPr lang="en-PH"/>
          </a:p>
        </p:txBody>
      </p:sp>
    </p:spTree>
    <p:extLst>
      <p:ext uri="{BB962C8B-B14F-4D97-AF65-F5344CB8AC3E}">
        <p14:creationId xmlns:p14="http://schemas.microsoft.com/office/powerpoint/2010/main" val="3276111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14</a:t>
            </a:fld>
            <a:endParaRPr lang="en-PH"/>
          </a:p>
        </p:txBody>
      </p:sp>
    </p:spTree>
    <p:extLst>
      <p:ext uri="{BB962C8B-B14F-4D97-AF65-F5344CB8AC3E}">
        <p14:creationId xmlns:p14="http://schemas.microsoft.com/office/powerpoint/2010/main" val="1538469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15</a:t>
            </a:fld>
            <a:endParaRPr lang="en-PH"/>
          </a:p>
        </p:txBody>
      </p:sp>
    </p:spTree>
    <p:extLst>
      <p:ext uri="{BB962C8B-B14F-4D97-AF65-F5344CB8AC3E}">
        <p14:creationId xmlns:p14="http://schemas.microsoft.com/office/powerpoint/2010/main" val="42307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16</a:t>
            </a:fld>
            <a:endParaRPr lang="en-PH"/>
          </a:p>
        </p:txBody>
      </p:sp>
    </p:spTree>
    <p:extLst>
      <p:ext uri="{BB962C8B-B14F-4D97-AF65-F5344CB8AC3E}">
        <p14:creationId xmlns:p14="http://schemas.microsoft.com/office/powerpoint/2010/main" val="396110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17</a:t>
            </a:fld>
            <a:endParaRPr lang="en-PH"/>
          </a:p>
        </p:txBody>
      </p:sp>
    </p:spTree>
    <p:extLst>
      <p:ext uri="{BB962C8B-B14F-4D97-AF65-F5344CB8AC3E}">
        <p14:creationId xmlns:p14="http://schemas.microsoft.com/office/powerpoint/2010/main" val="18227347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18</a:t>
            </a:fld>
            <a:endParaRPr lang="en-PH"/>
          </a:p>
        </p:txBody>
      </p:sp>
    </p:spTree>
    <p:extLst>
      <p:ext uri="{BB962C8B-B14F-4D97-AF65-F5344CB8AC3E}">
        <p14:creationId xmlns:p14="http://schemas.microsoft.com/office/powerpoint/2010/main" val="183884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19</a:t>
            </a:fld>
            <a:endParaRPr lang="en-PH"/>
          </a:p>
        </p:txBody>
      </p:sp>
    </p:spTree>
    <p:extLst>
      <p:ext uri="{BB962C8B-B14F-4D97-AF65-F5344CB8AC3E}">
        <p14:creationId xmlns:p14="http://schemas.microsoft.com/office/powerpoint/2010/main" val="183763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a:t>
            </a:fld>
            <a:endParaRPr lang="en-PH"/>
          </a:p>
        </p:txBody>
      </p:sp>
    </p:spTree>
    <p:extLst>
      <p:ext uri="{BB962C8B-B14F-4D97-AF65-F5344CB8AC3E}">
        <p14:creationId xmlns:p14="http://schemas.microsoft.com/office/powerpoint/2010/main" val="2397243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20</a:t>
            </a:fld>
            <a:endParaRPr lang="en-PH"/>
          </a:p>
        </p:txBody>
      </p:sp>
    </p:spTree>
    <p:extLst>
      <p:ext uri="{BB962C8B-B14F-4D97-AF65-F5344CB8AC3E}">
        <p14:creationId xmlns:p14="http://schemas.microsoft.com/office/powerpoint/2010/main" val="798851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21</a:t>
            </a:fld>
            <a:endParaRPr lang="en-PH"/>
          </a:p>
        </p:txBody>
      </p:sp>
    </p:spTree>
    <p:extLst>
      <p:ext uri="{BB962C8B-B14F-4D97-AF65-F5344CB8AC3E}">
        <p14:creationId xmlns:p14="http://schemas.microsoft.com/office/powerpoint/2010/main" val="3648615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22</a:t>
            </a:fld>
            <a:endParaRPr lang="en-PH"/>
          </a:p>
        </p:txBody>
      </p:sp>
    </p:spTree>
    <p:extLst>
      <p:ext uri="{BB962C8B-B14F-4D97-AF65-F5344CB8AC3E}">
        <p14:creationId xmlns:p14="http://schemas.microsoft.com/office/powerpoint/2010/main" val="1184145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23</a:t>
            </a:fld>
            <a:endParaRPr lang="en-PH"/>
          </a:p>
        </p:txBody>
      </p:sp>
    </p:spTree>
    <p:extLst>
      <p:ext uri="{BB962C8B-B14F-4D97-AF65-F5344CB8AC3E}">
        <p14:creationId xmlns:p14="http://schemas.microsoft.com/office/powerpoint/2010/main" val="3995575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24</a:t>
            </a:fld>
            <a:endParaRPr lang="en-PH"/>
          </a:p>
        </p:txBody>
      </p:sp>
    </p:spTree>
    <p:extLst>
      <p:ext uri="{BB962C8B-B14F-4D97-AF65-F5344CB8AC3E}">
        <p14:creationId xmlns:p14="http://schemas.microsoft.com/office/powerpoint/2010/main" val="2890739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25</a:t>
            </a:fld>
            <a:endParaRPr lang="en-PH"/>
          </a:p>
        </p:txBody>
      </p:sp>
    </p:spTree>
    <p:extLst>
      <p:ext uri="{BB962C8B-B14F-4D97-AF65-F5344CB8AC3E}">
        <p14:creationId xmlns:p14="http://schemas.microsoft.com/office/powerpoint/2010/main" val="8558308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26</a:t>
            </a:fld>
            <a:endParaRPr lang="en-PH"/>
          </a:p>
        </p:txBody>
      </p:sp>
    </p:spTree>
    <p:extLst>
      <p:ext uri="{BB962C8B-B14F-4D97-AF65-F5344CB8AC3E}">
        <p14:creationId xmlns:p14="http://schemas.microsoft.com/office/powerpoint/2010/main" val="2842066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27</a:t>
            </a:fld>
            <a:endParaRPr lang="en-PH"/>
          </a:p>
        </p:txBody>
      </p:sp>
    </p:spTree>
    <p:extLst>
      <p:ext uri="{BB962C8B-B14F-4D97-AF65-F5344CB8AC3E}">
        <p14:creationId xmlns:p14="http://schemas.microsoft.com/office/powerpoint/2010/main" val="1813442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28</a:t>
            </a:fld>
            <a:endParaRPr lang="en-PH"/>
          </a:p>
        </p:txBody>
      </p:sp>
    </p:spTree>
    <p:extLst>
      <p:ext uri="{BB962C8B-B14F-4D97-AF65-F5344CB8AC3E}">
        <p14:creationId xmlns:p14="http://schemas.microsoft.com/office/powerpoint/2010/main" val="2908153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29</a:t>
            </a:fld>
            <a:endParaRPr lang="en-PH"/>
          </a:p>
        </p:txBody>
      </p:sp>
    </p:spTree>
    <p:extLst>
      <p:ext uri="{BB962C8B-B14F-4D97-AF65-F5344CB8AC3E}">
        <p14:creationId xmlns:p14="http://schemas.microsoft.com/office/powerpoint/2010/main" val="3292471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a:t>
            </a:fld>
            <a:endParaRPr lang="en-PH"/>
          </a:p>
        </p:txBody>
      </p:sp>
    </p:spTree>
    <p:extLst>
      <p:ext uri="{BB962C8B-B14F-4D97-AF65-F5344CB8AC3E}">
        <p14:creationId xmlns:p14="http://schemas.microsoft.com/office/powerpoint/2010/main" val="35939704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30</a:t>
            </a:fld>
            <a:endParaRPr lang="en-PH"/>
          </a:p>
        </p:txBody>
      </p:sp>
    </p:spTree>
    <p:extLst>
      <p:ext uri="{BB962C8B-B14F-4D97-AF65-F5344CB8AC3E}">
        <p14:creationId xmlns:p14="http://schemas.microsoft.com/office/powerpoint/2010/main" val="2685158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a:t>
            </a:fld>
            <a:endParaRPr lang="en-PH"/>
          </a:p>
        </p:txBody>
      </p:sp>
    </p:spTree>
    <p:extLst>
      <p:ext uri="{BB962C8B-B14F-4D97-AF65-F5344CB8AC3E}">
        <p14:creationId xmlns:p14="http://schemas.microsoft.com/office/powerpoint/2010/main" val="3762142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a:t>
            </a:fld>
            <a:endParaRPr lang="en-PH"/>
          </a:p>
        </p:txBody>
      </p:sp>
    </p:spTree>
    <p:extLst>
      <p:ext uri="{BB962C8B-B14F-4D97-AF65-F5344CB8AC3E}">
        <p14:creationId xmlns:p14="http://schemas.microsoft.com/office/powerpoint/2010/main" val="1089788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6</a:t>
            </a:fld>
            <a:endParaRPr lang="en-PH"/>
          </a:p>
        </p:txBody>
      </p:sp>
    </p:spTree>
    <p:extLst>
      <p:ext uri="{BB962C8B-B14F-4D97-AF65-F5344CB8AC3E}">
        <p14:creationId xmlns:p14="http://schemas.microsoft.com/office/powerpoint/2010/main" val="871907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7</a:t>
            </a:fld>
            <a:endParaRPr lang="en-PH"/>
          </a:p>
        </p:txBody>
      </p:sp>
    </p:spTree>
    <p:extLst>
      <p:ext uri="{BB962C8B-B14F-4D97-AF65-F5344CB8AC3E}">
        <p14:creationId xmlns:p14="http://schemas.microsoft.com/office/powerpoint/2010/main" val="3994197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8</a:t>
            </a:fld>
            <a:endParaRPr lang="en-PH"/>
          </a:p>
        </p:txBody>
      </p:sp>
    </p:spTree>
    <p:extLst>
      <p:ext uri="{BB962C8B-B14F-4D97-AF65-F5344CB8AC3E}">
        <p14:creationId xmlns:p14="http://schemas.microsoft.com/office/powerpoint/2010/main" val="1496514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9</a:t>
            </a:fld>
            <a:endParaRPr lang="en-PH"/>
          </a:p>
        </p:txBody>
      </p:sp>
    </p:spTree>
    <p:extLst>
      <p:ext uri="{BB962C8B-B14F-4D97-AF65-F5344CB8AC3E}">
        <p14:creationId xmlns:p14="http://schemas.microsoft.com/office/powerpoint/2010/main" val="191833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1E6E-2408-484E-8979-2DB96F2F8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947B426-68B8-4CB7-871C-5CC84E86C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7352935-9451-4839-96FB-E9A8FCCD6D96}"/>
              </a:ext>
            </a:extLst>
          </p:cNvPr>
          <p:cNvSpPr>
            <a:spLocks noGrp="1"/>
          </p:cNvSpPr>
          <p:nvPr>
            <p:ph type="dt" sz="half" idx="10"/>
          </p:nvPr>
        </p:nvSpPr>
        <p:spPr/>
        <p:txBody>
          <a:bodyPr/>
          <a:lstStyle/>
          <a:p>
            <a:fld id="{3AF2AE66-AA5B-6C41-833A-E6A597A96501}" type="datetime1">
              <a:rPr lang="en-PH" smtClean="0"/>
              <a:t>10/14/24</a:t>
            </a:fld>
            <a:endParaRPr lang="en-PH"/>
          </a:p>
        </p:txBody>
      </p:sp>
      <p:sp>
        <p:nvSpPr>
          <p:cNvPr id="5" name="Footer Placeholder 4">
            <a:extLst>
              <a:ext uri="{FF2B5EF4-FFF2-40B4-BE49-F238E27FC236}">
                <a16:creationId xmlns:a16="http://schemas.microsoft.com/office/drawing/2014/main" id="{B468F784-7AF5-4560-BEFA-8C8096530B52}"/>
              </a:ext>
            </a:extLst>
          </p:cNvPr>
          <p:cNvSpPr>
            <a:spLocks noGrp="1"/>
          </p:cNvSpPr>
          <p:nvPr>
            <p:ph type="ftr" sz="quarter" idx="11"/>
          </p:nvPr>
        </p:nvSpPr>
        <p:spPr/>
        <p:txBody>
          <a:bodyPr/>
          <a:lstStyle/>
          <a:p>
            <a:r>
              <a:rPr lang="en-PH"/>
              <a:t>CCMACLRL</a:t>
            </a:r>
          </a:p>
        </p:txBody>
      </p:sp>
      <p:sp>
        <p:nvSpPr>
          <p:cNvPr id="6" name="Slide Number Placeholder 5">
            <a:extLst>
              <a:ext uri="{FF2B5EF4-FFF2-40B4-BE49-F238E27FC236}">
                <a16:creationId xmlns:a16="http://schemas.microsoft.com/office/drawing/2014/main" id="{43498F6B-191E-4E4B-BE34-C7613712597C}"/>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1319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526-6B4B-4B7C-836C-CA5ECFEE187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2D3F895-13B7-4F09-8F2B-7C7B281BD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FED4FF3-605C-448B-ABE0-7A159B7B3BA6}"/>
              </a:ext>
            </a:extLst>
          </p:cNvPr>
          <p:cNvSpPr>
            <a:spLocks noGrp="1"/>
          </p:cNvSpPr>
          <p:nvPr>
            <p:ph type="dt" sz="half" idx="10"/>
          </p:nvPr>
        </p:nvSpPr>
        <p:spPr/>
        <p:txBody>
          <a:bodyPr/>
          <a:lstStyle/>
          <a:p>
            <a:fld id="{3F636452-9ECF-EA45-B3CE-003DBE86A625}" type="datetime1">
              <a:rPr lang="en-PH" smtClean="0"/>
              <a:t>10/14/24</a:t>
            </a:fld>
            <a:endParaRPr lang="en-PH"/>
          </a:p>
        </p:txBody>
      </p:sp>
      <p:sp>
        <p:nvSpPr>
          <p:cNvPr id="5" name="Footer Placeholder 4">
            <a:extLst>
              <a:ext uri="{FF2B5EF4-FFF2-40B4-BE49-F238E27FC236}">
                <a16:creationId xmlns:a16="http://schemas.microsoft.com/office/drawing/2014/main" id="{F5D10917-6EAA-48EE-AE32-E15F33FCA100}"/>
              </a:ext>
            </a:extLst>
          </p:cNvPr>
          <p:cNvSpPr>
            <a:spLocks noGrp="1"/>
          </p:cNvSpPr>
          <p:nvPr>
            <p:ph type="ftr" sz="quarter" idx="11"/>
          </p:nvPr>
        </p:nvSpPr>
        <p:spPr/>
        <p:txBody>
          <a:bodyPr/>
          <a:lstStyle/>
          <a:p>
            <a:r>
              <a:rPr lang="en-PH"/>
              <a:t>CCMACLRL</a:t>
            </a:r>
          </a:p>
        </p:txBody>
      </p:sp>
      <p:sp>
        <p:nvSpPr>
          <p:cNvPr id="6" name="Slide Number Placeholder 5">
            <a:extLst>
              <a:ext uri="{FF2B5EF4-FFF2-40B4-BE49-F238E27FC236}">
                <a16:creationId xmlns:a16="http://schemas.microsoft.com/office/drawing/2014/main" id="{D9451C44-2EAE-49AE-A864-682DEB3D8E3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196941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FD600-C7E3-42EE-9735-2FE3EDE77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6C80727-2711-434B-AEFB-9E214673E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1B47950-A376-49E5-A09E-DEAA9AD59B10}"/>
              </a:ext>
            </a:extLst>
          </p:cNvPr>
          <p:cNvSpPr>
            <a:spLocks noGrp="1"/>
          </p:cNvSpPr>
          <p:nvPr>
            <p:ph type="dt" sz="half" idx="10"/>
          </p:nvPr>
        </p:nvSpPr>
        <p:spPr/>
        <p:txBody>
          <a:bodyPr/>
          <a:lstStyle/>
          <a:p>
            <a:fld id="{467ED688-D35B-6D4D-9188-31614BD78963}" type="datetime1">
              <a:rPr lang="en-PH" smtClean="0"/>
              <a:t>10/14/24</a:t>
            </a:fld>
            <a:endParaRPr lang="en-PH"/>
          </a:p>
        </p:txBody>
      </p:sp>
      <p:sp>
        <p:nvSpPr>
          <p:cNvPr id="5" name="Footer Placeholder 4">
            <a:extLst>
              <a:ext uri="{FF2B5EF4-FFF2-40B4-BE49-F238E27FC236}">
                <a16:creationId xmlns:a16="http://schemas.microsoft.com/office/drawing/2014/main" id="{47D8641F-5631-4BB0-94A8-CB1A2D78FDD2}"/>
              </a:ext>
            </a:extLst>
          </p:cNvPr>
          <p:cNvSpPr>
            <a:spLocks noGrp="1"/>
          </p:cNvSpPr>
          <p:nvPr>
            <p:ph type="ftr" sz="quarter" idx="11"/>
          </p:nvPr>
        </p:nvSpPr>
        <p:spPr/>
        <p:txBody>
          <a:bodyPr/>
          <a:lstStyle/>
          <a:p>
            <a:r>
              <a:rPr lang="en-PH"/>
              <a:t>CCMACLRL</a:t>
            </a:r>
          </a:p>
        </p:txBody>
      </p:sp>
      <p:sp>
        <p:nvSpPr>
          <p:cNvPr id="6" name="Slide Number Placeholder 5">
            <a:extLst>
              <a:ext uri="{FF2B5EF4-FFF2-40B4-BE49-F238E27FC236}">
                <a16:creationId xmlns:a16="http://schemas.microsoft.com/office/drawing/2014/main" id="{6B056033-BC76-47F3-AA32-F159420DFDA7}"/>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4268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7643-F5D7-48E2-ADAB-95C74CECF06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00FC6CC-B49B-452C-8E9C-808488E73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CBF4EE-800F-479B-9D99-FD0B990C4D09}"/>
              </a:ext>
            </a:extLst>
          </p:cNvPr>
          <p:cNvSpPr>
            <a:spLocks noGrp="1"/>
          </p:cNvSpPr>
          <p:nvPr>
            <p:ph type="dt" sz="half" idx="10"/>
          </p:nvPr>
        </p:nvSpPr>
        <p:spPr/>
        <p:txBody>
          <a:bodyPr/>
          <a:lstStyle/>
          <a:p>
            <a:fld id="{690B0D9C-43BD-4642-B29A-8DB768331D1F}" type="datetime1">
              <a:rPr lang="en-PH" smtClean="0"/>
              <a:t>10/14/24</a:t>
            </a:fld>
            <a:endParaRPr lang="en-PH"/>
          </a:p>
        </p:txBody>
      </p:sp>
      <p:sp>
        <p:nvSpPr>
          <p:cNvPr id="5" name="Footer Placeholder 4">
            <a:extLst>
              <a:ext uri="{FF2B5EF4-FFF2-40B4-BE49-F238E27FC236}">
                <a16:creationId xmlns:a16="http://schemas.microsoft.com/office/drawing/2014/main" id="{ABA3E0ED-BABB-43F4-8ACF-6AB1C583C022}"/>
              </a:ext>
            </a:extLst>
          </p:cNvPr>
          <p:cNvSpPr>
            <a:spLocks noGrp="1"/>
          </p:cNvSpPr>
          <p:nvPr>
            <p:ph type="ftr" sz="quarter" idx="11"/>
          </p:nvPr>
        </p:nvSpPr>
        <p:spPr/>
        <p:txBody>
          <a:bodyPr/>
          <a:lstStyle/>
          <a:p>
            <a:r>
              <a:rPr lang="en-PH"/>
              <a:t>CCMACLRL</a:t>
            </a:r>
          </a:p>
        </p:txBody>
      </p:sp>
      <p:sp>
        <p:nvSpPr>
          <p:cNvPr id="6" name="Slide Number Placeholder 5">
            <a:extLst>
              <a:ext uri="{FF2B5EF4-FFF2-40B4-BE49-F238E27FC236}">
                <a16:creationId xmlns:a16="http://schemas.microsoft.com/office/drawing/2014/main" id="{32B6B210-80B8-4EC4-A5DD-626DF33507CE}"/>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8966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0E17-7239-452C-8B6C-2DE99BB75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82621D8-37ED-476B-884F-26990A946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FE869-1B16-425A-9EFF-D1D147E64F8E}"/>
              </a:ext>
            </a:extLst>
          </p:cNvPr>
          <p:cNvSpPr>
            <a:spLocks noGrp="1"/>
          </p:cNvSpPr>
          <p:nvPr>
            <p:ph type="dt" sz="half" idx="10"/>
          </p:nvPr>
        </p:nvSpPr>
        <p:spPr/>
        <p:txBody>
          <a:bodyPr/>
          <a:lstStyle/>
          <a:p>
            <a:fld id="{B386D1A3-A040-304D-B3D3-EC4286DE8DE8}" type="datetime1">
              <a:rPr lang="en-PH" smtClean="0"/>
              <a:t>10/14/24</a:t>
            </a:fld>
            <a:endParaRPr lang="en-PH"/>
          </a:p>
        </p:txBody>
      </p:sp>
      <p:sp>
        <p:nvSpPr>
          <p:cNvPr id="5" name="Footer Placeholder 4">
            <a:extLst>
              <a:ext uri="{FF2B5EF4-FFF2-40B4-BE49-F238E27FC236}">
                <a16:creationId xmlns:a16="http://schemas.microsoft.com/office/drawing/2014/main" id="{FEB7772C-84B9-4CA4-BC65-3D41F9D331A0}"/>
              </a:ext>
            </a:extLst>
          </p:cNvPr>
          <p:cNvSpPr>
            <a:spLocks noGrp="1"/>
          </p:cNvSpPr>
          <p:nvPr>
            <p:ph type="ftr" sz="quarter" idx="11"/>
          </p:nvPr>
        </p:nvSpPr>
        <p:spPr/>
        <p:txBody>
          <a:bodyPr/>
          <a:lstStyle/>
          <a:p>
            <a:r>
              <a:rPr lang="en-PH"/>
              <a:t>CCMACLRL</a:t>
            </a:r>
          </a:p>
        </p:txBody>
      </p:sp>
      <p:sp>
        <p:nvSpPr>
          <p:cNvPr id="6" name="Slide Number Placeholder 5">
            <a:extLst>
              <a:ext uri="{FF2B5EF4-FFF2-40B4-BE49-F238E27FC236}">
                <a16:creationId xmlns:a16="http://schemas.microsoft.com/office/drawing/2014/main" id="{E4F6E878-86EF-4ABF-A7AD-65B43A873D50}"/>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41262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03AF-7534-49E0-B0A2-F0403B159E1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4E63158-1F78-4261-99A0-55F573DD0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3B12B8E-1661-462B-A00C-FE1078E5F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66763DF-E084-447E-A488-9F9D328A97D0}"/>
              </a:ext>
            </a:extLst>
          </p:cNvPr>
          <p:cNvSpPr>
            <a:spLocks noGrp="1"/>
          </p:cNvSpPr>
          <p:nvPr>
            <p:ph type="dt" sz="half" idx="10"/>
          </p:nvPr>
        </p:nvSpPr>
        <p:spPr/>
        <p:txBody>
          <a:bodyPr/>
          <a:lstStyle/>
          <a:p>
            <a:fld id="{67BEEF24-9A08-AC47-8A7C-231D8EB1E74A}" type="datetime1">
              <a:rPr lang="en-PH" smtClean="0"/>
              <a:t>10/14/24</a:t>
            </a:fld>
            <a:endParaRPr lang="en-PH"/>
          </a:p>
        </p:txBody>
      </p:sp>
      <p:sp>
        <p:nvSpPr>
          <p:cNvPr id="6" name="Footer Placeholder 5">
            <a:extLst>
              <a:ext uri="{FF2B5EF4-FFF2-40B4-BE49-F238E27FC236}">
                <a16:creationId xmlns:a16="http://schemas.microsoft.com/office/drawing/2014/main" id="{2D46663E-C0B8-407A-9C08-AD7A14CDF033}"/>
              </a:ext>
            </a:extLst>
          </p:cNvPr>
          <p:cNvSpPr>
            <a:spLocks noGrp="1"/>
          </p:cNvSpPr>
          <p:nvPr>
            <p:ph type="ftr" sz="quarter" idx="11"/>
          </p:nvPr>
        </p:nvSpPr>
        <p:spPr/>
        <p:txBody>
          <a:bodyPr/>
          <a:lstStyle/>
          <a:p>
            <a:r>
              <a:rPr lang="en-PH"/>
              <a:t>CCMACLRL</a:t>
            </a:r>
          </a:p>
        </p:txBody>
      </p:sp>
      <p:sp>
        <p:nvSpPr>
          <p:cNvPr id="7" name="Slide Number Placeholder 6">
            <a:extLst>
              <a:ext uri="{FF2B5EF4-FFF2-40B4-BE49-F238E27FC236}">
                <a16:creationId xmlns:a16="http://schemas.microsoft.com/office/drawing/2014/main" id="{FA444692-F2BB-4F15-9AC6-1D337C5F6BB9}"/>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524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4591-52D4-4A6A-81FF-CF9B69DD3DC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AD74561-7712-4BE5-B42C-1DF224123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6369D-C1D0-4A4F-85B0-DC21BD7E9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0D26301-7EFA-4E2D-8E37-01989EDE4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8D5A3-0863-4C19-8CDF-E5F638009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61BD46F-0A9D-4A21-A809-A8A4915A7137}"/>
              </a:ext>
            </a:extLst>
          </p:cNvPr>
          <p:cNvSpPr>
            <a:spLocks noGrp="1"/>
          </p:cNvSpPr>
          <p:nvPr>
            <p:ph type="dt" sz="half" idx="10"/>
          </p:nvPr>
        </p:nvSpPr>
        <p:spPr/>
        <p:txBody>
          <a:bodyPr/>
          <a:lstStyle/>
          <a:p>
            <a:fld id="{922F0A59-DBB5-4241-BF67-709968856246}" type="datetime1">
              <a:rPr lang="en-PH" smtClean="0"/>
              <a:t>10/14/24</a:t>
            </a:fld>
            <a:endParaRPr lang="en-PH"/>
          </a:p>
        </p:txBody>
      </p:sp>
      <p:sp>
        <p:nvSpPr>
          <p:cNvPr id="8" name="Footer Placeholder 7">
            <a:extLst>
              <a:ext uri="{FF2B5EF4-FFF2-40B4-BE49-F238E27FC236}">
                <a16:creationId xmlns:a16="http://schemas.microsoft.com/office/drawing/2014/main" id="{63B3FE40-3AE1-4501-BD99-5BB30AA8E9EF}"/>
              </a:ext>
            </a:extLst>
          </p:cNvPr>
          <p:cNvSpPr>
            <a:spLocks noGrp="1"/>
          </p:cNvSpPr>
          <p:nvPr>
            <p:ph type="ftr" sz="quarter" idx="11"/>
          </p:nvPr>
        </p:nvSpPr>
        <p:spPr/>
        <p:txBody>
          <a:bodyPr/>
          <a:lstStyle/>
          <a:p>
            <a:r>
              <a:rPr lang="en-PH"/>
              <a:t>CCMACLRL</a:t>
            </a:r>
          </a:p>
        </p:txBody>
      </p:sp>
      <p:sp>
        <p:nvSpPr>
          <p:cNvPr id="9" name="Slide Number Placeholder 8">
            <a:extLst>
              <a:ext uri="{FF2B5EF4-FFF2-40B4-BE49-F238E27FC236}">
                <a16:creationId xmlns:a16="http://schemas.microsoft.com/office/drawing/2014/main" id="{819DB7BF-E7E2-4599-93C1-314862B49E9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79554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A4B7-5BD0-45CE-A3AB-0BDAEBCB2F8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5317F3A-B35D-4332-A083-A8EA82A8CCFF}"/>
              </a:ext>
            </a:extLst>
          </p:cNvPr>
          <p:cNvSpPr>
            <a:spLocks noGrp="1"/>
          </p:cNvSpPr>
          <p:nvPr>
            <p:ph type="dt" sz="half" idx="10"/>
          </p:nvPr>
        </p:nvSpPr>
        <p:spPr/>
        <p:txBody>
          <a:bodyPr/>
          <a:lstStyle/>
          <a:p>
            <a:fld id="{6832C38A-85C8-6C4D-A86B-522EABF03E2C}" type="datetime1">
              <a:rPr lang="en-PH" smtClean="0"/>
              <a:t>10/14/24</a:t>
            </a:fld>
            <a:endParaRPr lang="en-PH"/>
          </a:p>
        </p:txBody>
      </p:sp>
      <p:sp>
        <p:nvSpPr>
          <p:cNvPr id="4" name="Footer Placeholder 3">
            <a:extLst>
              <a:ext uri="{FF2B5EF4-FFF2-40B4-BE49-F238E27FC236}">
                <a16:creationId xmlns:a16="http://schemas.microsoft.com/office/drawing/2014/main" id="{955D1BAA-3C55-422C-9DDB-C8FA246675AF}"/>
              </a:ext>
            </a:extLst>
          </p:cNvPr>
          <p:cNvSpPr>
            <a:spLocks noGrp="1"/>
          </p:cNvSpPr>
          <p:nvPr>
            <p:ph type="ftr" sz="quarter" idx="11"/>
          </p:nvPr>
        </p:nvSpPr>
        <p:spPr/>
        <p:txBody>
          <a:bodyPr/>
          <a:lstStyle/>
          <a:p>
            <a:r>
              <a:rPr lang="en-PH"/>
              <a:t>CCMACLRL</a:t>
            </a:r>
          </a:p>
        </p:txBody>
      </p:sp>
      <p:sp>
        <p:nvSpPr>
          <p:cNvPr id="5" name="Slide Number Placeholder 4">
            <a:extLst>
              <a:ext uri="{FF2B5EF4-FFF2-40B4-BE49-F238E27FC236}">
                <a16:creationId xmlns:a16="http://schemas.microsoft.com/office/drawing/2014/main" id="{14545CCC-0421-4BC8-A428-7D6891975624}"/>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76104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8D164-8317-4375-AC20-4E5ECFBC8304}"/>
              </a:ext>
            </a:extLst>
          </p:cNvPr>
          <p:cNvSpPr>
            <a:spLocks noGrp="1"/>
          </p:cNvSpPr>
          <p:nvPr>
            <p:ph type="dt" sz="half" idx="10"/>
          </p:nvPr>
        </p:nvSpPr>
        <p:spPr/>
        <p:txBody>
          <a:bodyPr/>
          <a:lstStyle/>
          <a:p>
            <a:fld id="{577FB982-8B61-A64A-9C66-17D09F1DBD30}" type="datetime1">
              <a:rPr lang="en-PH" smtClean="0"/>
              <a:t>10/14/24</a:t>
            </a:fld>
            <a:endParaRPr lang="en-PH"/>
          </a:p>
        </p:txBody>
      </p:sp>
      <p:sp>
        <p:nvSpPr>
          <p:cNvPr id="3" name="Footer Placeholder 2">
            <a:extLst>
              <a:ext uri="{FF2B5EF4-FFF2-40B4-BE49-F238E27FC236}">
                <a16:creationId xmlns:a16="http://schemas.microsoft.com/office/drawing/2014/main" id="{2CE65B31-8161-47C0-B8D2-02FC9D063539}"/>
              </a:ext>
            </a:extLst>
          </p:cNvPr>
          <p:cNvSpPr>
            <a:spLocks noGrp="1"/>
          </p:cNvSpPr>
          <p:nvPr>
            <p:ph type="ftr" sz="quarter" idx="11"/>
          </p:nvPr>
        </p:nvSpPr>
        <p:spPr/>
        <p:txBody>
          <a:bodyPr/>
          <a:lstStyle/>
          <a:p>
            <a:r>
              <a:rPr lang="en-PH"/>
              <a:t>CCMACLRL</a:t>
            </a:r>
          </a:p>
        </p:txBody>
      </p:sp>
      <p:sp>
        <p:nvSpPr>
          <p:cNvPr id="4" name="Slide Number Placeholder 3">
            <a:extLst>
              <a:ext uri="{FF2B5EF4-FFF2-40B4-BE49-F238E27FC236}">
                <a16:creationId xmlns:a16="http://schemas.microsoft.com/office/drawing/2014/main" id="{5B8A5A49-C1DE-4043-9C4E-CA88B7D930C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47450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1128-45F1-4E37-A76C-48135B4B5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6A6B574-F2D0-4A1E-971A-951AD113F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84A9BF5-4AAF-46A8-9307-3E49D1DC7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4D477-7EF0-4092-A585-C8B452D869A0}"/>
              </a:ext>
            </a:extLst>
          </p:cNvPr>
          <p:cNvSpPr>
            <a:spLocks noGrp="1"/>
          </p:cNvSpPr>
          <p:nvPr>
            <p:ph type="dt" sz="half" idx="10"/>
          </p:nvPr>
        </p:nvSpPr>
        <p:spPr/>
        <p:txBody>
          <a:bodyPr/>
          <a:lstStyle/>
          <a:p>
            <a:fld id="{13275625-8D23-DF44-9961-C1A72961F700}" type="datetime1">
              <a:rPr lang="en-PH" smtClean="0"/>
              <a:t>10/14/24</a:t>
            </a:fld>
            <a:endParaRPr lang="en-PH"/>
          </a:p>
        </p:txBody>
      </p:sp>
      <p:sp>
        <p:nvSpPr>
          <p:cNvPr id="6" name="Footer Placeholder 5">
            <a:extLst>
              <a:ext uri="{FF2B5EF4-FFF2-40B4-BE49-F238E27FC236}">
                <a16:creationId xmlns:a16="http://schemas.microsoft.com/office/drawing/2014/main" id="{912B03C4-61D6-4E97-BF6A-97F68327734B}"/>
              </a:ext>
            </a:extLst>
          </p:cNvPr>
          <p:cNvSpPr>
            <a:spLocks noGrp="1"/>
          </p:cNvSpPr>
          <p:nvPr>
            <p:ph type="ftr" sz="quarter" idx="11"/>
          </p:nvPr>
        </p:nvSpPr>
        <p:spPr/>
        <p:txBody>
          <a:bodyPr/>
          <a:lstStyle/>
          <a:p>
            <a:r>
              <a:rPr lang="en-PH"/>
              <a:t>CCMACLRL</a:t>
            </a:r>
          </a:p>
        </p:txBody>
      </p:sp>
      <p:sp>
        <p:nvSpPr>
          <p:cNvPr id="7" name="Slide Number Placeholder 6">
            <a:extLst>
              <a:ext uri="{FF2B5EF4-FFF2-40B4-BE49-F238E27FC236}">
                <a16:creationId xmlns:a16="http://schemas.microsoft.com/office/drawing/2014/main" id="{E11C0268-0C31-4494-872A-FF14572B07FB}"/>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1445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858D-F4CE-4847-9F4E-96911B726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112DC33-E4BE-4D59-8A3E-E5C8C7FEA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4662A18-4E8B-44E0-95B0-48E49B06B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3A010-3289-4BEF-9BA6-B9291ECCA3A3}"/>
              </a:ext>
            </a:extLst>
          </p:cNvPr>
          <p:cNvSpPr>
            <a:spLocks noGrp="1"/>
          </p:cNvSpPr>
          <p:nvPr>
            <p:ph type="dt" sz="half" idx="10"/>
          </p:nvPr>
        </p:nvSpPr>
        <p:spPr/>
        <p:txBody>
          <a:bodyPr/>
          <a:lstStyle/>
          <a:p>
            <a:fld id="{E56578A8-38F8-BB49-B850-554B59EE0E84}" type="datetime1">
              <a:rPr lang="en-PH" smtClean="0"/>
              <a:t>10/14/24</a:t>
            </a:fld>
            <a:endParaRPr lang="en-PH"/>
          </a:p>
        </p:txBody>
      </p:sp>
      <p:sp>
        <p:nvSpPr>
          <p:cNvPr id="6" name="Footer Placeholder 5">
            <a:extLst>
              <a:ext uri="{FF2B5EF4-FFF2-40B4-BE49-F238E27FC236}">
                <a16:creationId xmlns:a16="http://schemas.microsoft.com/office/drawing/2014/main" id="{C3F1841C-B8D0-4564-AB48-104684286C12}"/>
              </a:ext>
            </a:extLst>
          </p:cNvPr>
          <p:cNvSpPr>
            <a:spLocks noGrp="1"/>
          </p:cNvSpPr>
          <p:nvPr>
            <p:ph type="ftr" sz="quarter" idx="11"/>
          </p:nvPr>
        </p:nvSpPr>
        <p:spPr/>
        <p:txBody>
          <a:bodyPr/>
          <a:lstStyle/>
          <a:p>
            <a:r>
              <a:rPr lang="en-PH"/>
              <a:t>CCMACLRL</a:t>
            </a:r>
          </a:p>
        </p:txBody>
      </p:sp>
      <p:sp>
        <p:nvSpPr>
          <p:cNvPr id="7" name="Slide Number Placeholder 6">
            <a:extLst>
              <a:ext uri="{FF2B5EF4-FFF2-40B4-BE49-F238E27FC236}">
                <a16:creationId xmlns:a16="http://schemas.microsoft.com/office/drawing/2014/main" id="{F18FD835-28F9-4C9B-8DEF-1C8AF7C1961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86918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2D0B8-307D-483C-BA2C-9A8A459E4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675D10E-5C2B-4972-BF7B-F95754607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42C434A-E16E-4577-B5A4-C633EF521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36BFB-CF64-5340-91AD-EDC539315FDC}" type="datetime1">
              <a:rPr lang="en-PH" smtClean="0"/>
              <a:t>10/14/24</a:t>
            </a:fld>
            <a:endParaRPr lang="en-PH"/>
          </a:p>
        </p:txBody>
      </p:sp>
      <p:sp>
        <p:nvSpPr>
          <p:cNvPr id="5" name="Footer Placeholder 4">
            <a:extLst>
              <a:ext uri="{FF2B5EF4-FFF2-40B4-BE49-F238E27FC236}">
                <a16:creationId xmlns:a16="http://schemas.microsoft.com/office/drawing/2014/main" id="{529472F3-C75B-4412-A75D-AF542B82A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PH"/>
              <a:t>CCMACLRL</a:t>
            </a:r>
          </a:p>
        </p:txBody>
      </p:sp>
      <p:sp>
        <p:nvSpPr>
          <p:cNvPr id="6" name="Slide Number Placeholder 5">
            <a:extLst>
              <a:ext uri="{FF2B5EF4-FFF2-40B4-BE49-F238E27FC236}">
                <a16:creationId xmlns:a16="http://schemas.microsoft.com/office/drawing/2014/main" id="{190A6DE4-6572-40B4-8CEF-D76FDC9FD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55236-52B9-4157-99EF-C477DAF2F554}" type="slidenum">
              <a:rPr lang="en-PH" smtClean="0"/>
              <a:t>‹#›</a:t>
            </a:fld>
            <a:endParaRPr lang="en-PH"/>
          </a:p>
        </p:txBody>
      </p:sp>
    </p:spTree>
    <p:extLst>
      <p:ext uri="{BB962C8B-B14F-4D97-AF65-F5344CB8AC3E}">
        <p14:creationId xmlns:p14="http://schemas.microsoft.com/office/powerpoint/2010/main" val="118681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svg"/><Relationship Id="rId13" Type="http://schemas.microsoft.com/office/2007/relationships/hdphoto" Target="../media/hdphoto10.wdp"/><Relationship Id="rId3" Type="http://schemas.openxmlformats.org/officeDocument/2006/relationships/image" Target="../media/image1.jpg"/><Relationship Id="rId7" Type="http://schemas.openxmlformats.org/officeDocument/2006/relationships/image" Target="../media/image4.png"/><Relationship Id="rId12" Type="http://schemas.microsoft.com/office/2007/relationships/hdphoto" Target="../media/hdphoto1.wdp"/><Relationship Id="rId2" Type="http://schemas.openxmlformats.org/officeDocument/2006/relationships/notesSlide" Target="../notesSlides/notesSlide10.xml"/><Relationship Id="rId16" Type="http://schemas.microsoft.com/office/2007/relationships/hdphoto" Target="../media/hdphoto13.wdp"/><Relationship Id="rId1" Type="http://schemas.openxmlformats.org/officeDocument/2006/relationships/slideLayout" Target="../slideLayouts/slideLayout1.xml"/><Relationship Id="rId6" Type="http://schemas.openxmlformats.org/officeDocument/2006/relationships/image" Target="../media/image3.png"/><Relationship Id="rId11" Type="http://schemas.microsoft.com/office/2007/relationships/hdphoto" Target="../media/hdphoto9.wdp"/><Relationship Id="rId5" Type="http://schemas.microsoft.com/office/2007/relationships/hdphoto" Target="../media/hdphoto7.wdp"/><Relationship Id="rId15" Type="http://schemas.microsoft.com/office/2007/relationships/hdphoto" Target="../media/hdphoto12.wdp"/><Relationship Id="rId10" Type="http://schemas.microsoft.com/office/2007/relationships/hdphoto" Target="../media/hdphoto8.wdp"/><Relationship Id="rId4" Type="http://schemas.openxmlformats.org/officeDocument/2006/relationships/image" Target="../media/image2.png"/><Relationship Id="rId9" Type="http://schemas.openxmlformats.org/officeDocument/2006/relationships/image" Target="../media/image6.png"/><Relationship Id="rId14" Type="http://schemas.microsoft.com/office/2007/relationships/hdphoto" Target="../media/hdphoto11.wdp"/></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jpg"/><Relationship Id="rId7" Type="http://schemas.microsoft.com/office/2007/relationships/hdphoto" Target="../media/hdphoto7.wdp"/><Relationship Id="rId12" Type="http://schemas.microsoft.com/office/2007/relationships/hdphoto" Target="../media/hdphoto1.wdp"/><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png"/><Relationship Id="rId11" Type="http://schemas.microsoft.com/office/2007/relationships/hdphoto" Target="../media/hdphoto9.wdp"/><Relationship Id="rId5" Type="http://schemas.openxmlformats.org/officeDocument/2006/relationships/image" Target="../media/image5.svg"/><Relationship Id="rId10" Type="http://schemas.microsoft.com/office/2007/relationships/hdphoto" Target="../media/hdphoto8.wdp"/><Relationship Id="rId4" Type="http://schemas.openxmlformats.org/officeDocument/2006/relationships/image" Target="../media/image4.png"/><Relationship Id="rId9"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jpg"/><Relationship Id="rId7" Type="http://schemas.microsoft.com/office/2007/relationships/hdphoto" Target="../media/hdphoto7.wdp"/><Relationship Id="rId12" Type="http://schemas.microsoft.com/office/2007/relationships/hdphoto" Target="../media/hdphoto1.wdp"/><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png"/><Relationship Id="rId11" Type="http://schemas.microsoft.com/office/2007/relationships/hdphoto" Target="../media/hdphoto9.wdp"/><Relationship Id="rId5" Type="http://schemas.openxmlformats.org/officeDocument/2006/relationships/image" Target="../media/image5.svg"/><Relationship Id="rId10" Type="http://schemas.microsoft.com/office/2007/relationships/hdphoto" Target="../media/hdphoto8.wdp"/><Relationship Id="rId4" Type="http://schemas.openxmlformats.org/officeDocument/2006/relationships/image" Target="../media/image4.png"/><Relationship Id="rId9"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jpg"/><Relationship Id="rId7" Type="http://schemas.microsoft.com/office/2007/relationships/hdphoto" Target="../media/hdphoto7.wdp"/><Relationship Id="rId12" Type="http://schemas.microsoft.com/office/2007/relationships/hdphoto" Target="../media/hdphoto1.wdp"/><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png"/><Relationship Id="rId11" Type="http://schemas.microsoft.com/office/2007/relationships/hdphoto" Target="../media/hdphoto9.wdp"/><Relationship Id="rId5" Type="http://schemas.openxmlformats.org/officeDocument/2006/relationships/image" Target="../media/image5.svg"/><Relationship Id="rId10" Type="http://schemas.microsoft.com/office/2007/relationships/hdphoto" Target="../media/hdphoto8.wdp"/><Relationship Id="rId4" Type="http://schemas.openxmlformats.org/officeDocument/2006/relationships/image" Target="../media/image4.png"/><Relationship Id="rId9"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11.wdp"/><Relationship Id="rId3" Type="http://schemas.openxmlformats.org/officeDocument/2006/relationships/image" Target="../media/image1.jpg"/><Relationship Id="rId7" Type="http://schemas.openxmlformats.org/officeDocument/2006/relationships/image" Target="../media/image5.svg"/><Relationship Id="rId12" Type="http://schemas.microsoft.com/office/2007/relationships/hdphoto" Target="../media/hdphoto10.wdp"/><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wdp"/><Relationship Id="rId5" Type="http://schemas.microsoft.com/office/2007/relationships/hdphoto" Target="../media/hdphoto7.wdp"/><Relationship Id="rId15" Type="http://schemas.openxmlformats.org/officeDocument/2006/relationships/image" Target="../media/image3.png"/><Relationship Id="rId10" Type="http://schemas.microsoft.com/office/2007/relationships/hdphoto" Target="../media/hdphoto9.wdp"/><Relationship Id="rId4" Type="http://schemas.openxmlformats.org/officeDocument/2006/relationships/image" Target="../media/image2.png"/><Relationship Id="rId9" Type="http://schemas.microsoft.com/office/2007/relationships/hdphoto" Target="../media/hdphoto8.wdp"/><Relationship Id="rId14" Type="http://schemas.microsoft.com/office/2007/relationships/hdphoto" Target="../media/hdphoto12.wdp"/></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7.wdp"/><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wdp"/><Relationship Id="rId5" Type="http://schemas.microsoft.com/office/2007/relationships/hdphoto" Target="../media/hdphoto10.wdp"/><Relationship Id="rId15" Type="http://schemas.microsoft.com/office/2007/relationships/hdphoto" Target="../media/hdphoto9.wdp"/><Relationship Id="rId10" Type="http://schemas.microsoft.com/office/2007/relationships/hdphoto" Target="../media/hdphoto12.wdp"/><Relationship Id="rId4" Type="http://schemas.openxmlformats.org/officeDocument/2006/relationships/image" Target="../media/image2.png"/><Relationship Id="rId9" Type="http://schemas.microsoft.com/office/2007/relationships/hdphoto" Target="../media/hdphoto11.wdp"/><Relationship Id="rId14" Type="http://schemas.microsoft.com/office/2007/relationships/hdphoto" Target="../media/hdphoto8.wdp"/></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7.wdp"/><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wdp"/><Relationship Id="rId5" Type="http://schemas.microsoft.com/office/2007/relationships/hdphoto" Target="../media/hdphoto10.wdp"/><Relationship Id="rId15" Type="http://schemas.microsoft.com/office/2007/relationships/hdphoto" Target="../media/hdphoto9.wdp"/><Relationship Id="rId10" Type="http://schemas.microsoft.com/office/2007/relationships/hdphoto" Target="../media/hdphoto12.wdp"/><Relationship Id="rId4" Type="http://schemas.openxmlformats.org/officeDocument/2006/relationships/image" Target="../media/image2.png"/><Relationship Id="rId9" Type="http://schemas.microsoft.com/office/2007/relationships/hdphoto" Target="../media/hdphoto11.wdp"/><Relationship Id="rId14" Type="http://schemas.microsoft.com/office/2007/relationships/hdphoto" Target="../media/hdphoto8.wdp"/></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7.wdp"/><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wdp"/><Relationship Id="rId5" Type="http://schemas.microsoft.com/office/2007/relationships/hdphoto" Target="../media/hdphoto10.wdp"/><Relationship Id="rId15" Type="http://schemas.microsoft.com/office/2007/relationships/hdphoto" Target="../media/hdphoto9.wdp"/><Relationship Id="rId10" Type="http://schemas.microsoft.com/office/2007/relationships/hdphoto" Target="../media/hdphoto12.wdp"/><Relationship Id="rId4" Type="http://schemas.openxmlformats.org/officeDocument/2006/relationships/image" Target="../media/image2.png"/><Relationship Id="rId9" Type="http://schemas.microsoft.com/office/2007/relationships/hdphoto" Target="../media/hdphoto11.wdp"/><Relationship Id="rId14" Type="http://schemas.microsoft.com/office/2007/relationships/hdphoto" Target="../media/hdphoto8.wdp"/></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7.wdp"/><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wdp"/><Relationship Id="rId5" Type="http://schemas.microsoft.com/office/2007/relationships/hdphoto" Target="../media/hdphoto10.wdp"/><Relationship Id="rId15" Type="http://schemas.microsoft.com/office/2007/relationships/hdphoto" Target="../media/hdphoto9.wdp"/><Relationship Id="rId10" Type="http://schemas.microsoft.com/office/2007/relationships/hdphoto" Target="../media/hdphoto12.wdp"/><Relationship Id="rId4" Type="http://schemas.openxmlformats.org/officeDocument/2006/relationships/image" Target="../media/image2.png"/><Relationship Id="rId9" Type="http://schemas.microsoft.com/office/2007/relationships/hdphoto" Target="../media/hdphoto11.wdp"/><Relationship Id="rId14" Type="http://schemas.microsoft.com/office/2007/relationships/hdphoto" Target="../media/hdphoto8.wdp"/></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7.wdp"/><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wdp"/><Relationship Id="rId5" Type="http://schemas.microsoft.com/office/2007/relationships/hdphoto" Target="../media/hdphoto10.wdp"/><Relationship Id="rId15" Type="http://schemas.microsoft.com/office/2007/relationships/hdphoto" Target="../media/hdphoto9.wdp"/><Relationship Id="rId10" Type="http://schemas.microsoft.com/office/2007/relationships/hdphoto" Target="../media/hdphoto12.wdp"/><Relationship Id="rId4" Type="http://schemas.openxmlformats.org/officeDocument/2006/relationships/image" Target="../media/image2.png"/><Relationship Id="rId9" Type="http://schemas.microsoft.com/office/2007/relationships/hdphoto" Target="../media/hdphoto11.wdp"/><Relationship Id="rId14" Type="http://schemas.microsoft.com/office/2007/relationships/hdphoto" Target="../media/hdphoto8.wdp"/></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7.wdp"/><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wdp"/><Relationship Id="rId5" Type="http://schemas.microsoft.com/office/2007/relationships/hdphoto" Target="../media/hdphoto10.wdp"/><Relationship Id="rId15" Type="http://schemas.microsoft.com/office/2007/relationships/hdphoto" Target="../media/hdphoto9.wdp"/><Relationship Id="rId10" Type="http://schemas.microsoft.com/office/2007/relationships/hdphoto" Target="../media/hdphoto12.wdp"/><Relationship Id="rId4" Type="http://schemas.openxmlformats.org/officeDocument/2006/relationships/image" Target="../media/image2.png"/><Relationship Id="rId9" Type="http://schemas.microsoft.com/office/2007/relationships/hdphoto" Target="../media/hdphoto11.wdp"/><Relationship Id="rId14" Type="http://schemas.microsoft.com/office/2007/relationships/hdphoto" Target="../media/hdphoto8.wdp"/></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7.wdp"/><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wdp"/><Relationship Id="rId5" Type="http://schemas.microsoft.com/office/2007/relationships/hdphoto" Target="../media/hdphoto10.wdp"/><Relationship Id="rId15" Type="http://schemas.microsoft.com/office/2007/relationships/hdphoto" Target="../media/hdphoto9.wdp"/><Relationship Id="rId10" Type="http://schemas.microsoft.com/office/2007/relationships/hdphoto" Target="../media/hdphoto12.wdp"/><Relationship Id="rId4" Type="http://schemas.openxmlformats.org/officeDocument/2006/relationships/image" Target="../media/image2.png"/><Relationship Id="rId9" Type="http://schemas.microsoft.com/office/2007/relationships/hdphoto" Target="../media/hdphoto11.wdp"/><Relationship Id="rId14" Type="http://schemas.microsoft.com/office/2007/relationships/hdphoto" Target="../media/hdphoto8.wdp"/></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7.wdp"/><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wdp"/><Relationship Id="rId5" Type="http://schemas.microsoft.com/office/2007/relationships/hdphoto" Target="../media/hdphoto10.wdp"/><Relationship Id="rId15" Type="http://schemas.microsoft.com/office/2007/relationships/hdphoto" Target="../media/hdphoto9.wdp"/><Relationship Id="rId10" Type="http://schemas.microsoft.com/office/2007/relationships/hdphoto" Target="../media/hdphoto12.wdp"/><Relationship Id="rId4" Type="http://schemas.openxmlformats.org/officeDocument/2006/relationships/image" Target="../media/image2.png"/><Relationship Id="rId9" Type="http://schemas.microsoft.com/office/2007/relationships/hdphoto" Target="../media/hdphoto11.wdp"/><Relationship Id="rId14" Type="http://schemas.microsoft.com/office/2007/relationships/hdphoto" Target="../media/hdphoto8.wdp"/></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7.wdp"/><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3.png"/><Relationship Id="rId17" Type="http://schemas.openxmlformats.org/officeDocument/2006/relationships/image" Target="../media/image7.png"/><Relationship Id="rId2" Type="http://schemas.openxmlformats.org/officeDocument/2006/relationships/notesSlide" Target="../notesSlides/notesSlide24.xml"/><Relationship Id="rId16"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wdp"/><Relationship Id="rId5" Type="http://schemas.microsoft.com/office/2007/relationships/hdphoto" Target="../media/hdphoto10.wdp"/><Relationship Id="rId15" Type="http://schemas.microsoft.com/office/2007/relationships/hdphoto" Target="../media/hdphoto9.wdp"/><Relationship Id="rId10" Type="http://schemas.microsoft.com/office/2007/relationships/hdphoto" Target="../media/hdphoto12.wdp"/><Relationship Id="rId4" Type="http://schemas.openxmlformats.org/officeDocument/2006/relationships/image" Target="../media/image2.png"/><Relationship Id="rId9" Type="http://schemas.microsoft.com/office/2007/relationships/hdphoto" Target="../media/hdphoto11.wdp"/><Relationship Id="rId14" Type="http://schemas.microsoft.com/office/2007/relationships/hdphoto" Target="../media/hdphoto8.wdp"/></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7.wdp"/><Relationship Id="rId18" Type="http://schemas.openxmlformats.org/officeDocument/2006/relationships/customXml" Target="../ink/ink3.xml"/><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3.png"/><Relationship Id="rId17" Type="http://schemas.openxmlformats.org/officeDocument/2006/relationships/image" Target="../media/image8.png"/><Relationship Id="rId2" Type="http://schemas.openxmlformats.org/officeDocument/2006/relationships/notesSlide" Target="../notesSlides/notesSlide25.xml"/><Relationship Id="rId16" Type="http://schemas.openxmlformats.org/officeDocument/2006/relationships/customXml" Target="../ink/ink2.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wdp"/><Relationship Id="rId5" Type="http://schemas.microsoft.com/office/2007/relationships/hdphoto" Target="../media/hdphoto10.wdp"/><Relationship Id="rId15" Type="http://schemas.microsoft.com/office/2007/relationships/hdphoto" Target="../media/hdphoto9.wdp"/><Relationship Id="rId10" Type="http://schemas.microsoft.com/office/2007/relationships/hdphoto" Target="../media/hdphoto12.wdp"/><Relationship Id="rId19" Type="http://schemas.openxmlformats.org/officeDocument/2006/relationships/image" Target="../media/image9.png"/><Relationship Id="rId4" Type="http://schemas.openxmlformats.org/officeDocument/2006/relationships/image" Target="../media/image2.png"/><Relationship Id="rId9" Type="http://schemas.microsoft.com/office/2007/relationships/hdphoto" Target="../media/hdphoto11.wdp"/><Relationship Id="rId14" Type="http://schemas.microsoft.com/office/2007/relationships/hdphoto" Target="../media/hdphoto8.wdp"/></Relationships>
</file>

<file path=ppt/slides/_rels/slide26.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3.png"/><Relationship Id="rId18"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4.png"/><Relationship Id="rId12" Type="http://schemas.microsoft.com/office/2007/relationships/hdphoto" Target="../media/hdphoto1.wdp"/><Relationship Id="rId17" Type="http://schemas.openxmlformats.org/officeDocument/2006/relationships/customXml" Target="../ink/ink4.xml"/><Relationship Id="rId2" Type="http://schemas.openxmlformats.org/officeDocument/2006/relationships/notesSlide" Target="../notesSlides/notesSlide26.xml"/><Relationship Id="rId16" Type="http://schemas.microsoft.com/office/2007/relationships/hdphoto" Target="../media/hdphoto9.wdp"/><Relationship Id="rId20" Type="http://schemas.openxmlformats.org/officeDocument/2006/relationships/image" Target="../media/image12.png"/><Relationship Id="rId1" Type="http://schemas.openxmlformats.org/officeDocument/2006/relationships/slideLayout" Target="../slideLayouts/slideLayout1.xml"/><Relationship Id="rId6" Type="http://schemas.microsoft.com/office/2007/relationships/hdphoto" Target="../media/hdphoto10.wdp"/><Relationship Id="rId11" Type="http://schemas.microsoft.com/office/2007/relationships/hdphoto" Target="../media/hdphoto12.wdp"/><Relationship Id="rId5" Type="http://schemas.openxmlformats.org/officeDocument/2006/relationships/image" Target="../media/image2.png"/><Relationship Id="rId15" Type="http://schemas.microsoft.com/office/2007/relationships/hdphoto" Target="../media/hdphoto8.wdp"/><Relationship Id="rId10" Type="http://schemas.microsoft.com/office/2007/relationships/hdphoto" Target="../media/hdphoto11.wdp"/><Relationship Id="rId19" Type="http://schemas.openxmlformats.org/officeDocument/2006/relationships/customXml" Target="../ink/ink5.xml"/><Relationship Id="rId4" Type="http://schemas.openxmlformats.org/officeDocument/2006/relationships/image" Target="../media/image10.png"/><Relationship Id="rId9" Type="http://schemas.openxmlformats.org/officeDocument/2006/relationships/image" Target="../media/image6.png"/><Relationship Id="rId14" Type="http://schemas.microsoft.com/office/2007/relationships/hdphoto" Target="../media/hdphoto7.wdp"/></Relationships>
</file>

<file path=ppt/slides/_rels/slide27.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7.wdp"/><Relationship Id="rId18" Type="http://schemas.openxmlformats.org/officeDocument/2006/relationships/image" Target="../media/image10.png"/><Relationship Id="rId3" Type="http://schemas.openxmlformats.org/officeDocument/2006/relationships/image" Target="../media/image1.jpg"/><Relationship Id="rId7" Type="http://schemas.openxmlformats.org/officeDocument/2006/relationships/image" Target="../media/image5.svg"/><Relationship Id="rId12" Type="http://schemas.openxmlformats.org/officeDocument/2006/relationships/image" Target="../media/image3.png"/><Relationship Id="rId17" Type="http://schemas.openxmlformats.org/officeDocument/2006/relationships/image" Target="../media/image11.png"/><Relationship Id="rId2" Type="http://schemas.openxmlformats.org/officeDocument/2006/relationships/notesSlide" Target="../notesSlides/notesSlide27.xml"/><Relationship Id="rId16" Type="http://schemas.openxmlformats.org/officeDocument/2006/relationships/customXml" Target="../ink/ink6.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wdp"/><Relationship Id="rId5" Type="http://schemas.microsoft.com/office/2007/relationships/hdphoto" Target="../media/hdphoto10.wdp"/><Relationship Id="rId15" Type="http://schemas.microsoft.com/office/2007/relationships/hdphoto" Target="../media/hdphoto9.wdp"/><Relationship Id="rId10" Type="http://schemas.microsoft.com/office/2007/relationships/hdphoto" Target="../media/hdphoto12.wdp"/><Relationship Id="rId4" Type="http://schemas.openxmlformats.org/officeDocument/2006/relationships/image" Target="../media/image2.png"/><Relationship Id="rId9" Type="http://schemas.microsoft.com/office/2007/relationships/hdphoto" Target="../media/hdphoto11.wdp"/><Relationship Id="rId14" Type="http://schemas.microsoft.com/office/2007/relationships/hdphoto" Target="../media/hdphoto8.wdp"/></Relationships>
</file>

<file path=ppt/slides/_rels/slide28.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3.png"/><Relationship Id="rId18"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4.png"/><Relationship Id="rId12" Type="http://schemas.microsoft.com/office/2007/relationships/hdphoto" Target="../media/hdphoto1.wdp"/><Relationship Id="rId17" Type="http://schemas.openxmlformats.org/officeDocument/2006/relationships/customXml" Target="../ink/ink7.xml"/><Relationship Id="rId2" Type="http://schemas.openxmlformats.org/officeDocument/2006/relationships/notesSlide" Target="../notesSlides/notesSlide28.xml"/><Relationship Id="rId16" Type="http://schemas.microsoft.com/office/2007/relationships/hdphoto" Target="../media/hdphoto9.wdp"/><Relationship Id="rId1" Type="http://schemas.openxmlformats.org/officeDocument/2006/relationships/slideLayout" Target="../slideLayouts/slideLayout1.xml"/><Relationship Id="rId6" Type="http://schemas.microsoft.com/office/2007/relationships/hdphoto" Target="../media/hdphoto10.wdp"/><Relationship Id="rId11" Type="http://schemas.microsoft.com/office/2007/relationships/hdphoto" Target="../media/hdphoto12.wdp"/><Relationship Id="rId5" Type="http://schemas.openxmlformats.org/officeDocument/2006/relationships/image" Target="../media/image2.png"/><Relationship Id="rId15" Type="http://schemas.microsoft.com/office/2007/relationships/hdphoto" Target="../media/hdphoto8.wdp"/><Relationship Id="rId10" Type="http://schemas.microsoft.com/office/2007/relationships/hdphoto" Target="../media/hdphoto11.wdp"/><Relationship Id="rId4" Type="http://schemas.openxmlformats.org/officeDocument/2006/relationships/image" Target="../media/image13.png"/><Relationship Id="rId9" Type="http://schemas.openxmlformats.org/officeDocument/2006/relationships/image" Target="../media/image6.png"/><Relationship Id="rId14" Type="http://schemas.microsoft.com/office/2007/relationships/hdphoto" Target="../media/hdphoto7.wdp"/></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svg"/><Relationship Id="rId12" Type="http://schemas.microsoft.com/office/2007/relationships/hdphoto" Target="../media/hdphoto13.wdp"/><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wdp"/><Relationship Id="rId5" Type="http://schemas.microsoft.com/office/2007/relationships/hdphoto" Target="../media/hdphoto7.wdp"/><Relationship Id="rId10" Type="http://schemas.microsoft.com/office/2007/relationships/hdphoto" Target="../media/hdphoto9.wdp"/><Relationship Id="rId4" Type="http://schemas.openxmlformats.org/officeDocument/2006/relationships/image" Target="../media/image2.png"/><Relationship Id="rId9" Type="http://schemas.microsoft.com/office/2007/relationships/hdphoto" Target="../media/hdphoto8.wdp"/></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hyperlink" Target="https://www.youtube.com/watch?v=iEQ0e-WLgkQ&amp;t=107s" TargetMode="External"/><Relationship Id="rId4" Type="http://schemas.openxmlformats.org/officeDocument/2006/relationships/hyperlink" Target="https://www.ibm.com/topics/support-vector-machine#:~:text=What%20are%20SVMs%3F,in%20an%20N%2Ddimensional%20spac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5.svg"/><Relationship Id="rId13" Type="http://schemas.microsoft.com/office/2007/relationships/hdphoto" Target="../media/hdphoto5.wdp"/><Relationship Id="rId3" Type="http://schemas.openxmlformats.org/officeDocument/2006/relationships/image" Target="../media/image1.jpg"/><Relationship Id="rId7" Type="http://schemas.openxmlformats.org/officeDocument/2006/relationships/image" Target="../media/image4.png"/><Relationship Id="rId12" Type="http://schemas.microsoft.com/office/2007/relationships/hdphoto" Target="../media/hdphoto4.wdp"/><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png"/><Relationship Id="rId11" Type="http://schemas.microsoft.com/office/2007/relationships/hdphoto" Target="../media/hdphoto3.wdp"/><Relationship Id="rId5" Type="http://schemas.microsoft.com/office/2007/relationships/hdphoto" Target="../media/hdphoto1.wdp"/><Relationship Id="rId10" Type="http://schemas.microsoft.com/office/2007/relationships/hdphoto" Target="../media/hdphoto2.wdp"/><Relationship Id="rId4" Type="http://schemas.openxmlformats.org/officeDocument/2006/relationships/image" Target="../media/image2.png"/><Relationship Id="rId9" Type="http://schemas.openxmlformats.org/officeDocument/2006/relationships/image" Target="../media/image6.png"/><Relationship Id="rId14" Type="http://schemas.microsoft.com/office/2007/relationships/hdphoto" Target="../media/hdphoto6.wdp"/></Relationships>
</file>

<file path=ppt/slides/_rels/slide8.xml.rels><?xml version="1.0" encoding="UTF-8" standalone="yes"?>
<Relationships xmlns="http://schemas.openxmlformats.org/package/2006/relationships"><Relationship Id="rId8" Type="http://schemas.openxmlformats.org/officeDocument/2006/relationships/image" Target="../media/image5.svg"/><Relationship Id="rId13" Type="http://schemas.microsoft.com/office/2007/relationships/hdphoto" Target="../media/hdphoto10.wdp"/><Relationship Id="rId3" Type="http://schemas.openxmlformats.org/officeDocument/2006/relationships/image" Target="../media/image1.jpg"/><Relationship Id="rId7" Type="http://schemas.openxmlformats.org/officeDocument/2006/relationships/image" Target="../media/image4.png"/><Relationship Id="rId12" Type="http://schemas.microsoft.com/office/2007/relationships/hdphoto" Target="../media/hdphoto1.wdp"/><Relationship Id="rId2" Type="http://schemas.openxmlformats.org/officeDocument/2006/relationships/notesSlide" Target="../notesSlides/notesSlide8.xml"/><Relationship Id="rId16" Type="http://schemas.microsoft.com/office/2007/relationships/hdphoto" Target="../media/hdphoto13.wdp"/><Relationship Id="rId1" Type="http://schemas.openxmlformats.org/officeDocument/2006/relationships/slideLayout" Target="../slideLayouts/slideLayout1.xml"/><Relationship Id="rId6" Type="http://schemas.openxmlformats.org/officeDocument/2006/relationships/image" Target="../media/image3.png"/><Relationship Id="rId11" Type="http://schemas.microsoft.com/office/2007/relationships/hdphoto" Target="../media/hdphoto9.wdp"/><Relationship Id="rId5" Type="http://schemas.microsoft.com/office/2007/relationships/hdphoto" Target="../media/hdphoto7.wdp"/><Relationship Id="rId15" Type="http://schemas.microsoft.com/office/2007/relationships/hdphoto" Target="../media/hdphoto12.wdp"/><Relationship Id="rId10" Type="http://schemas.microsoft.com/office/2007/relationships/hdphoto" Target="../media/hdphoto8.wdp"/><Relationship Id="rId4" Type="http://schemas.openxmlformats.org/officeDocument/2006/relationships/image" Target="../media/image2.png"/><Relationship Id="rId9" Type="http://schemas.openxmlformats.org/officeDocument/2006/relationships/image" Target="../media/image6.png"/><Relationship Id="rId14" Type="http://schemas.microsoft.com/office/2007/relationships/hdphoto" Target="../media/hdphoto11.wdp"/></Relationships>
</file>

<file path=ppt/slides/_rels/slide9.xml.rels><?xml version="1.0" encoding="UTF-8" standalone="yes"?>
<Relationships xmlns="http://schemas.openxmlformats.org/package/2006/relationships"><Relationship Id="rId8" Type="http://schemas.openxmlformats.org/officeDocument/2006/relationships/image" Target="../media/image5.svg"/><Relationship Id="rId13" Type="http://schemas.microsoft.com/office/2007/relationships/hdphoto" Target="../media/hdphoto10.wdp"/><Relationship Id="rId3" Type="http://schemas.openxmlformats.org/officeDocument/2006/relationships/image" Target="../media/image1.jpg"/><Relationship Id="rId7" Type="http://schemas.openxmlformats.org/officeDocument/2006/relationships/image" Target="../media/image4.png"/><Relationship Id="rId12" Type="http://schemas.microsoft.com/office/2007/relationships/hdphoto" Target="../media/hdphoto1.wdp"/><Relationship Id="rId2" Type="http://schemas.openxmlformats.org/officeDocument/2006/relationships/notesSlide" Target="../notesSlides/notesSlide9.xml"/><Relationship Id="rId16" Type="http://schemas.microsoft.com/office/2007/relationships/hdphoto" Target="../media/hdphoto13.wdp"/><Relationship Id="rId1" Type="http://schemas.openxmlformats.org/officeDocument/2006/relationships/slideLayout" Target="../slideLayouts/slideLayout1.xml"/><Relationship Id="rId6" Type="http://schemas.openxmlformats.org/officeDocument/2006/relationships/image" Target="../media/image3.png"/><Relationship Id="rId11" Type="http://schemas.microsoft.com/office/2007/relationships/hdphoto" Target="../media/hdphoto9.wdp"/><Relationship Id="rId5" Type="http://schemas.microsoft.com/office/2007/relationships/hdphoto" Target="../media/hdphoto7.wdp"/><Relationship Id="rId15" Type="http://schemas.microsoft.com/office/2007/relationships/hdphoto" Target="../media/hdphoto12.wdp"/><Relationship Id="rId10" Type="http://schemas.microsoft.com/office/2007/relationships/hdphoto" Target="../media/hdphoto8.wdp"/><Relationship Id="rId4" Type="http://schemas.openxmlformats.org/officeDocument/2006/relationships/image" Target="../media/image2.png"/><Relationship Id="rId9" Type="http://schemas.openxmlformats.org/officeDocument/2006/relationships/image" Target="../media/image6.png"/><Relationship Id="rId14" Type="http://schemas.microsoft.com/office/2007/relationships/hdphoto" Target="../media/hdphoto1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p:txBody>
          <a:bodyPr>
            <a:normAutofit/>
          </a:bodyPr>
          <a:lstStyle/>
          <a:p>
            <a:r>
              <a:rPr lang="en-PH" sz="5000" b="1" dirty="0"/>
              <a:t>Introduction to Decision Trees</a:t>
            </a:r>
          </a:p>
        </p:txBody>
      </p:sp>
      <p:sp>
        <p:nvSpPr>
          <p:cNvPr id="3" name="Subtitle 2">
            <a:extLst>
              <a:ext uri="{FF2B5EF4-FFF2-40B4-BE49-F238E27FC236}">
                <a16:creationId xmlns:a16="http://schemas.microsoft.com/office/drawing/2014/main" id="{C0232827-4F60-4C85-BA9F-CAC18540AC11}"/>
              </a:ext>
            </a:extLst>
          </p:cNvPr>
          <p:cNvSpPr>
            <a:spLocks noGrp="1"/>
          </p:cNvSpPr>
          <p:nvPr>
            <p:ph type="subTitle" idx="1"/>
          </p:nvPr>
        </p:nvSpPr>
        <p:spPr>
          <a:xfrm>
            <a:off x="1524000" y="3827506"/>
            <a:ext cx="9144000" cy="1655762"/>
          </a:xfrm>
        </p:spPr>
        <p:txBody>
          <a:bodyPr>
            <a:normAutofit fontScale="92500" lnSpcReduction="20000"/>
          </a:bodyPr>
          <a:lstStyle/>
          <a:p>
            <a:pPr algn="l"/>
            <a:endParaRPr lang="en-PH" sz="2000" dirty="0"/>
          </a:p>
          <a:p>
            <a:pPr algn="l"/>
            <a:r>
              <a:rPr lang="en-PH" sz="2000" b="1" dirty="0"/>
              <a:t>Presented by:</a:t>
            </a:r>
          </a:p>
          <a:p>
            <a:pPr algn="l"/>
            <a:r>
              <a:rPr lang="en-PH" sz="2000" dirty="0"/>
              <a:t>Elizer Ponio Jr.</a:t>
            </a:r>
          </a:p>
          <a:p>
            <a:pPr algn="l"/>
            <a:r>
              <a:rPr lang="en-PH" sz="2000" dirty="0"/>
              <a:t>Department of Computer Science</a:t>
            </a:r>
          </a:p>
          <a:p>
            <a:pPr algn="l"/>
            <a:r>
              <a:rPr lang="en-PH" sz="2000" dirty="0"/>
              <a:t>College of Computing and Information Technologies</a:t>
            </a:r>
          </a:p>
          <a:p>
            <a:pPr algn="l"/>
            <a:endParaRPr lang="en-PH"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US" b="1" dirty="0">
              <a:solidFill>
                <a:schemeClr val="tx1"/>
              </a:solidFill>
            </a:endParaRPr>
          </a:p>
        </p:txBody>
      </p:sp>
    </p:spTree>
    <p:extLst>
      <p:ext uri="{BB962C8B-B14F-4D97-AF65-F5344CB8AC3E}">
        <p14:creationId xmlns:p14="http://schemas.microsoft.com/office/powerpoint/2010/main" val="400501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4492DBF7-ED74-CCE2-CF6A-3BAACCB9BECC}"/>
              </a:ext>
            </a:extLst>
          </p:cNvPr>
          <p:cNvGrpSpPr/>
          <p:nvPr/>
        </p:nvGrpSpPr>
        <p:grpSpPr>
          <a:xfrm>
            <a:off x="5196000" y="217962"/>
            <a:ext cx="1800000" cy="1791583"/>
            <a:chOff x="7088269" y="2537416"/>
            <a:chExt cx="1800000" cy="1791583"/>
          </a:xfrm>
        </p:grpSpPr>
        <p:pic>
          <p:nvPicPr>
            <p:cNvPr id="12" name="Picture 11" descr="A red cherries with green leaves&#10;&#10;Description automatically generated">
              <a:extLst>
                <a:ext uri="{FF2B5EF4-FFF2-40B4-BE49-F238E27FC236}">
                  <a16:creationId xmlns:a16="http://schemas.microsoft.com/office/drawing/2014/main" id="{1682EEE6-E2B5-EF2B-DC66-E7D063BD2B3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14" name="Picture 13" descr="A cartoon orange with a leaf&#10;&#10;Description automatically generated">
              <a:extLst>
                <a:ext uri="{FF2B5EF4-FFF2-40B4-BE49-F238E27FC236}">
                  <a16:creationId xmlns:a16="http://schemas.microsoft.com/office/drawing/2014/main" id="{87263B1F-B875-A276-44AA-C46B8B9273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18" name="Graphic 17" descr="Bowl outline">
              <a:extLst>
                <a:ext uri="{FF2B5EF4-FFF2-40B4-BE49-F238E27FC236}">
                  <a16:creationId xmlns:a16="http://schemas.microsoft.com/office/drawing/2014/main" id="{3A1A595E-96B8-11C6-68AB-50B3991BAAB2}"/>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7088269" y="3302340"/>
              <a:ext cx="1800000" cy="1026659"/>
            </a:xfrm>
            <a:prstGeom prst="rect">
              <a:avLst/>
            </a:prstGeom>
          </p:spPr>
        </p:pic>
        <p:pic>
          <p:nvPicPr>
            <p:cNvPr id="22" name="Picture 21" descr="A red apple with green leaf&#10;&#10;Description automatically generated">
              <a:extLst>
                <a:ext uri="{FF2B5EF4-FFF2-40B4-BE49-F238E27FC236}">
                  <a16:creationId xmlns:a16="http://schemas.microsoft.com/office/drawing/2014/main" id="{441ED67A-B599-EF90-6EAF-16E80B389A6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23" name="Picture 22" descr="A red apple with green leaf&#10;&#10;Description automatically generated">
              <a:extLst>
                <a:ext uri="{FF2B5EF4-FFF2-40B4-BE49-F238E27FC236}">
                  <a16:creationId xmlns:a16="http://schemas.microsoft.com/office/drawing/2014/main" id="{27435327-29DD-6374-9E02-3B91C36EC9D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24" name="Picture 23" descr="A red apple with green leaf&#10;&#10;Description automatically generated">
              <a:extLst>
                <a:ext uri="{FF2B5EF4-FFF2-40B4-BE49-F238E27FC236}">
                  <a16:creationId xmlns:a16="http://schemas.microsoft.com/office/drawing/2014/main" id="{9516B896-3594-54AA-DE57-9C2545F2A4F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25" name="Picture 24" descr="A red apple with green leaf&#10;&#10;Description automatically generated">
              <a:extLst>
                <a:ext uri="{FF2B5EF4-FFF2-40B4-BE49-F238E27FC236}">
                  <a16:creationId xmlns:a16="http://schemas.microsoft.com/office/drawing/2014/main" id="{CA4E6A29-4ACF-F43E-3F5F-9AD1B07AF1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26" name="Picture 25" descr="A cartoon orange with a leaf&#10;&#10;Description automatically generated">
              <a:extLst>
                <a:ext uri="{FF2B5EF4-FFF2-40B4-BE49-F238E27FC236}">
                  <a16:creationId xmlns:a16="http://schemas.microsoft.com/office/drawing/2014/main" id="{077F2D64-0B80-F8CD-B2D0-7AE83F55E1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27" name="Picture 26" descr="A red cherries with green leaves&#10;&#10;Description automatically generated">
              <a:extLst>
                <a:ext uri="{FF2B5EF4-FFF2-40B4-BE49-F238E27FC236}">
                  <a16:creationId xmlns:a16="http://schemas.microsoft.com/office/drawing/2014/main" id="{29321C3E-63F7-1E88-A699-E1940B3BA4C9}"/>
                </a:ext>
              </a:extLst>
            </p:cNvPr>
            <p:cNvPicPr>
              <a:picLocks noChangeAspect="1"/>
            </p:cNvPicPr>
            <p:nvPr/>
          </p:nvPicPr>
          <p:blipFill>
            <a:blip r:embed="rId4">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28" name="Picture 27" descr="A red cherries with green leaves&#10;&#10;Description automatically generated">
              <a:extLst>
                <a:ext uri="{FF2B5EF4-FFF2-40B4-BE49-F238E27FC236}">
                  <a16:creationId xmlns:a16="http://schemas.microsoft.com/office/drawing/2014/main" id="{9B068A14-B9C5-D50D-A7A6-C66B28BC726D}"/>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29" name="Picture 28" descr="A red cherries with green leaves&#10;&#10;Description automatically generated">
              <a:extLst>
                <a:ext uri="{FF2B5EF4-FFF2-40B4-BE49-F238E27FC236}">
                  <a16:creationId xmlns:a16="http://schemas.microsoft.com/office/drawing/2014/main" id="{9B23C7E9-37D6-E6AE-F477-530F80FA5B6E}"/>
                </a:ext>
              </a:extLst>
            </p:cNvPr>
            <p:cNvPicPr>
              <a:picLocks noChangeAspect="1"/>
            </p:cNvPicPr>
            <p:nvPr/>
          </p:nvPicPr>
          <p:blipFill>
            <a:blip r:embed="rId4">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nvGrpSpPr>
          <p:cNvPr id="31" name="Group 30">
            <a:extLst>
              <a:ext uri="{FF2B5EF4-FFF2-40B4-BE49-F238E27FC236}">
                <a16:creationId xmlns:a16="http://schemas.microsoft.com/office/drawing/2014/main" id="{FE2C26E4-D962-4202-119A-0DE4628AD193}"/>
              </a:ext>
            </a:extLst>
          </p:cNvPr>
          <p:cNvGrpSpPr/>
          <p:nvPr/>
        </p:nvGrpSpPr>
        <p:grpSpPr>
          <a:xfrm>
            <a:off x="3250309" y="2463585"/>
            <a:ext cx="1800000" cy="1535973"/>
            <a:chOff x="7088269" y="2793026"/>
            <a:chExt cx="1800000" cy="1535973"/>
          </a:xfrm>
        </p:grpSpPr>
        <p:pic>
          <p:nvPicPr>
            <p:cNvPr id="50" name="Picture 49" descr="A red cherries with green leaves&#10;&#10;Description automatically generated">
              <a:extLst>
                <a:ext uri="{FF2B5EF4-FFF2-40B4-BE49-F238E27FC236}">
                  <a16:creationId xmlns:a16="http://schemas.microsoft.com/office/drawing/2014/main" id="{985F398A-0A3D-6BC5-A4B4-D8A1F05F7064}"/>
                </a:ext>
              </a:extLst>
            </p:cNvPr>
            <p:cNvPicPr>
              <a:picLocks noChangeAspect="1"/>
            </p:cNvPicPr>
            <p:nvPr/>
          </p:nvPicPr>
          <p:blipFill>
            <a:blip r:embed="rId4">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52" name="Graphic 51" descr="Bowl outline">
              <a:extLst>
                <a:ext uri="{FF2B5EF4-FFF2-40B4-BE49-F238E27FC236}">
                  <a16:creationId xmlns:a16="http://schemas.microsoft.com/office/drawing/2014/main" id="{B7E4C766-2069-6341-7CD0-56544DC8F61C}"/>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7088269" y="3302340"/>
              <a:ext cx="1800000" cy="1026659"/>
            </a:xfrm>
            <a:prstGeom prst="rect">
              <a:avLst/>
            </a:prstGeom>
          </p:spPr>
        </p:pic>
        <p:pic>
          <p:nvPicPr>
            <p:cNvPr id="53" name="Picture 52" descr="A red apple with green leaf&#10;&#10;Description automatically generated">
              <a:extLst>
                <a:ext uri="{FF2B5EF4-FFF2-40B4-BE49-F238E27FC236}">
                  <a16:creationId xmlns:a16="http://schemas.microsoft.com/office/drawing/2014/main" id="{9CFC142B-FB00-576D-994A-CD73AC9C85A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54" name="Picture 53" descr="A red apple with green leaf&#10;&#10;Description automatically generated">
              <a:extLst>
                <a:ext uri="{FF2B5EF4-FFF2-40B4-BE49-F238E27FC236}">
                  <a16:creationId xmlns:a16="http://schemas.microsoft.com/office/drawing/2014/main" id="{CF7D26BF-C38C-D655-B99D-9B3C05AC694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55" name="Picture 54" descr="A red apple with green leaf&#10;&#10;Description automatically generated">
              <a:extLst>
                <a:ext uri="{FF2B5EF4-FFF2-40B4-BE49-F238E27FC236}">
                  <a16:creationId xmlns:a16="http://schemas.microsoft.com/office/drawing/2014/main" id="{7A93E68B-691E-1AFA-5C49-227D96DF3C2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56" name="Picture 55" descr="A red apple with green leaf&#10;&#10;Description automatically generated">
              <a:extLst>
                <a:ext uri="{FF2B5EF4-FFF2-40B4-BE49-F238E27FC236}">
                  <a16:creationId xmlns:a16="http://schemas.microsoft.com/office/drawing/2014/main" id="{F34C6870-58D2-9B98-3039-76655BD7CD4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58" name="Picture 57" descr="A red cherries with green leaves&#10;&#10;Description automatically generated">
              <a:extLst>
                <a:ext uri="{FF2B5EF4-FFF2-40B4-BE49-F238E27FC236}">
                  <a16:creationId xmlns:a16="http://schemas.microsoft.com/office/drawing/2014/main" id="{0E4F139F-22DD-9BD6-9680-62BAECCD486B}"/>
                </a:ext>
              </a:extLst>
            </p:cNvPr>
            <p:cNvPicPr>
              <a:picLocks noChangeAspect="1"/>
            </p:cNvPicPr>
            <p:nvPr/>
          </p:nvPicPr>
          <p:blipFill>
            <a:blip r:embed="rId4">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59" name="Picture 58" descr="A red cherries with green leaves&#10;&#10;Description automatically generated">
              <a:extLst>
                <a:ext uri="{FF2B5EF4-FFF2-40B4-BE49-F238E27FC236}">
                  <a16:creationId xmlns:a16="http://schemas.microsoft.com/office/drawing/2014/main" id="{AF8DFAFF-4581-8E0D-8A0F-5D4D1F69DD5A}"/>
                </a:ext>
              </a:extLst>
            </p:cNvPr>
            <p:cNvPicPr>
              <a:picLocks noChangeAspect="1"/>
            </p:cNvPicPr>
            <p:nvPr/>
          </p:nvPicPr>
          <p:blipFill>
            <a:blip r:embed="rId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20427" y="2793026"/>
              <a:ext cx="360000" cy="360000"/>
            </a:xfrm>
            <a:prstGeom prst="rect">
              <a:avLst/>
            </a:prstGeom>
          </p:spPr>
        </p:pic>
        <p:pic>
          <p:nvPicPr>
            <p:cNvPr id="60" name="Picture 59" descr="A red cherries with green leaves&#10;&#10;Description automatically generated">
              <a:extLst>
                <a:ext uri="{FF2B5EF4-FFF2-40B4-BE49-F238E27FC236}">
                  <a16:creationId xmlns:a16="http://schemas.microsoft.com/office/drawing/2014/main" id="{824A5BA0-85A4-4BCA-52AE-5597C0A8F37F}"/>
                </a:ext>
              </a:extLst>
            </p:cNvPr>
            <p:cNvPicPr>
              <a:picLocks noChangeAspect="1"/>
            </p:cNvPicPr>
            <p:nvPr/>
          </p:nvPicPr>
          <p:blipFill>
            <a:blip r:embed="rId4">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nvGrpSpPr>
          <p:cNvPr id="102" name="Group 101">
            <a:extLst>
              <a:ext uri="{FF2B5EF4-FFF2-40B4-BE49-F238E27FC236}">
                <a16:creationId xmlns:a16="http://schemas.microsoft.com/office/drawing/2014/main" id="{96DF4BE5-491F-0104-4178-B3A4B010E9E7}"/>
              </a:ext>
            </a:extLst>
          </p:cNvPr>
          <p:cNvGrpSpPr/>
          <p:nvPr/>
        </p:nvGrpSpPr>
        <p:grpSpPr>
          <a:xfrm>
            <a:off x="7205938" y="2876438"/>
            <a:ext cx="1800000" cy="1114876"/>
            <a:chOff x="7205938" y="2968463"/>
            <a:chExt cx="1800000" cy="1114876"/>
          </a:xfrm>
        </p:grpSpPr>
        <p:pic>
          <p:nvPicPr>
            <p:cNvPr id="64" name="Picture 63" descr="A cartoon orange with a leaf&#10;&#10;Description automatically generated">
              <a:extLst>
                <a:ext uri="{FF2B5EF4-FFF2-40B4-BE49-F238E27FC236}">
                  <a16:creationId xmlns:a16="http://schemas.microsoft.com/office/drawing/2014/main" id="{8F48AC57-E543-D08C-F26A-13A0202AA7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41085" y="2968463"/>
              <a:ext cx="360000" cy="360000"/>
            </a:xfrm>
            <a:prstGeom prst="rect">
              <a:avLst/>
            </a:prstGeom>
          </p:spPr>
        </p:pic>
        <p:pic>
          <p:nvPicPr>
            <p:cNvPr id="65" name="Graphic 64" descr="Bowl outline">
              <a:extLst>
                <a:ext uri="{FF2B5EF4-FFF2-40B4-BE49-F238E27FC236}">
                  <a16:creationId xmlns:a16="http://schemas.microsoft.com/office/drawing/2014/main" id="{EBD70556-920F-3376-8E27-B494410D4664}"/>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7205938" y="3056680"/>
              <a:ext cx="1800000" cy="1026659"/>
            </a:xfrm>
            <a:prstGeom prst="rect">
              <a:avLst/>
            </a:prstGeom>
          </p:spPr>
        </p:pic>
        <p:pic>
          <p:nvPicPr>
            <p:cNvPr id="70" name="Picture 69" descr="A cartoon orange with a leaf&#10;&#10;Description automatically generated">
              <a:extLst>
                <a:ext uri="{FF2B5EF4-FFF2-40B4-BE49-F238E27FC236}">
                  <a16:creationId xmlns:a16="http://schemas.microsoft.com/office/drawing/2014/main" id="{8C180C21-09DF-359C-FB4F-764B475160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53526" y="2973049"/>
              <a:ext cx="360000" cy="360000"/>
            </a:xfrm>
            <a:prstGeom prst="rect">
              <a:avLst/>
            </a:prstGeom>
          </p:spPr>
        </p:pic>
      </p:grpSp>
      <p:grpSp>
        <p:nvGrpSpPr>
          <p:cNvPr id="74" name="Group 73">
            <a:extLst>
              <a:ext uri="{FF2B5EF4-FFF2-40B4-BE49-F238E27FC236}">
                <a16:creationId xmlns:a16="http://schemas.microsoft.com/office/drawing/2014/main" id="{C7B629CA-149B-40D0-B090-D120DE8462D8}"/>
              </a:ext>
            </a:extLst>
          </p:cNvPr>
          <p:cNvGrpSpPr/>
          <p:nvPr/>
        </p:nvGrpSpPr>
        <p:grpSpPr>
          <a:xfrm>
            <a:off x="1962467" y="4852448"/>
            <a:ext cx="1800000" cy="1418695"/>
            <a:chOff x="7088269" y="2910304"/>
            <a:chExt cx="1800000" cy="1418695"/>
          </a:xfrm>
        </p:grpSpPr>
        <p:pic>
          <p:nvPicPr>
            <p:cNvPr id="76" name="Graphic 75" descr="Bowl outline">
              <a:extLst>
                <a:ext uri="{FF2B5EF4-FFF2-40B4-BE49-F238E27FC236}">
                  <a16:creationId xmlns:a16="http://schemas.microsoft.com/office/drawing/2014/main" id="{45637942-FC45-9F10-3B64-D12517BB6ED6}"/>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7088269" y="3302340"/>
              <a:ext cx="1800000" cy="1026659"/>
            </a:xfrm>
            <a:prstGeom prst="rect">
              <a:avLst/>
            </a:prstGeom>
          </p:spPr>
        </p:pic>
        <p:pic>
          <p:nvPicPr>
            <p:cNvPr id="77" name="Picture 76" descr="A red apple with green leaf&#10;&#10;Description automatically generated">
              <a:extLst>
                <a:ext uri="{FF2B5EF4-FFF2-40B4-BE49-F238E27FC236}">
                  <a16:creationId xmlns:a16="http://schemas.microsoft.com/office/drawing/2014/main" id="{F7D6FA35-9EF6-5972-F869-2D24928990C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94225" y="2910304"/>
              <a:ext cx="360000" cy="360000"/>
            </a:xfrm>
            <a:prstGeom prst="rect">
              <a:avLst/>
            </a:prstGeom>
          </p:spPr>
        </p:pic>
        <p:pic>
          <p:nvPicPr>
            <p:cNvPr id="78" name="Picture 77" descr="A red apple with green leaf&#10;&#10;Description automatically generated">
              <a:extLst>
                <a:ext uri="{FF2B5EF4-FFF2-40B4-BE49-F238E27FC236}">
                  <a16:creationId xmlns:a16="http://schemas.microsoft.com/office/drawing/2014/main" id="{DCE610B0-D59A-33D3-EC44-8A9DB06AA6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79" name="Picture 78" descr="A red apple with green leaf&#10;&#10;Description automatically generated">
              <a:extLst>
                <a:ext uri="{FF2B5EF4-FFF2-40B4-BE49-F238E27FC236}">
                  <a16:creationId xmlns:a16="http://schemas.microsoft.com/office/drawing/2014/main" id="{EEBB491B-238F-3D97-4953-11F2D6E77BD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34225" y="3270304"/>
              <a:ext cx="360000" cy="360000"/>
            </a:xfrm>
            <a:prstGeom prst="rect">
              <a:avLst/>
            </a:prstGeom>
          </p:spPr>
        </p:pic>
        <p:pic>
          <p:nvPicPr>
            <p:cNvPr id="80" name="Picture 79" descr="A red apple with green leaf&#10;&#10;Description automatically generated">
              <a:extLst>
                <a:ext uri="{FF2B5EF4-FFF2-40B4-BE49-F238E27FC236}">
                  <a16:creationId xmlns:a16="http://schemas.microsoft.com/office/drawing/2014/main" id="{628DBE22-9A8E-90AA-5D22-F6ECF21E34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grpSp>
      <p:grpSp>
        <p:nvGrpSpPr>
          <p:cNvPr id="112" name="Group 111">
            <a:extLst>
              <a:ext uri="{FF2B5EF4-FFF2-40B4-BE49-F238E27FC236}">
                <a16:creationId xmlns:a16="http://schemas.microsoft.com/office/drawing/2014/main" id="{6A2AA737-6E17-AA46-3247-36D396FE1528}"/>
              </a:ext>
            </a:extLst>
          </p:cNvPr>
          <p:cNvGrpSpPr/>
          <p:nvPr/>
        </p:nvGrpSpPr>
        <p:grpSpPr>
          <a:xfrm>
            <a:off x="5383370" y="4911223"/>
            <a:ext cx="1800000" cy="1360624"/>
            <a:chOff x="4951755" y="4791782"/>
            <a:chExt cx="1800000" cy="1360624"/>
          </a:xfrm>
        </p:grpSpPr>
        <p:pic>
          <p:nvPicPr>
            <p:cNvPr id="85" name="Picture 84" descr="A red cherries with green leaves&#10;&#10;Description automatically generated">
              <a:extLst>
                <a:ext uri="{FF2B5EF4-FFF2-40B4-BE49-F238E27FC236}">
                  <a16:creationId xmlns:a16="http://schemas.microsoft.com/office/drawing/2014/main" id="{2F8341BC-60AF-71D1-793D-9E68339F8F00}"/>
                </a:ext>
              </a:extLst>
            </p:cNvPr>
            <p:cNvPicPr>
              <a:picLocks noChangeAspect="1"/>
            </p:cNvPicPr>
            <p:nvPr/>
          </p:nvPicPr>
          <p:blipFill>
            <a:blip r:embed="rId4">
              <a:extLst>
                <a:ext uri="{BEBA8EAE-BF5A-486C-A8C5-ECC9F3942E4B}">
                  <a14:imgProps xmlns:a14="http://schemas.microsoft.com/office/drawing/2010/main">
                    <a14:imgLayer r:embed="rId1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440245" y="4798651"/>
              <a:ext cx="360000" cy="360000"/>
            </a:xfrm>
            <a:prstGeom prst="rect">
              <a:avLst/>
            </a:prstGeom>
          </p:spPr>
        </p:pic>
        <p:pic>
          <p:nvPicPr>
            <p:cNvPr id="86" name="Graphic 85" descr="Bowl outline">
              <a:extLst>
                <a:ext uri="{FF2B5EF4-FFF2-40B4-BE49-F238E27FC236}">
                  <a16:creationId xmlns:a16="http://schemas.microsoft.com/office/drawing/2014/main" id="{2581B6AA-2231-29B5-028B-B5E59DD58C74}"/>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4951755" y="5125747"/>
              <a:ext cx="1800000" cy="1026659"/>
            </a:xfrm>
            <a:prstGeom prst="rect">
              <a:avLst/>
            </a:prstGeom>
          </p:spPr>
        </p:pic>
        <p:pic>
          <p:nvPicPr>
            <p:cNvPr id="91" name="Picture 90" descr="A red cherries with green leaves&#10;&#10;Description automatically generated">
              <a:extLst>
                <a:ext uri="{FF2B5EF4-FFF2-40B4-BE49-F238E27FC236}">
                  <a16:creationId xmlns:a16="http://schemas.microsoft.com/office/drawing/2014/main" id="{CA451131-36EB-8888-0545-54D6D21744A3}"/>
                </a:ext>
              </a:extLst>
            </p:cNvPr>
            <p:cNvPicPr>
              <a:picLocks noChangeAspect="1"/>
            </p:cNvPicPr>
            <p:nvPr/>
          </p:nvPicPr>
          <p:blipFill>
            <a:blip r:embed="rId4">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327734" y="5160396"/>
              <a:ext cx="360000" cy="360000"/>
            </a:xfrm>
            <a:prstGeom prst="rect">
              <a:avLst/>
            </a:prstGeom>
          </p:spPr>
        </p:pic>
        <p:pic>
          <p:nvPicPr>
            <p:cNvPr id="92" name="Picture 91" descr="A red cherries with green leaves&#10;&#10;Description automatically generated">
              <a:extLst>
                <a:ext uri="{FF2B5EF4-FFF2-40B4-BE49-F238E27FC236}">
                  <a16:creationId xmlns:a16="http://schemas.microsoft.com/office/drawing/2014/main" id="{C6CE7792-3D41-7592-12A9-417B40E9F58C}"/>
                </a:ext>
              </a:extLst>
            </p:cNvPr>
            <p:cNvPicPr>
              <a:picLocks noChangeAspect="1"/>
            </p:cNvPicPr>
            <p:nvPr/>
          </p:nvPicPr>
          <p:blipFill>
            <a:blip r:embed="rId4">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851755" y="5177816"/>
              <a:ext cx="360000" cy="360000"/>
            </a:xfrm>
            <a:prstGeom prst="rect">
              <a:avLst/>
            </a:prstGeom>
          </p:spPr>
        </p:pic>
        <p:pic>
          <p:nvPicPr>
            <p:cNvPr id="93" name="Picture 92" descr="A red cherries with green leaves&#10;&#10;Description automatically generated">
              <a:extLst>
                <a:ext uri="{FF2B5EF4-FFF2-40B4-BE49-F238E27FC236}">
                  <a16:creationId xmlns:a16="http://schemas.microsoft.com/office/drawing/2014/main" id="{4DCAD0CB-BB36-4AA1-7751-0E9B06357918}"/>
                </a:ext>
              </a:extLst>
            </p:cNvPr>
            <p:cNvPicPr>
              <a:picLocks noChangeAspect="1"/>
            </p:cNvPicPr>
            <p:nvPr/>
          </p:nvPicPr>
          <p:blipFill>
            <a:blip r:embed="rId4">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821659" y="4791782"/>
              <a:ext cx="360000" cy="360000"/>
            </a:xfrm>
            <a:prstGeom prst="rect">
              <a:avLst/>
            </a:prstGeom>
          </p:spPr>
        </p:pic>
      </p:grpSp>
      <p:cxnSp>
        <p:nvCxnSpPr>
          <p:cNvPr id="94" name="Straight Connector 93">
            <a:extLst>
              <a:ext uri="{FF2B5EF4-FFF2-40B4-BE49-F238E27FC236}">
                <a16:creationId xmlns:a16="http://schemas.microsoft.com/office/drawing/2014/main" id="{61ABC8D5-10C9-24D9-03CF-25D5C6263277}"/>
              </a:ext>
            </a:extLst>
          </p:cNvPr>
          <p:cNvCxnSpPr>
            <a:cxnSpLocks/>
            <a:stCxn id="95" idx="2"/>
          </p:cNvCxnSpPr>
          <p:nvPr/>
        </p:nvCxnSpPr>
        <p:spPr>
          <a:xfrm flipH="1">
            <a:off x="5050309" y="2262691"/>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95" name="Rounded Rectangle 94">
            <a:extLst>
              <a:ext uri="{FF2B5EF4-FFF2-40B4-BE49-F238E27FC236}">
                <a16:creationId xmlns:a16="http://schemas.microsoft.com/office/drawing/2014/main" id="{1C279A92-98CE-F688-8838-30E254929178}"/>
              </a:ext>
            </a:extLst>
          </p:cNvPr>
          <p:cNvSpPr/>
          <p:nvPr/>
        </p:nvSpPr>
        <p:spPr>
          <a:xfrm>
            <a:off x="4469957" y="1722691"/>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the color of the fruit red?</a:t>
            </a:r>
          </a:p>
        </p:txBody>
      </p:sp>
      <p:sp>
        <p:nvSpPr>
          <p:cNvPr id="96" name="Rounded Rectangle 95">
            <a:extLst>
              <a:ext uri="{FF2B5EF4-FFF2-40B4-BE49-F238E27FC236}">
                <a16:creationId xmlns:a16="http://schemas.microsoft.com/office/drawing/2014/main" id="{8E8E65F8-83BE-A1E9-C71E-B769F937DB1C}"/>
              </a:ext>
            </a:extLst>
          </p:cNvPr>
          <p:cNvSpPr/>
          <p:nvPr/>
        </p:nvSpPr>
        <p:spPr>
          <a:xfrm>
            <a:off x="2474994" y="3743358"/>
            <a:ext cx="432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the shape of the fruit round/circle?</a:t>
            </a:r>
          </a:p>
        </p:txBody>
      </p:sp>
      <p:cxnSp>
        <p:nvCxnSpPr>
          <p:cNvPr id="99" name="Straight Connector 98">
            <a:extLst>
              <a:ext uri="{FF2B5EF4-FFF2-40B4-BE49-F238E27FC236}">
                <a16:creationId xmlns:a16="http://schemas.microsoft.com/office/drawing/2014/main" id="{AABBF8A5-2AC0-43A0-3564-D99B51951F96}"/>
              </a:ext>
            </a:extLst>
          </p:cNvPr>
          <p:cNvCxnSpPr>
            <a:cxnSpLocks/>
            <a:stCxn id="95" idx="2"/>
          </p:cNvCxnSpPr>
          <p:nvPr/>
        </p:nvCxnSpPr>
        <p:spPr>
          <a:xfrm>
            <a:off x="6089957" y="2262691"/>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05" name="Straight Connector 104">
            <a:extLst>
              <a:ext uri="{FF2B5EF4-FFF2-40B4-BE49-F238E27FC236}">
                <a16:creationId xmlns:a16="http://schemas.microsoft.com/office/drawing/2014/main" id="{CFF672D4-8F1D-59C5-1246-999C224D29E3}"/>
              </a:ext>
            </a:extLst>
          </p:cNvPr>
          <p:cNvCxnSpPr>
            <a:cxnSpLocks/>
            <a:stCxn id="96" idx="2"/>
          </p:cNvCxnSpPr>
          <p:nvPr/>
        </p:nvCxnSpPr>
        <p:spPr>
          <a:xfrm flipH="1">
            <a:off x="3762467" y="4283358"/>
            <a:ext cx="872527" cy="54750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4C854708-8405-AE27-FE77-63FDC0B76FCD}"/>
              </a:ext>
            </a:extLst>
          </p:cNvPr>
          <p:cNvCxnSpPr>
            <a:cxnSpLocks/>
            <a:stCxn id="96" idx="2"/>
          </p:cNvCxnSpPr>
          <p:nvPr/>
        </p:nvCxnSpPr>
        <p:spPr>
          <a:xfrm>
            <a:off x="4634994" y="4283358"/>
            <a:ext cx="748376" cy="614948"/>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8" name="TextBox 117">
            <a:extLst>
              <a:ext uri="{FF2B5EF4-FFF2-40B4-BE49-F238E27FC236}">
                <a16:creationId xmlns:a16="http://schemas.microsoft.com/office/drawing/2014/main" id="{2BDAAD2C-0B5E-2B8D-4BFA-F612EF713E0F}"/>
              </a:ext>
            </a:extLst>
          </p:cNvPr>
          <p:cNvSpPr txBox="1"/>
          <p:nvPr/>
        </p:nvSpPr>
        <p:spPr>
          <a:xfrm>
            <a:off x="250074" y="1783664"/>
            <a:ext cx="2571241" cy="461665"/>
          </a:xfrm>
          <a:custGeom>
            <a:avLst/>
            <a:gdLst>
              <a:gd name="connsiteX0" fmla="*/ 0 w 2571241"/>
              <a:gd name="connsiteY0" fmla="*/ 0 h 461665"/>
              <a:gd name="connsiteX1" fmla="*/ 488536 w 2571241"/>
              <a:gd name="connsiteY1" fmla="*/ 0 h 461665"/>
              <a:gd name="connsiteX2" fmla="*/ 925647 w 2571241"/>
              <a:gd name="connsiteY2" fmla="*/ 0 h 461665"/>
              <a:gd name="connsiteX3" fmla="*/ 1491320 w 2571241"/>
              <a:gd name="connsiteY3" fmla="*/ 0 h 461665"/>
              <a:gd name="connsiteX4" fmla="*/ 1979856 w 2571241"/>
              <a:gd name="connsiteY4" fmla="*/ 0 h 461665"/>
              <a:gd name="connsiteX5" fmla="*/ 2571241 w 2571241"/>
              <a:gd name="connsiteY5" fmla="*/ 0 h 461665"/>
              <a:gd name="connsiteX6" fmla="*/ 2571241 w 2571241"/>
              <a:gd name="connsiteY6" fmla="*/ 461665 h 461665"/>
              <a:gd name="connsiteX7" fmla="*/ 2056993 w 2571241"/>
              <a:gd name="connsiteY7" fmla="*/ 461665 h 461665"/>
              <a:gd name="connsiteX8" fmla="*/ 1491320 w 2571241"/>
              <a:gd name="connsiteY8" fmla="*/ 461665 h 461665"/>
              <a:gd name="connsiteX9" fmla="*/ 1054209 w 2571241"/>
              <a:gd name="connsiteY9" fmla="*/ 461665 h 461665"/>
              <a:gd name="connsiteX10" fmla="*/ 539961 w 2571241"/>
              <a:gd name="connsiteY10" fmla="*/ 461665 h 461665"/>
              <a:gd name="connsiteX11" fmla="*/ 0 w 2571241"/>
              <a:gd name="connsiteY11" fmla="*/ 461665 h 461665"/>
              <a:gd name="connsiteX12" fmla="*/ 0 w 2571241"/>
              <a:gd name="connsiteY12" fmla="*/ 0 h 46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1241" h="461665" extrusionOk="0">
                <a:moveTo>
                  <a:pt x="0" y="0"/>
                </a:moveTo>
                <a:cubicBezTo>
                  <a:pt x="165749" y="-46534"/>
                  <a:pt x="254884" y="53190"/>
                  <a:pt x="488536" y="0"/>
                </a:cubicBezTo>
                <a:cubicBezTo>
                  <a:pt x="722188" y="-53190"/>
                  <a:pt x="713506" y="46214"/>
                  <a:pt x="925647" y="0"/>
                </a:cubicBezTo>
                <a:cubicBezTo>
                  <a:pt x="1137788" y="-46214"/>
                  <a:pt x="1373428" y="39971"/>
                  <a:pt x="1491320" y="0"/>
                </a:cubicBezTo>
                <a:cubicBezTo>
                  <a:pt x="1609212" y="-39971"/>
                  <a:pt x="1845758" y="20187"/>
                  <a:pt x="1979856" y="0"/>
                </a:cubicBezTo>
                <a:cubicBezTo>
                  <a:pt x="2113954" y="-20187"/>
                  <a:pt x="2443695" y="55220"/>
                  <a:pt x="2571241" y="0"/>
                </a:cubicBezTo>
                <a:cubicBezTo>
                  <a:pt x="2618481" y="216469"/>
                  <a:pt x="2527543" y="274171"/>
                  <a:pt x="2571241" y="461665"/>
                </a:cubicBezTo>
                <a:cubicBezTo>
                  <a:pt x="2402521" y="477083"/>
                  <a:pt x="2216257" y="453136"/>
                  <a:pt x="2056993" y="461665"/>
                </a:cubicBezTo>
                <a:cubicBezTo>
                  <a:pt x="1897729" y="470194"/>
                  <a:pt x="1684711" y="440857"/>
                  <a:pt x="1491320" y="461665"/>
                </a:cubicBezTo>
                <a:cubicBezTo>
                  <a:pt x="1297929" y="482473"/>
                  <a:pt x="1182122" y="412295"/>
                  <a:pt x="1054209" y="461665"/>
                </a:cubicBezTo>
                <a:cubicBezTo>
                  <a:pt x="926296" y="511035"/>
                  <a:pt x="758310" y="450239"/>
                  <a:pt x="539961" y="461665"/>
                </a:cubicBezTo>
                <a:cubicBezTo>
                  <a:pt x="321612" y="473091"/>
                  <a:pt x="149801" y="447604"/>
                  <a:pt x="0" y="461665"/>
                </a:cubicBezTo>
                <a:cubicBezTo>
                  <a:pt x="-47736" y="282824"/>
                  <a:pt x="14639" y="135594"/>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You start at the top</a:t>
            </a:r>
            <a:endParaRPr lang="en-PH" sz="2400" b="1" dirty="0"/>
          </a:p>
        </p:txBody>
      </p:sp>
      <p:sp>
        <p:nvSpPr>
          <p:cNvPr id="2" name="TextBox 1">
            <a:extLst>
              <a:ext uri="{FF2B5EF4-FFF2-40B4-BE49-F238E27FC236}">
                <a16:creationId xmlns:a16="http://schemas.microsoft.com/office/drawing/2014/main" id="{719C427B-C30F-A17E-D535-76AEEF49B6B2}"/>
              </a:ext>
            </a:extLst>
          </p:cNvPr>
          <p:cNvSpPr txBox="1"/>
          <p:nvPr/>
        </p:nvSpPr>
        <p:spPr>
          <a:xfrm>
            <a:off x="4771717" y="2317736"/>
            <a:ext cx="537070" cy="323165"/>
          </a:xfrm>
          <a:prstGeom prst="rect">
            <a:avLst/>
          </a:prstGeom>
          <a:noFill/>
        </p:spPr>
        <p:txBody>
          <a:bodyPr wrap="none" rtlCol="0">
            <a:spAutoFit/>
          </a:bodyPr>
          <a:lstStyle/>
          <a:p>
            <a:r>
              <a:rPr lang="en-US" sz="1500" b="1" dirty="0">
                <a:solidFill>
                  <a:srgbClr val="00B050"/>
                </a:solidFill>
              </a:rPr>
              <a:t>True</a:t>
            </a:r>
          </a:p>
        </p:txBody>
      </p:sp>
      <p:sp>
        <p:nvSpPr>
          <p:cNvPr id="3" name="TextBox 2">
            <a:extLst>
              <a:ext uri="{FF2B5EF4-FFF2-40B4-BE49-F238E27FC236}">
                <a16:creationId xmlns:a16="http://schemas.microsoft.com/office/drawing/2014/main" id="{41452844-7789-B2A4-4AFD-FF94EAD38D20}"/>
              </a:ext>
            </a:extLst>
          </p:cNvPr>
          <p:cNvSpPr txBox="1"/>
          <p:nvPr/>
        </p:nvSpPr>
        <p:spPr>
          <a:xfrm>
            <a:off x="6705119" y="2346242"/>
            <a:ext cx="581762" cy="323165"/>
          </a:xfrm>
          <a:prstGeom prst="rect">
            <a:avLst/>
          </a:prstGeom>
          <a:noFill/>
        </p:spPr>
        <p:txBody>
          <a:bodyPr wrap="none" rtlCol="0">
            <a:spAutoFit/>
          </a:bodyPr>
          <a:lstStyle/>
          <a:p>
            <a:r>
              <a:rPr lang="en-US" sz="1500" b="1" dirty="0">
                <a:solidFill>
                  <a:srgbClr val="FF0000"/>
                </a:solidFill>
              </a:rPr>
              <a:t>False</a:t>
            </a:r>
          </a:p>
        </p:txBody>
      </p:sp>
      <p:sp>
        <p:nvSpPr>
          <p:cNvPr id="4" name="TextBox 3">
            <a:extLst>
              <a:ext uri="{FF2B5EF4-FFF2-40B4-BE49-F238E27FC236}">
                <a16:creationId xmlns:a16="http://schemas.microsoft.com/office/drawing/2014/main" id="{A20D4B04-8509-F5A6-4B6E-6C829D807312}"/>
              </a:ext>
            </a:extLst>
          </p:cNvPr>
          <p:cNvSpPr txBox="1"/>
          <p:nvPr/>
        </p:nvSpPr>
        <p:spPr>
          <a:xfrm>
            <a:off x="3319821" y="4401600"/>
            <a:ext cx="537070" cy="323165"/>
          </a:xfrm>
          <a:prstGeom prst="rect">
            <a:avLst/>
          </a:prstGeom>
          <a:noFill/>
        </p:spPr>
        <p:txBody>
          <a:bodyPr wrap="none" rtlCol="0">
            <a:spAutoFit/>
          </a:bodyPr>
          <a:lstStyle/>
          <a:p>
            <a:r>
              <a:rPr lang="en-US" sz="1500" b="1" dirty="0">
                <a:solidFill>
                  <a:srgbClr val="00B050"/>
                </a:solidFill>
              </a:rPr>
              <a:t>True</a:t>
            </a:r>
          </a:p>
        </p:txBody>
      </p:sp>
      <p:sp>
        <p:nvSpPr>
          <p:cNvPr id="5" name="TextBox 4">
            <a:extLst>
              <a:ext uri="{FF2B5EF4-FFF2-40B4-BE49-F238E27FC236}">
                <a16:creationId xmlns:a16="http://schemas.microsoft.com/office/drawing/2014/main" id="{4B642482-6E68-C986-1296-2CFE485CFEAC}"/>
              </a:ext>
            </a:extLst>
          </p:cNvPr>
          <p:cNvSpPr txBox="1"/>
          <p:nvPr/>
        </p:nvSpPr>
        <p:spPr>
          <a:xfrm>
            <a:off x="5253223" y="4430106"/>
            <a:ext cx="581762" cy="323165"/>
          </a:xfrm>
          <a:prstGeom prst="rect">
            <a:avLst/>
          </a:prstGeom>
          <a:noFill/>
        </p:spPr>
        <p:txBody>
          <a:bodyPr wrap="none" rtlCol="0">
            <a:spAutoFit/>
          </a:bodyPr>
          <a:lstStyle/>
          <a:p>
            <a:r>
              <a:rPr lang="en-US" sz="1500" b="1" dirty="0">
                <a:solidFill>
                  <a:srgbClr val="FF0000"/>
                </a:solidFill>
              </a:rPr>
              <a:t>False</a:t>
            </a:r>
          </a:p>
        </p:txBody>
      </p:sp>
      <p:sp>
        <p:nvSpPr>
          <p:cNvPr id="6" name="Right Arrow 5">
            <a:extLst>
              <a:ext uri="{FF2B5EF4-FFF2-40B4-BE49-F238E27FC236}">
                <a16:creationId xmlns:a16="http://schemas.microsoft.com/office/drawing/2014/main" id="{87ED0E35-C01C-FF83-9216-B3A20E3C549D}"/>
              </a:ext>
            </a:extLst>
          </p:cNvPr>
          <p:cNvSpPr/>
          <p:nvPr/>
        </p:nvSpPr>
        <p:spPr>
          <a:xfrm>
            <a:off x="3137084" y="1740706"/>
            <a:ext cx="978408" cy="48463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041A336-CB0B-DA21-5FEA-7E40358EA949}"/>
              </a:ext>
            </a:extLst>
          </p:cNvPr>
          <p:cNvSpPr txBox="1"/>
          <p:nvPr/>
        </p:nvSpPr>
        <p:spPr>
          <a:xfrm>
            <a:off x="8745274" y="3821693"/>
            <a:ext cx="3245611" cy="461665"/>
          </a:xfrm>
          <a:custGeom>
            <a:avLst/>
            <a:gdLst>
              <a:gd name="connsiteX0" fmla="*/ 0 w 3245611"/>
              <a:gd name="connsiteY0" fmla="*/ 0 h 461665"/>
              <a:gd name="connsiteX1" fmla="*/ 508479 w 3245611"/>
              <a:gd name="connsiteY1" fmla="*/ 0 h 461665"/>
              <a:gd name="connsiteX2" fmla="*/ 952046 w 3245611"/>
              <a:gd name="connsiteY2" fmla="*/ 0 h 461665"/>
              <a:gd name="connsiteX3" fmla="*/ 1557893 w 3245611"/>
              <a:gd name="connsiteY3" fmla="*/ 0 h 461665"/>
              <a:gd name="connsiteX4" fmla="*/ 2066372 w 3245611"/>
              <a:gd name="connsiteY4" fmla="*/ 0 h 461665"/>
              <a:gd name="connsiteX5" fmla="*/ 2574851 w 3245611"/>
              <a:gd name="connsiteY5" fmla="*/ 0 h 461665"/>
              <a:gd name="connsiteX6" fmla="*/ 3245611 w 3245611"/>
              <a:gd name="connsiteY6" fmla="*/ 0 h 461665"/>
              <a:gd name="connsiteX7" fmla="*/ 3245611 w 3245611"/>
              <a:gd name="connsiteY7" fmla="*/ 461665 h 461665"/>
              <a:gd name="connsiteX8" fmla="*/ 2704676 w 3245611"/>
              <a:gd name="connsiteY8" fmla="*/ 461665 h 461665"/>
              <a:gd name="connsiteX9" fmla="*/ 2261109 w 3245611"/>
              <a:gd name="connsiteY9" fmla="*/ 461665 h 461665"/>
              <a:gd name="connsiteX10" fmla="*/ 1720174 w 3245611"/>
              <a:gd name="connsiteY10" fmla="*/ 461665 h 461665"/>
              <a:gd name="connsiteX11" fmla="*/ 1179239 w 3245611"/>
              <a:gd name="connsiteY11" fmla="*/ 461665 h 461665"/>
              <a:gd name="connsiteX12" fmla="*/ 670760 w 3245611"/>
              <a:gd name="connsiteY12" fmla="*/ 461665 h 461665"/>
              <a:gd name="connsiteX13" fmla="*/ 0 w 3245611"/>
              <a:gd name="connsiteY13" fmla="*/ 461665 h 461665"/>
              <a:gd name="connsiteX14" fmla="*/ 0 w 3245611"/>
              <a:gd name="connsiteY14" fmla="*/ 0 h 46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45611" h="461665" extrusionOk="0">
                <a:moveTo>
                  <a:pt x="0" y="0"/>
                </a:moveTo>
                <a:cubicBezTo>
                  <a:pt x="187239" y="-11476"/>
                  <a:pt x="406074" y="43526"/>
                  <a:pt x="508479" y="0"/>
                </a:cubicBezTo>
                <a:cubicBezTo>
                  <a:pt x="610884" y="-43526"/>
                  <a:pt x="834637" y="26977"/>
                  <a:pt x="952046" y="0"/>
                </a:cubicBezTo>
                <a:cubicBezTo>
                  <a:pt x="1069455" y="-26977"/>
                  <a:pt x="1410672" y="11938"/>
                  <a:pt x="1557893" y="0"/>
                </a:cubicBezTo>
                <a:cubicBezTo>
                  <a:pt x="1705114" y="-11938"/>
                  <a:pt x="1896962" y="11754"/>
                  <a:pt x="2066372" y="0"/>
                </a:cubicBezTo>
                <a:cubicBezTo>
                  <a:pt x="2235782" y="-11754"/>
                  <a:pt x="2411365" y="44784"/>
                  <a:pt x="2574851" y="0"/>
                </a:cubicBezTo>
                <a:cubicBezTo>
                  <a:pt x="2738337" y="-44784"/>
                  <a:pt x="2929582" y="9756"/>
                  <a:pt x="3245611" y="0"/>
                </a:cubicBezTo>
                <a:cubicBezTo>
                  <a:pt x="3267290" y="179957"/>
                  <a:pt x="3234610" y="253348"/>
                  <a:pt x="3245611" y="461665"/>
                </a:cubicBezTo>
                <a:cubicBezTo>
                  <a:pt x="3044237" y="491677"/>
                  <a:pt x="2910980" y="437253"/>
                  <a:pt x="2704676" y="461665"/>
                </a:cubicBezTo>
                <a:cubicBezTo>
                  <a:pt x="2498372" y="486077"/>
                  <a:pt x="2377881" y="433928"/>
                  <a:pt x="2261109" y="461665"/>
                </a:cubicBezTo>
                <a:cubicBezTo>
                  <a:pt x="2144337" y="489402"/>
                  <a:pt x="1857437" y="431376"/>
                  <a:pt x="1720174" y="461665"/>
                </a:cubicBezTo>
                <a:cubicBezTo>
                  <a:pt x="1582911" y="491954"/>
                  <a:pt x="1372402" y="444231"/>
                  <a:pt x="1179239" y="461665"/>
                </a:cubicBezTo>
                <a:cubicBezTo>
                  <a:pt x="986076" y="479099"/>
                  <a:pt x="886927" y="408916"/>
                  <a:pt x="670760" y="461665"/>
                </a:cubicBezTo>
                <a:cubicBezTo>
                  <a:pt x="454593" y="514414"/>
                  <a:pt x="210537" y="409195"/>
                  <a:pt x="0" y="461665"/>
                </a:cubicBezTo>
                <a:cubicBezTo>
                  <a:pt x="-30186" y="313245"/>
                  <a:pt x="31560" y="111239"/>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And work you way down</a:t>
            </a:r>
            <a:endParaRPr lang="en-PH" sz="2400" b="1" dirty="0"/>
          </a:p>
        </p:txBody>
      </p:sp>
      <p:sp>
        <p:nvSpPr>
          <p:cNvPr id="8" name="Right Arrow 7">
            <a:extLst>
              <a:ext uri="{FF2B5EF4-FFF2-40B4-BE49-F238E27FC236}">
                <a16:creationId xmlns:a16="http://schemas.microsoft.com/office/drawing/2014/main" id="{49AAF817-7CA2-90E9-5F48-4BCAB12C09BA}"/>
              </a:ext>
            </a:extLst>
          </p:cNvPr>
          <p:cNvSpPr/>
          <p:nvPr/>
        </p:nvSpPr>
        <p:spPr>
          <a:xfrm rot="10800000">
            <a:off x="7408747" y="3798726"/>
            <a:ext cx="978408" cy="48463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2527A4B-A52E-6576-D945-016B418E72CC}"/>
              </a:ext>
            </a:extLst>
          </p:cNvPr>
          <p:cNvSpPr txBox="1"/>
          <p:nvPr/>
        </p:nvSpPr>
        <p:spPr>
          <a:xfrm>
            <a:off x="8787449" y="4877092"/>
            <a:ext cx="3188423" cy="1938992"/>
          </a:xfrm>
          <a:custGeom>
            <a:avLst/>
            <a:gdLst>
              <a:gd name="connsiteX0" fmla="*/ 0 w 3188423"/>
              <a:gd name="connsiteY0" fmla="*/ 0 h 1938992"/>
              <a:gd name="connsiteX1" fmla="*/ 499520 w 3188423"/>
              <a:gd name="connsiteY1" fmla="*/ 0 h 1938992"/>
              <a:gd name="connsiteX2" fmla="*/ 935271 w 3188423"/>
              <a:gd name="connsiteY2" fmla="*/ 0 h 1938992"/>
              <a:gd name="connsiteX3" fmla="*/ 1530443 w 3188423"/>
              <a:gd name="connsiteY3" fmla="*/ 0 h 1938992"/>
              <a:gd name="connsiteX4" fmla="*/ 2029963 w 3188423"/>
              <a:gd name="connsiteY4" fmla="*/ 0 h 1938992"/>
              <a:gd name="connsiteX5" fmla="*/ 2529482 w 3188423"/>
              <a:gd name="connsiteY5" fmla="*/ 0 h 1938992"/>
              <a:gd name="connsiteX6" fmla="*/ 3188423 w 3188423"/>
              <a:gd name="connsiteY6" fmla="*/ 0 h 1938992"/>
              <a:gd name="connsiteX7" fmla="*/ 3188423 w 3188423"/>
              <a:gd name="connsiteY7" fmla="*/ 445968 h 1938992"/>
              <a:gd name="connsiteX8" fmla="*/ 3188423 w 3188423"/>
              <a:gd name="connsiteY8" fmla="*/ 930716 h 1938992"/>
              <a:gd name="connsiteX9" fmla="*/ 3188423 w 3188423"/>
              <a:gd name="connsiteY9" fmla="*/ 1376684 h 1938992"/>
              <a:gd name="connsiteX10" fmla="*/ 3188423 w 3188423"/>
              <a:gd name="connsiteY10" fmla="*/ 1938992 h 1938992"/>
              <a:gd name="connsiteX11" fmla="*/ 2657019 w 3188423"/>
              <a:gd name="connsiteY11" fmla="*/ 1938992 h 1938992"/>
              <a:gd name="connsiteX12" fmla="*/ 2157500 w 3188423"/>
              <a:gd name="connsiteY12" fmla="*/ 1938992 h 1938992"/>
              <a:gd name="connsiteX13" fmla="*/ 1562327 w 3188423"/>
              <a:gd name="connsiteY13" fmla="*/ 1938992 h 1938992"/>
              <a:gd name="connsiteX14" fmla="*/ 967155 w 3188423"/>
              <a:gd name="connsiteY14" fmla="*/ 1938992 h 1938992"/>
              <a:gd name="connsiteX15" fmla="*/ 499520 w 3188423"/>
              <a:gd name="connsiteY15" fmla="*/ 1938992 h 1938992"/>
              <a:gd name="connsiteX16" fmla="*/ 0 w 3188423"/>
              <a:gd name="connsiteY16" fmla="*/ 1938992 h 1938992"/>
              <a:gd name="connsiteX17" fmla="*/ 0 w 3188423"/>
              <a:gd name="connsiteY17" fmla="*/ 1415464 h 1938992"/>
              <a:gd name="connsiteX18" fmla="*/ 0 w 3188423"/>
              <a:gd name="connsiteY18" fmla="*/ 988886 h 1938992"/>
              <a:gd name="connsiteX19" fmla="*/ 0 w 3188423"/>
              <a:gd name="connsiteY19" fmla="*/ 542918 h 1938992"/>
              <a:gd name="connsiteX20" fmla="*/ 0 w 3188423"/>
              <a:gd name="connsiteY20" fmla="*/ 0 h 193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188423" h="1938992" extrusionOk="0">
                <a:moveTo>
                  <a:pt x="0" y="0"/>
                </a:moveTo>
                <a:cubicBezTo>
                  <a:pt x="139167" y="-29706"/>
                  <a:pt x="290029" y="36131"/>
                  <a:pt x="499520" y="0"/>
                </a:cubicBezTo>
                <a:cubicBezTo>
                  <a:pt x="709011" y="-36131"/>
                  <a:pt x="747483" y="41630"/>
                  <a:pt x="935271" y="0"/>
                </a:cubicBezTo>
                <a:cubicBezTo>
                  <a:pt x="1123059" y="-41630"/>
                  <a:pt x="1395370" y="51719"/>
                  <a:pt x="1530443" y="0"/>
                </a:cubicBezTo>
                <a:cubicBezTo>
                  <a:pt x="1665516" y="-51719"/>
                  <a:pt x="1833144" y="20066"/>
                  <a:pt x="2029963" y="0"/>
                </a:cubicBezTo>
                <a:cubicBezTo>
                  <a:pt x="2226782" y="-20066"/>
                  <a:pt x="2383832" y="48910"/>
                  <a:pt x="2529482" y="0"/>
                </a:cubicBezTo>
                <a:cubicBezTo>
                  <a:pt x="2675132" y="-48910"/>
                  <a:pt x="2899132" y="38474"/>
                  <a:pt x="3188423" y="0"/>
                </a:cubicBezTo>
                <a:cubicBezTo>
                  <a:pt x="3222800" y="157305"/>
                  <a:pt x="3135720" y="332925"/>
                  <a:pt x="3188423" y="445968"/>
                </a:cubicBezTo>
                <a:cubicBezTo>
                  <a:pt x="3241126" y="559011"/>
                  <a:pt x="3152000" y="831605"/>
                  <a:pt x="3188423" y="930716"/>
                </a:cubicBezTo>
                <a:cubicBezTo>
                  <a:pt x="3224846" y="1029827"/>
                  <a:pt x="3163541" y="1285802"/>
                  <a:pt x="3188423" y="1376684"/>
                </a:cubicBezTo>
                <a:cubicBezTo>
                  <a:pt x="3213305" y="1467566"/>
                  <a:pt x="3128672" y="1796650"/>
                  <a:pt x="3188423" y="1938992"/>
                </a:cubicBezTo>
                <a:cubicBezTo>
                  <a:pt x="2999758" y="1997675"/>
                  <a:pt x="2799244" y="1926853"/>
                  <a:pt x="2657019" y="1938992"/>
                </a:cubicBezTo>
                <a:cubicBezTo>
                  <a:pt x="2514794" y="1951131"/>
                  <a:pt x="2307500" y="1903887"/>
                  <a:pt x="2157500" y="1938992"/>
                </a:cubicBezTo>
                <a:cubicBezTo>
                  <a:pt x="2007500" y="1974097"/>
                  <a:pt x="1838487" y="1929394"/>
                  <a:pt x="1562327" y="1938992"/>
                </a:cubicBezTo>
                <a:cubicBezTo>
                  <a:pt x="1286167" y="1948590"/>
                  <a:pt x="1214432" y="1876206"/>
                  <a:pt x="967155" y="1938992"/>
                </a:cubicBezTo>
                <a:cubicBezTo>
                  <a:pt x="719878" y="2001778"/>
                  <a:pt x="635131" y="1887230"/>
                  <a:pt x="499520" y="1938992"/>
                </a:cubicBezTo>
                <a:cubicBezTo>
                  <a:pt x="363909" y="1990754"/>
                  <a:pt x="164211" y="1881399"/>
                  <a:pt x="0" y="1938992"/>
                </a:cubicBezTo>
                <a:cubicBezTo>
                  <a:pt x="-7226" y="1698688"/>
                  <a:pt x="28155" y="1646530"/>
                  <a:pt x="0" y="1415464"/>
                </a:cubicBezTo>
                <a:cubicBezTo>
                  <a:pt x="-28155" y="1184398"/>
                  <a:pt x="18626" y="1144013"/>
                  <a:pt x="0" y="988886"/>
                </a:cubicBezTo>
                <a:cubicBezTo>
                  <a:pt x="-18626" y="833759"/>
                  <a:pt x="21163" y="680216"/>
                  <a:pt x="0" y="542918"/>
                </a:cubicBezTo>
                <a:cubicBezTo>
                  <a:pt x="-21163" y="405620"/>
                  <a:pt x="54225" y="140040"/>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Until you get to a point where you cannot go any further and that is how we classify something!</a:t>
            </a:r>
            <a:endParaRPr lang="en-PH" sz="2400" b="1" dirty="0"/>
          </a:p>
        </p:txBody>
      </p:sp>
      <p:sp>
        <p:nvSpPr>
          <p:cNvPr id="10" name="Right Arrow 9">
            <a:extLst>
              <a:ext uri="{FF2B5EF4-FFF2-40B4-BE49-F238E27FC236}">
                <a16:creationId xmlns:a16="http://schemas.microsoft.com/office/drawing/2014/main" id="{BF043C00-354E-5989-36FD-8A951C4E2D16}"/>
              </a:ext>
            </a:extLst>
          </p:cNvPr>
          <p:cNvSpPr/>
          <p:nvPr/>
        </p:nvSpPr>
        <p:spPr>
          <a:xfrm rot="10800000">
            <a:off x="7563417" y="5186603"/>
            <a:ext cx="978408" cy="48463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4853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459203" y="1035133"/>
            <a:ext cx="11273589"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p:txBody>
      </p:sp>
      <p:sp>
        <p:nvSpPr>
          <p:cNvPr id="2" name="Title 1">
            <a:extLst>
              <a:ext uri="{FF2B5EF4-FFF2-40B4-BE49-F238E27FC236}">
                <a16:creationId xmlns:a16="http://schemas.microsoft.com/office/drawing/2014/main" id="{95458FD9-390D-F590-F1F0-80A185D66971}"/>
              </a:ext>
            </a:extLst>
          </p:cNvPr>
          <p:cNvSpPr>
            <a:spLocks noGrp="1"/>
          </p:cNvSpPr>
          <p:nvPr>
            <p:ph type="ctrTitle"/>
          </p:nvPr>
        </p:nvSpPr>
        <p:spPr>
          <a:xfrm>
            <a:off x="459204" y="316674"/>
            <a:ext cx="11273589" cy="718459"/>
          </a:xfrm>
        </p:spPr>
        <p:txBody>
          <a:bodyPr>
            <a:noAutofit/>
          </a:bodyPr>
          <a:lstStyle/>
          <a:p>
            <a:r>
              <a:rPr lang="en-GB" sz="5000" b="1" dirty="0"/>
              <a:t>Fruits </a:t>
            </a:r>
            <a:r>
              <a:rPr lang="en-PH" sz="5000" b="1" dirty="0"/>
              <a:t>Example </a:t>
            </a:r>
          </a:p>
        </p:txBody>
      </p:sp>
      <p:graphicFrame>
        <p:nvGraphicFramePr>
          <p:cNvPr id="3" name="Table 5">
            <a:extLst>
              <a:ext uri="{FF2B5EF4-FFF2-40B4-BE49-F238E27FC236}">
                <a16:creationId xmlns:a16="http://schemas.microsoft.com/office/drawing/2014/main" id="{AC0870BC-827F-BFCA-354E-3E9631F81586}"/>
              </a:ext>
            </a:extLst>
          </p:cNvPr>
          <p:cNvGraphicFramePr>
            <a:graphicFrameLocks noGrp="1"/>
          </p:cNvGraphicFramePr>
          <p:nvPr>
            <p:extLst>
              <p:ext uri="{D42A27DB-BD31-4B8C-83A1-F6EECF244321}">
                <p14:modId xmlns:p14="http://schemas.microsoft.com/office/powerpoint/2010/main" val="47223637"/>
              </p:ext>
            </p:extLst>
          </p:nvPr>
        </p:nvGraphicFramePr>
        <p:xfrm>
          <a:off x="3764568" y="1035133"/>
          <a:ext cx="4864528" cy="4815840"/>
        </p:xfrm>
        <a:graphic>
          <a:graphicData uri="http://schemas.openxmlformats.org/drawingml/2006/table">
            <a:tbl>
              <a:tblPr firstRow="1" bandRow="1">
                <a:tableStyleId>{7E9639D4-E3E2-4D34-9284-5A2195B3D0D7}</a:tableStyleId>
              </a:tblPr>
              <a:tblGrid>
                <a:gridCol w="1216132">
                  <a:extLst>
                    <a:ext uri="{9D8B030D-6E8A-4147-A177-3AD203B41FA5}">
                      <a16:colId xmlns:a16="http://schemas.microsoft.com/office/drawing/2014/main" val="2104260520"/>
                    </a:ext>
                  </a:extLst>
                </a:gridCol>
                <a:gridCol w="1216132">
                  <a:extLst>
                    <a:ext uri="{9D8B030D-6E8A-4147-A177-3AD203B41FA5}">
                      <a16:colId xmlns:a16="http://schemas.microsoft.com/office/drawing/2014/main" val="3504707692"/>
                    </a:ext>
                  </a:extLst>
                </a:gridCol>
                <a:gridCol w="1216132">
                  <a:extLst>
                    <a:ext uri="{9D8B030D-6E8A-4147-A177-3AD203B41FA5}">
                      <a16:colId xmlns:a16="http://schemas.microsoft.com/office/drawing/2014/main" val="3061476500"/>
                    </a:ext>
                  </a:extLst>
                </a:gridCol>
                <a:gridCol w="1216132">
                  <a:extLst>
                    <a:ext uri="{9D8B030D-6E8A-4147-A177-3AD203B41FA5}">
                      <a16:colId xmlns:a16="http://schemas.microsoft.com/office/drawing/2014/main" val="571873810"/>
                    </a:ext>
                  </a:extLst>
                </a:gridCol>
              </a:tblGrid>
              <a:tr h="700147">
                <a:tc>
                  <a:txBody>
                    <a:bodyPr/>
                    <a:lstStyle/>
                    <a:p>
                      <a:pPr algn="ctr"/>
                      <a:r>
                        <a:rPr lang="en-US" sz="2000" b="1" dirty="0">
                          <a:solidFill>
                            <a:schemeClr val="bg1"/>
                          </a:solidFill>
                        </a:rPr>
                        <a:t>Is color red?</a:t>
                      </a:r>
                      <a:endParaRPr lang="en-PH" sz="2000" b="1" dirty="0">
                        <a:solidFill>
                          <a:schemeClr val="bg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2000" b="1" dirty="0">
                          <a:solidFill>
                            <a:schemeClr val="bg1"/>
                          </a:solidFill>
                        </a:rPr>
                        <a:t>Is Round?</a:t>
                      </a:r>
                      <a:endParaRPr lang="en-PH" sz="2000" b="1" dirty="0">
                        <a:solidFill>
                          <a:schemeClr val="bg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PH" sz="2000" b="1" dirty="0">
                          <a:solidFill>
                            <a:schemeClr val="bg1"/>
                          </a:solidFill>
                        </a:rPr>
                        <a:t>Diameter</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1" dirty="0">
                          <a:solidFill>
                            <a:schemeClr val="bg1"/>
                          </a:solidFill>
                        </a:rPr>
                        <a:t>Label</a:t>
                      </a:r>
                      <a:endParaRPr lang="en-PH" sz="2000" b="1" dirty="0">
                        <a:solidFill>
                          <a:schemeClr val="bg1"/>
                        </a:solidFill>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9023050"/>
                  </a:ext>
                </a:extLst>
              </a:tr>
              <a:tr h="350074">
                <a:tc>
                  <a:txBody>
                    <a:bodyPr/>
                    <a:lstStyle/>
                    <a:p>
                      <a:pPr algn="ct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Yes</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Yes</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21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b="1" dirty="0">
                          <a:solidFill>
                            <a:srgbClr val="FF0000"/>
                          </a:solidFill>
                        </a:rPr>
                        <a:t>Cherry</a:t>
                      </a:r>
                      <a:endParaRPr lang="en-PH" sz="21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3920790"/>
                  </a:ext>
                </a:extLst>
              </a:tr>
              <a:tr h="350074">
                <a:tc>
                  <a:txBody>
                    <a:bodyPr/>
                    <a:lstStyle/>
                    <a:p>
                      <a:pPr algn="ctr"/>
                      <a:r>
                        <a:rPr kumimoji="0" lang="en-US" sz="21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Yes</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21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b="1" dirty="0">
                          <a:solidFill>
                            <a:srgbClr val="FF0000"/>
                          </a:solidFill>
                        </a:rPr>
                        <a:t>Cherry</a:t>
                      </a:r>
                      <a:endParaRPr lang="en-PH" sz="2100"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145900"/>
                  </a:ext>
                </a:extLst>
              </a:tr>
              <a:tr h="350074">
                <a:tc>
                  <a:txBody>
                    <a:bodyPr/>
                    <a:lstStyle/>
                    <a:p>
                      <a:pPr algn="ctr"/>
                      <a:r>
                        <a:rPr kumimoji="0" lang="en-US" sz="21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dirty="0"/>
                        <a:t>Yes</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21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100" b="1" dirty="0">
                          <a:solidFill>
                            <a:srgbClr val="FF0000"/>
                          </a:solidFill>
                        </a:rPr>
                        <a:t>Cherry</a:t>
                      </a:r>
                      <a:endParaRPr lang="en-PH" sz="2100"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9781549"/>
                  </a:ext>
                </a:extLst>
              </a:tr>
              <a:tr h="350074">
                <a:tc>
                  <a:txBody>
                    <a:bodyPr/>
                    <a:lstStyle/>
                    <a:p>
                      <a:pPr algn="ct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Yes</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2100" dirty="0"/>
                        <a:t>Yes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21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2100" b="1" dirty="0">
                          <a:solidFill>
                            <a:srgbClr val="FF0000"/>
                          </a:solidFill>
                        </a:rPr>
                        <a:t>Cherry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17048"/>
                  </a:ext>
                </a:extLst>
              </a:tr>
              <a:tr h="350074">
                <a:tc>
                  <a:txBody>
                    <a:bodyPr/>
                    <a:lstStyle/>
                    <a:p>
                      <a:pPr algn="ctr"/>
                      <a:r>
                        <a:rPr lang="en-US" sz="2100" dirty="0"/>
                        <a:t>Yes</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21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21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2100" b="1" dirty="0">
                          <a:solidFill>
                            <a:srgbClr val="FF0000"/>
                          </a:solidFill>
                        </a:rPr>
                        <a:t>Apple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6218705"/>
                  </a:ext>
                </a:extLst>
              </a:tr>
              <a:tr h="157728">
                <a:tc>
                  <a:txBody>
                    <a:bodyPr/>
                    <a:lstStyle/>
                    <a:p>
                      <a:pPr algn="ctr"/>
                      <a:r>
                        <a:rPr lang="en-PH" sz="21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21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21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2100" b="1" dirty="0">
                          <a:solidFill>
                            <a:srgbClr val="FFC000"/>
                          </a:solidFill>
                        </a:rPr>
                        <a:t>Orange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744108"/>
                  </a:ext>
                </a:extLst>
              </a:tr>
              <a:tr h="350074">
                <a:tc>
                  <a:txBody>
                    <a:bodyPr/>
                    <a:lstStyle/>
                    <a:p>
                      <a:pPr algn="ctr"/>
                      <a:r>
                        <a:rPr lang="en-PH" sz="21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21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21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2100" b="1" dirty="0">
                          <a:solidFill>
                            <a:srgbClr val="FFC000"/>
                          </a:solidFill>
                        </a:rPr>
                        <a:t>Orange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0905415"/>
                  </a:ext>
                </a:extLst>
              </a:tr>
              <a:tr h="350074">
                <a:tc>
                  <a:txBody>
                    <a:bodyPr/>
                    <a:lstStyle/>
                    <a:p>
                      <a:pPr algn="ctr"/>
                      <a:r>
                        <a:rPr kumimoji="0" lang="en-US" sz="21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PH" sz="2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21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21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2100" b="1" dirty="0">
                          <a:solidFill>
                            <a:srgbClr val="FF0000"/>
                          </a:solidFill>
                        </a:rPr>
                        <a:t>Apple</a:t>
                      </a:r>
                      <a:endParaRPr lang="en-PH" sz="2100"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2767962"/>
                  </a:ext>
                </a:extLst>
              </a:tr>
              <a:tr h="350074">
                <a:tc>
                  <a:txBody>
                    <a:bodyPr/>
                    <a:lstStyle/>
                    <a:p>
                      <a:pPr algn="ctr"/>
                      <a:r>
                        <a:rPr lang="en-PH" sz="21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21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21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2100" b="1" dirty="0">
                          <a:solidFill>
                            <a:srgbClr val="FF0000"/>
                          </a:solidFill>
                        </a:rPr>
                        <a:t>Apple</a:t>
                      </a:r>
                      <a:endParaRPr lang="en-PH" sz="2100" b="1"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330942"/>
                  </a:ext>
                </a:extLst>
              </a:tr>
              <a:tr h="350074">
                <a:tc>
                  <a:txBody>
                    <a:bodyPr/>
                    <a:lstStyle/>
                    <a:p>
                      <a:pPr algn="ctr"/>
                      <a:r>
                        <a:rPr lang="en-PH" sz="21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21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21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2100" b="1" dirty="0">
                          <a:solidFill>
                            <a:srgbClr val="FF0000"/>
                          </a:solidFill>
                        </a:rPr>
                        <a:t>Apple</a:t>
                      </a:r>
                      <a:endParaRPr lang="en-PH" sz="2100" b="1"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9537414"/>
                  </a:ext>
                </a:extLst>
              </a:tr>
            </a:tbl>
          </a:graphicData>
        </a:graphic>
      </p:graphicFrame>
    </p:spTree>
    <p:extLst>
      <p:ext uri="{BB962C8B-B14F-4D97-AF65-F5344CB8AC3E}">
        <p14:creationId xmlns:p14="http://schemas.microsoft.com/office/powerpoint/2010/main" val="2085849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pic>
        <p:nvPicPr>
          <p:cNvPr id="22" name="Graphic 21" descr="Bowl outline">
            <a:extLst>
              <a:ext uri="{FF2B5EF4-FFF2-40B4-BE49-F238E27FC236}">
                <a16:creationId xmlns:a16="http://schemas.microsoft.com/office/drawing/2014/main" id="{7249E289-A7B5-A63C-404E-AA96C2BC7F76}"/>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42963"/>
          <a:stretch/>
        </p:blipFill>
        <p:spPr>
          <a:xfrm>
            <a:off x="3250309" y="2972899"/>
            <a:ext cx="1800000" cy="1026659"/>
          </a:xfrm>
          <a:prstGeom prst="rect">
            <a:avLst/>
          </a:prstGeom>
        </p:spPr>
      </p:pic>
      <p:cxnSp>
        <p:nvCxnSpPr>
          <p:cNvPr id="46" name="Straight Connector 45">
            <a:extLst>
              <a:ext uri="{FF2B5EF4-FFF2-40B4-BE49-F238E27FC236}">
                <a16:creationId xmlns:a16="http://schemas.microsoft.com/office/drawing/2014/main" id="{A07CF896-7F73-77F6-A81A-AF6858A8541D}"/>
              </a:ext>
            </a:extLst>
          </p:cNvPr>
          <p:cNvCxnSpPr>
            <a:cxnSpLocks/>
            <a:stCxn id="47" idx="2"/>
          </p:cNvCxnSpPr>
          <p:nvPr/>
        </p:nvCxnSpPr>
        <p:spPr>
          <a:xfrm flipH="1">
            <a:off x="5050309" y="2262691"/>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7" name="Rounded Rectangle 46">
            <a:extLst>
              <a:ext uri="{FF2B5EF4-FFF2-40B4-BE49-F238E27FC236}">
                <a16:creationId xmlns:a16="http://schemas.microsoft.com/office/drawing/2014/main" id="{33B5301F-0DDC-D702-6C38-610A471F109B}"/>
              </a:ext>
            </a:extLst>
          </p:cNvPr>
          <p:cNvSpPr/>
          <p:nvPr/>
        </p:nvSpPr>
        <p:spPr>
          <a:xfrm>
            <a:off x="4469957" y="1722691"/>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a:t>
            </a:r>
          </a:p>
        </p:txBody>
      </p:sp>
      <p:cxnSp>
        <p:nvCxnSpPr>
          <p:cNvPr id="49" name="Straight Connector 48">
            <a:extLst>
              <a:ext uri="{FF2B5EF4-FFF2-40B4-BE49-F238E27FC236}">
                <a16:creationId xmlns:a16="http://schemas.microsoft.com/office/drawing/2014/main" id="{11281353-5FF0-5660-E888-2D716CE0ED56}"/>
              </a:ext>
            </a:extLst>
          </p:cNvPr>
          <p:cNvCxnSpPr>
            <a:cxnSpLocks/>
            <a:stCxn id="47" idx="2"/>
          </p:cNvCxnSpPr>
          <p:nvPr/>
        </p:nvCxnSpPr>
        <p:spPr>
          <a:xfrm>
            <a:off x="6089957" y="2262691"/>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53" name="TextBox 52">
            <a:extLst>
              <a:ext uri="{FF2B5EF4-FFF2-40B4-BE49-F238E27FC236}">
                <a16:creationId xmlns:a16="http://schemas.microsoft.com/office/drawing/2014/main" id="{D3FD66B7-C495-5C24-5D9B-AC77829A12D4}"/>
              </a:ext>
            </a:extLst>
          </p:cNvPr>
          <p:cNvSpPr txBox="1"/>
          <p:nvPr/>
        </p:nvSpPr>
        <p:spPr>
          <a:xfrm>
            <a:off x="4771717" y="2317736"/>
            <a:ext cx="537070" cy="323165"/>
          </a:xfrm>
          <a:prstGeom prst="rect">
            <a:avLst/>
          </a:prstGeom>
          <a:noFill/>
        </p:spPr>
        <p:txBody>
          <a:bodyPr wrap="none" rtlCol="0">
            <a:spAutoFit/>
          </a:bodyPr>
          <a:lstStyle/>
          <a:p>
            <a:r>
              <a:rPr lang="en-US" sz="1500" b="1" dirty="0">
                <a:solidFill>
                  <a:srgbClr val="00B050"/>
                </a:solidFill>
              </a:rPr>
              <a:t>True</a:t>
            </a:r>
          </a:p>
        </p:txBody>
      </p:sp>
      <p:sp>
        <p:nvSpPr>
          <p:cNvPr id="54" name="TextBox 53">
            <a:extLst>
              <a:ext uri="{FF2B5EF4-FFF2-40B4-BE49-F238E27FC236}">
                <a16:creationId xmlns:a16="http://schemas.microsoft.com/office/drawing/2014/main" id="{FC4D8FFE-8072-8E81-740A-8C8BFAD257D3}"/>
              </a:ext>
            </a:extLst>
          </p:cNvPr>
          <p:cNvSpPr txBox="1"/>
          <p:nvPr/>
        </p:nvSpPr>
        <p:spPr>
          <a:xfrm>
            <a:off x="6705119" y="2346242"/>
            <a:ext cx="581762" cy="323165"/>
          </a:xfrm>
          <a:prstGeom prst="rect">
            <a:avLst/>
          </a:prstGeom>
          <a:noFill/>
        </p:spPr>
        <p:txBody>
          <a:bodyPr wrap="none" rtlCol="0">
            <a:spAutoFit/>
          </a:bodyPr>
          <a:lstStyle/>
          <a:p>
            <a:r>
              <a:rPr lang="en-US" sz="1500" b="1" dirty="0">
                <a:solidFill>
                  <a:srgbClr val="FF0000"/>
                </a:solidFill>
              </a:rPr>
              <a:t>False</a:t>
            </a:r>
          </a:p>
        </p:txBody>
      </p:sp>
      <p:pic>
        <p:nvPicPr>
          <p:cNvPr id="64" name="Graphic 63" descr="Bowl outline">
            <a:extLst>
              <a:ext uri="{FF2B5EF4-FFF2-40B4-BE49-F238E27FC236}">
                <a16:creationId xmlns:a16="http://schemas.microsoft.com/office/drawing/2014/main" id="{7614C622-DD2D-05BB-0960-C388EC7B1E7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42963"/>
          <a:stretch/>
        </p:blipFill>
        <p:spPr>
          <a:xfrm>
            <a:off x="6670309" y="2982210"/>
            <a:ext cx="1800000" cy="1026659"/>
          </a:xfrm>
          <a:prstGeom prst="rect">
            <a:avLst/>
          </a:prstGeom>
        </p:spPr>
      </p:pic>
      <p:sp>
        <p:nvSpPr>
          <p:cNvPr id="2" name="TextBox 1">
            <a:extLst>
              <a:ext uri="{FF2B5EF4-FFF2-40B4-BE49-F238E27FC236}">
                <a16:creationId xmlns:a16="http://schemas.microsoft.com/office/drawing/2014/main" id="{570250D7-C51C-54D3-E378-21CA62286C66}"/>
              </a:ext>
            </a:extLst>
          </p:cNvPr>
          <p:cNvSpPr txBox="1"/>
          <p:nvPr/>
        </p:nvSpPr>
        <p:spPr>
          <a:xfrm>
            <a:off x="105785" y="231099"/>
            <a:ext cx="3188423" cy="2677656"/>
          </a:xfrm>
          <a:custGeom>
            <a:avLst/>
            <a:gdLst>
              <a:gd name="connsiteX0" fmla="*/ 0 w 3188423"/>
              <a:gd name="connsiteY0" fmla="*/ 0 h 2677656"/>
              <a:gd name="connsiteX1" fmla="*/ 499520 w 3188423"/>
              <a:gd name="connsiteY1" fmla="*/ 0 h 2677656"/>
              <a:gd name="connsiteX2" fmla="*/ 935271 w 3188423"/>
              <a:gd name="connsiteY2" fmla="*/ 0 h 2677656"/>
              <a:gd name="connsiteX3" fmla="*/ 1530443 w 3188423"/>
              <a:gd name="connsiteY3" fmla="*/ 0 h 2677656"/>
              <a:gd name="connsiteX4" fmla="*/ 2029963 w 3188423"/>
              <a:gd name="connsiteY4" fmla="*/ 0 h 2677656"/>
              <a:gd name="connsiteX5" fmla="*/ 2529482 w 3188423"/>
              <a:gd name="connsiteY5" fmla="*/ 0 h 2677656"/>
              <a:gd name="connsiteX6" fmla="*/ 3188423 w 3188423"/>
              <a:gd name="connsiteY6" fmla="*/ 0 h 2677656"/>
              <a:gd name="connsiteX7" fmla="*/ 3188423 w 3188423"/>
              <a:gd name="connsiteY7" fmla="*/ 481978 h 2677656"/>
              <a:gd name="connsiteX8" fmla="*/ 3188423 w 3188423"/>
              <a:gd name="connsiteY8" fmla="*/ 1017509 h 2677656"/>
              <a:gd name="connsiteX9" fmla="*/ 3188423 w 3188423"/>
              <a:gd name="connsiteY9" fmla="*/ 1499487 h 2677656"/>
              <a:gd name="connsiteX10" fmla="*/ 3188423 w 3188423"/>
              <a:gd name="connsiteY10" fmla="*/ 1981465 h 2677656"/>
              <a:gd name="connsiteX11" fmla="*/ 3188423 w 3188423"/>
              <a:gd name="connsiteY11" fmla="*/ 2677656 h 2677656"/>
              <a:gd name="connsiteX12" fmla="*/ 2625135 w 3188423"/>
              <a:gd name="connsiteY12" fmla="*/ 2677656 h 2677656"/>
              <a:gd name="connsiteX13" fmla="*/ 2029963 w 3188423"/>
              <a:gd name="connsiteY13" fmla="*/ 2677656 h 2677656"/>
              <a:gd name="connsiteX14" fmla="*/ 1434790 w 3188423"/>
              <a:gd name="connsiteY14" fmla="*/ 2677656 h 2677656"/>
              <a:gd name="connsiteX15" fmla="*/ 967155 w 3188423"/>
              <a:gd name="connsiteY15" fmla="*/ 2677656 h 2677656"/>
              <a:gd name="connsiteX16" fmla="*/ 0 w 3188423"/>
              <a:gd name="connsiteY16" fmla="*/ 2677656 h 2677656"/>
              <a:gd name="connsiteX17" fmla="*/ 0 w 3188423"/>
              <a:gd name="connsiteY17" fmla="*/ 2088572 h 2677656"/>
              <a:gd name="connsiteX18" fmla="*/ 0 w 3188423"/>
              <a:gd name="connsiteY18" fmla="*/ 1633370 h 2677656"/>
              <a:gd name="connsiteX19" fmla="*/ 0 w 3188423"/>
              <a:gd name="connsiteY19" fmla="*/ 1151392 h 2677656"/>
              <a:gd name="connsiteX20" fmla="*/ 0 w 3188423"/>
              <a:gd name="connsiteY20" fmla="*/ 669414 h 2677656"/>
              <a:gd name="connsiteX21" fmla="*/ 0 w 3188423"/>
              <a:gd name="connsiteY21" fmla="*/ 0 h 267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88423" h="2677656" extrusionOk="0">
                <a:moveTo>
                  <a:pt x="0" y="0"/>
                </a:moveTo>
                <a:cubicBezTo>
                  <a:pt x="139167" y="-29706"/>
                  <a:pt x="290029" y="36131"/>
                  <a:pt x="499520" y="0"/>
                </a:cubicBezTo>
                <a:cubicBezTo>
                  <a:pt x="709011" y="-36131"/>
                  <a:pt x="747483" y="41630"/>
                  <a:pt x="935271" y="0"/>
                </a:cubicBezTo>
                <a:cubicBezTo>
                  <a:pt x="1123059" y="-41630"/>
                  <a:pt x="1395370" y="51719"/>
                  <a:pt x="1530443" y="0"/>
                </a:cubicBezTo>
                <a:cubicBezTo>
                  <a:pt x="1665516" y="-51719"/>
                  <a:pt x="1833144" y="20066"/>
                  <a:pt x="2029963" y="0"/>
                </a:cubicBezTo>
                <a:cubicBezTo>
                  <a:pt x="2226782" y="-20066"/>
                  <a:pt x="2383832" y="48910"/>
                  <a:pt x="2529482" y="0"/>
                </a:cubicBezTo>
                <a:cubicBezTo>
                  <a:pt x="2675132" y="-48910"/>
                  <a:pt x="2899132" y="38474"/>
                  <a:pt x="3188423" y="0"/>
                </a:cubicBezTo>
                <a:cubicBezTo>
                  <a:pt x="3206579" y="101706"/>
                  <a:pt x="3132681" y="289265"/>
                  <a:pt x="3188423" y="481978"/>
                </a:cubicBezTo>
                <a:cubicBezTo>
                  <a:pt x="3244165" y="674691"/>
                  <a:pt x="3185490" y="824650"/>
                  <a:pt x="3188423" y="1017509"/>
                </a:cubicBezTo>
                <a:cubicBezTo>
                  <a:pt x="3191356" y="1210368"/>
                  <a:pt x="3133468" y="1259555"/>
                  <a:pt x="3188423" y="1499487"/>
                </a:cubicBezTo>
                <a:cubicBezTo>
                  <a:pt x="3243378" y="1739419"/>
                  <a:pt x="3146428" y="1854801"/>
                  <a:pt x="3188423" y="1981465"/>
                </a:cubicBezTo>
                <a:cubicBezTo>
                  <a:pt x="3230418" y="2108129"/>
                  <a:pt x="3120043" y="2343004"/>
                  <a:pt x="3188423" y="2677656"/>
                </a:cubicBezTo>
                <a:cubicBezTo>
                  <a:pt x="2954537" y="2698572"/>
                  <a:pt x="2775703" y="2618756"/>
                  <a:pt x="2625135" y="2677656"/>
                </a:cubicBezTo>
                <a:cubicBezTo>
                  <a:pt x="2474567" y="2736556"/>
                  <a:pt x="2303472" y="2666010"/>
                  <a:pt x="2029963" y="2677656"/>
                </a:cubicBezTo>
                <a:cubicBezTo>
                  <a:pt x="1756454" y="2689302"/>
                  <a:pt x="1688914" y="2615844"/>
                  <a:pt x="1434790" y="2677656"/>
                </a:cubicBezTo>
                <a:cubicBezTo>
                  <a:pt x="1180666" y="2739468"/>
                  <a:pt x="1102766" y="2625894"/>
                  <a:pt x="967155" y="2677656"/>
                </a:cubicBezTo>
                <a:cubicBezTo>
                  <a:pt x="831544" y="2729418"/>
                  <a:pt x="376845" y="2665528"/>
                  <a:pt x="0" y="2677656"/>
                </a:cubicBezTo>
                <a:cubicBezTo>
                  <a:pt x="-6484" y="2496256"/>
                  <a:pt x="8963" y="2258585"/>
                  <a:pt x="0" y="2088572"/>
                </a:cubicBezTo>
                <a:cubicBezTo>
                  <a:pt x="-8963" y="1918559"/>
                  <a:pt x="17058" y="1742964"/>
                  <a:pt x="0" y="1633370"/>
                </a:cubicBezTo>
                <a:cubicBezTo>
                  <a:pt x="-17058" y="1523776"/>
                  <a:pt x="42816" y="1316612"/>
                  <a:pt x="0" y="1151392"/>
                </a:cubicBezTo>
                <a:cubicBezTo>
                  <a:pt x="-42816" y="986172"/>
                  <a:pt x="9731" y="843909"/>
                  <a:pt x="0" y="669414"/>
                </a:cubicBezTo>
                <a:cubicBezTo>
                  <a:pt x="-9731" y="494919"/>
                  <a:pt x="52250" y="194520"/>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The first thing we do is decide is whether asking if the color is red or is the shape round should be the question we ask at the very top of the tree</a:t>
            </a:r>
            <a:endParaRPr lang="en-PH" sz="2400" b="1" dirty="0"/>
          </a:p>
        </p:txBody>
      </p:sp>
      <p:grpSp>
        <p:nvGrpSpPr>
          <p:cNvPr id="3" name="Group 2">
            <a:extLst>
              <a:ext uri="{FF2B5EF4-FFF2-40B4-BE49-F238E27FC236}">
                <a16:creationId xmlns:a16="http://schemas.microsoft.com/office/drawing/2014/main" id="{7FCCB870-781B-4F64-C2C5-980EE2F06260}"/>
              </a:ext>
            </a:extLst>
          </p:cNvPr>
          <p:cNvGrpSpPr/>
          <p:nvPr/>
        </p:nvGrpSpPr>
        <p:grpSpPr>
          <a:xfrm>
            <a:off x="5196000" y="217962"/>
            <a:ext cx="1800000" cy="1791583"/>
            <a:chOff x="7088269" y="2537416"/>
            <a:chExt cx="1800000" cy="1791583"/>
          </a:xfrm>
        </p:grpSpPr>
        <p:pic>
          <p:nvPicPr>
            <p:cNvPr id="4" name="Picture 3" descr="A red cherries with green leaves&#10;&#10;Description automatically generated">
              <a:extLst>
                <a:ext uri="{FF2B5EF4-FFF2-40B4-BE49-F238E27FC236}">
                  <a16:creationId xmlns:a16="http://schemas.microsoft.com/office/drawing/2014/main" id="{189C40FE-9BED-70F4-799B-2481DDB468F4}"/>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5" name="Picture 4" descr="A cartoon orange with a leaf&#10;&#10;Description automatically generated">
              <a:extLst>
                <a:ext uri="{FF2B5EF4-FFF2-40B4-BE49-F238E27FC236}">
                  <a16:creationId xmlns:a16="http://schemas.microsoft.com/office/drawing/2014/main" id="{DC2B8963-AB6A-3F4A-FE83-BC029A5B2DE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6" name="Graphic 5" descr="Bowl outline">
              <a:extLst>
                <a:ext uri="{FF2B5EF4-FFF2-40B4-BE49-F238E27FC236}">
                  <a16:creationId xmlns:a16="http://schemas.microsoft.com/office/drawing/2014/main" id="{2DF37EE9-AD28-3470-D8B6-8875191E3FB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42963"/>
            <a:stretch/>
          </p:blipFill>
          <p:spPr>
            <a:xfrm>
              <a:off x="7088269" y="3302340"/>
              <a:ext cx="1800000" cy="1026659"/>
            </a:xfrm>
            <a:prstGeom prst="rect">
              <a:avLst/>
            </a:prstGeom>
          </p:spPr>
        </p:pic>
        <p:pic>
          <p:nvPicPr>
            <p:cNvPr id="7" name="Picture 6" descr="A red apple with green leaf&#10;&#10;Description automatically generated">
              <a:extLst>
                <a:ext uri="{FF2B5EF4-FFF2-40B4-BE49-F238E27FC236}">
                  <a16:creationId xmlns:a16="http://schemas.microsoft.com/office/drawing/2014/main" id="{8DA4B087-1545-9ABB-3E07-88ABB8C8204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10" name="Picture 9" descr="A red apple with green leaf&#10;&#10;Description automatically generated">
              <a:extLst>
                <a:ext uri="{FF2B5EF4-FFF2-40B4-BE49-F238E27FC236}">
                  <a16:creationId xmlns:a16="http://schemas.microsoft.com/office/drawing/2014/main" id="{4D436425-7F48-48EF-8A54-EC66281569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16" name="Picture 15" descr="A red apple with green leaf&#10;&#10;Description automatically generated">
              <a:extLst>
                <a:ext uri="{FF2B5EF4-FFF2-40B4-BE49-F238E27FC236}">
                  <a16:creationId xmlns:a16="http://schemas.microsoft.com/office/drawing/2014/main" id="{9101064D-8AA5-85C8-A0D2-9708BD02FA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30" name="Picture 29" descr="A red apple with green leaf&#10;&#10;Description automatically generated">
              <a:extLst>
                <a:ext uri="{FF2B5EF4-FFF2-40B4-BE49-F238E27FC236}">
                  <a16:creationId xmlns:a16="http://schemas.microsoft.com/office/drawing/2014/main" id="{B20B0913-A074-478F-2FE9-05E46997894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31" name="Picture 30" descr="A cartoon orange with a leaf&#10;&#10;Description automatically generated">
              <a:extLst>
                <a:ext uri="{FF2B5EF4-FFF2-40B4-BE49-F238E27FC236}">
                  <a16:creationId xmlns:a16="http://schemas.microsoft.com/office/drawing/2014/main" id="{7450183E-2115-7861-2FCA-F518CBF44A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32" name="Picture 31" descr="A red cherries with green leaves&#10;&#10;Description automatically generated">
              <a:extLst>
                <a:ext uri="{FF2B5EF4-FFF2-40B4-BE49-F238E27FC236}">
                  <a16:creationId xmlns:a16="http://schemas.microsoft.com/office/drawing/2014/main" id="{92A5D686-8BF2-F774-952B-7D61C57B71F6}"/>
                </a:ext>
              </a:extLst>
            </p:cNvPr>
            <p:cNvPicPr>
              <a:picLocks noChangeAspect="1"/>
            </p:cNvPicPr>
            <p:nvPr/>
          </p:nvPicPr>
          <p:blipFill>
            <a:blip r:embed="rId6">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33" name="Picture 32" descr="A red cherries with green leaves&#10;&#10;Description automatically generated">
              <a:extLst>
                <a:ext uri="{FF2B5EF4-FFF2-40B4-BE49-F238E27FC236}">
                  <a16:creationId xmlns:a16="http://schemas.microsoft.com/office/drawing/2014/main" id="{924F0557-06E2-43DE-B122-D0A6580ADF34}"/>
                </a:ext>
              </a:extLst>
            </p:cNvPr>
            <p:cNvPicPr>
              <a:picLocks noChangeAspect="1"/>
            </p:cNvPicPr>
            <p:nvPr/>
          </p:nvPicPr>
          <p:blipFill>
            <a:blip r:embed="rId6">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34" name="Picture 33" descr="A red cherries with green leaves&#10;&#10;Description automatically generated">
              <a:extLst>
                <a:ext uri="{FF2B5EF4-FFF2-40B4-BE49-F238E27FC236}">
                  <a16:creationId xmlns:a16="http://schemas.microsoft.com/office/drawing/2014/main" id="{E527BD11-A607-F445-7353-ECB782B1F745}"/>
                </a:ext>
              </a:extLst>
            </p:cNvPr>
            <p:cNvPicPr>
              <a:picLocks noChangeAspect="1"/>
            </p:cNvPicPr>
            <p:nvPr/>
          </p:nvPicPr>
          <p:blipFill>
            <a:blip r:embed="rId6">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spTree>
    <p:extLst>
      <p:ext uri="{BB962C8B-B14F-4D97-AF65-F5344CB8AC3E}">
        <p14:creationId xmlns:p14="http://schemas.microsoft.com/office/powerpoint/2010/main" val="3327611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pic>
        <p:nvPicPr>
          <p:cNvPr id="22" name="Graphic 21" descr="Bowl outline">
            <a:extLst>
              <a:ext uri="{FF2B5EF4-FFF2-40B4-BE49-F238E27FC236}">
                <a16:creationId xmlns:a16="http://schemas.microsoft.com/office/drawing/2014/main" id="{7249E289-A7B5-A63C-404E-AA96C2BC7F76}"/>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42963"/>
          <a:stretch/>
        </p:blipFill>
        <p:spPr>
          <a:xfrm>
            <a:off x="3250309" y="2972899"/>
            <a:ext cx="1800000" cy="1026659"/>
          </a:xfrm>
          <a:prstGeom prst="rect">
            <a:avLst/>
          </a:prstGeom>
        </p:spPr>
      </p:pic>
      <p:cxnSp>
        <p:nvCxnSpPr>
          <p:cNvPr id="46" name="Straight Connector 45">
            <a:extLst>
              <a:ext uri="{FF2B5EF4-FFF2-40B4-BE49-F238E27FC236}">
                <a16:creationId xmlns:a16="http://schemas.microsoft.com/office/drawing/2014/main" id="{A07CF896-7F73-77F6-A81A-AF6858A8541D}"/>
              </a:ext>
            </a:extLst>
          </p:cNvPr>
          <p:cNvCxnSpPr>
            <a:cxnSpLocks/>
            <a:stCxn id="47" idx="2"/>
          </p:cNvCxnSpPr>
          <p:nvPr/>
        </p:nvCxnSpPr>
        <p:spPr>
          <a:xfrm flipH="1">
            <a:off x="5050309" y="2262691"/>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7" name="Rounded Rectangle 46">
            <a:extLst>
              <a:ext uri="{FF2B5EF4-FFF2-40B4-BE49-F238E27FC236}">
                <a16:creationId xmlns:a16="http://schemas.microsoft.com/office/drawing/2014/main" id="{33B5301F-0DDC-D702-6C38-610A471F109B}"/>
              </a:ext>
            </a:extLst>
          </p:cNvPr>
          <p:cNvSpPr/>
          <p:nvPr/>
        </p:nvSpPr>
        <p:spPr>
          <a:xfrm>
            <a:off x="4469957" y="1722691"/>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a:t>
            </a:r>
          </a:p>
        </p:txBody>
      </p:sp>
      <p:cxnSp>
        <p:nvCxnSpPr>
          <p:cNvPr id="49" name="Straight Connector 48">
            <a:extLst>
              <a:ext uri="{FF2B5EF4-FFF2-40B4-BE49-F238E27FC236}">
                <a16:creationId xmlns:a16="http://schemas.microsoft.com/office/drawing/2014/main" id="{11281353-5FF0-5660-E888-2D716CE0ED56}"/>
              </a:ext>
            </a:extLst>
          </p:cNvPr>
          <p:cNvCxnSpPr>
            <a:cxnSpLocks/>
            <a:stCxn id="47" idx="2"/>
          </p:cNvCxnSpPr>
          <p:nvPr/>
        </p:nvCxnSpPr>
        <p:spPr>
          <a:xfrm>
            <a:off x="6089957" y="2262691"/>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53" name="TextBox 52">
            <a:extLst>
              <a:ext uri="{FF2B5EF4-FFF2-40B4-BE49-F238E27FC236}">
                <a16:creationId xmlns:a16="http://schemas.microsoft.com/office/drawing/2014/main" id="{D3FD66B7-C495-5C24-5D9B-AC77829A12D4}"/>
              </a:ext>
            </a:extLst>
          </p:cNvPr>
          <p:cNvSpPr txBox="1"/>
          <p:nvPr/>
        </p:nvSpPr>
        <p:spPr>
          <a:xfrm>
            <a:off x="4771717" y="2317736"/>
            <a:ext cx="537070" cy="323165"/>
          </a:xfrm>
          <a:prstGeom prst="rect">
            <a:avLst/>
          </a:prstGeom>
          <a:noFill/>
        </p:spPr>
        <p:txBody>
          <a:bodyPr wrap="none" rtlCol="0">
            <a:spAutoFit/>
          </a:bodyPr>
          <a:lstStyle/>
          <a:p>
            <a:r>
              <a:rPr lang="en-US" sz="1500" b="1" dirty="0">
                <a:solidFill>
                  <a:srgbClr val="00B050"/>
                </a:solidFill>
              </a:rPr>
              <a:t>True</a:t>
            </a:r>
          </a:p>
        </p:txBody>
      </p:sp>
      <p:sp>
        <p:nvSpPr>
          <p:cNvPr id="54" name="TextBox 53">
            <a:extLst>
              <a:ext uri="{FF2B5EF4-FFF2-40B4-BE49-F238E27FC236}">
                <a16:creationId xmlns:a16="http://schemas.microsoft.com/office/drawing/2014/main" id="{FC4D8FFE-8072-8E81-740A-8C8BFAD257D3}"/>
              </a:ext>
            </a:extLst>
          </p:cNvPr>
          <p:cNvSpPr txBox="1"/>
          <p:nvPr/>
        </p:nvSpPr>
        <p:spPr>
          <a:xfrm>
            <a:off x="6705119" y="2346242"/>
            <a:ext cx="581762" cy="323165"/>
          </a:xfrm>
          <a:prstGeom prst="rect">
            <a:avLst/>
          </a:prstGeom>
          <a:noFill/>
        </p:spPr>
        <p:txBody>
          <a:bodyPr wrap="none" rtlCol="0">
            <a:spAutoFit/>
          </a:bodyPr>
          <a:lstStyle/>
          <a:p>
            <a:r>
              <a:rPr lang="en-US" sz="1500" b="1" dirty="0">
                <a:solidFill>
                  <a:srgbClr val="FF0000"/>
                </a:solidFill>
              </a:rPr>
              <a:t>False</a:t>
            </a:r>
          </a:p>
        </p:txBody>
      </p:sp>
      <p:pic>
        <p:nvPicPr>
          <p:cNvPr id="64" name="Graphic 63" descr="Bowl outline">
            <a:extLst>
              <a:ext uri="{FF2B5EF4-FFF2-40B4-BE49-F238E27FC236}">
                <a16:creationId xmlns:a16="http://schemas.microsoft.com/office/drawing/2014/main" id="{7614C622-DD2D-05BB-0960-C388EC7B1E7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42963"/>
          <a:stretch/>
        </p:blipFill>
        <p:spPr>
          <a:xfrm>
            <a:off x="6670309" y="2982210"/>
            <a:ext cx="1800000" cy="1026659"/>
          </a:xfrm>
          <a:prstGeom prst="rect">
            <a:avLst/>
          </a:prstGeom>
        </p:spPr>
      </p:pic>
      <p:sp>
        <p:nvSpPr>
          <p:cNvPr id="2" name="TextBox 1">
            <a:extLst>
              <a:ext uri="{FF2B5EF4-FFF2-40B4-BE49-F238E27FC236}">
                <a16:creationId xmlns:a16="http://schemas.microsoft.com/office/drawing/2014/main" id="{570250D7-C51C-54D3-E378-21CA62286C66}"/>
              </a:ext>
            </a:extLst>
          </p:cNvPr>
          <p:cNvSpPr txBox="1"/>
          <p:nvPr/>
        </p:nvSpPr>
        <p:spPr>
          <a:xfrm>
            <a:off x="105785" y="231099"/>
            <a:ext cx="3188423" cy="1569660"/>
          </a:xfrm>
          <a:custGeom>
            <a:avLst/>
            <a:gdLst>
              <a:gd name="connsiteX0" fmla="*/ 0 w 3188423"/>
              <a:gd name="connsiteY0" fmla="*/ 0 h 1569660"/>
              <a:gd name="connsiteX1" fmla="*/ 499520 w 3188423"/>
              <a:gd name="connsiteY1" fmla="*/ 0 h 1569660"/>
              <a:gd name="connsiteX2" fmla="*/ 935271 w 3188423"/>
              <a:gd name="connsiteY2" fmla="*/ 0 h 1569660"/>
              <a:gd name="connsiteX3" fmla="*/ 1530443 w 3188423"/>
              <a:gd name="connsiteY3" fmla="*/ 0 h 1569660"/>
              <a:gd name="connsiteX4" fmla="*/ 2029963 w 3188423"/>
              <a:gd name="connsiteY4" fmla="*/ 0 h 1569660"/>
              <a:gd name="connsiteX5" fmla="*/ 2529482 w 3188423"/>
              <a:gd name="connsiteY5" fmla="*/ 0 h 1569660"/>
              <a:gd name="connsiteX6" fmla="*/ 3188423 w 3188423"/>
              <a:gd name="connsiteY6" fmla="*/ 0 h 1569660"/>
              <a:gd name="connsiteX7" fmla="*/ 3188423 w 3188423"/>
              <a:gd name="connsiteY7" fmla="*/ 491827 h 1569660"/>
              <a:gd name="connsiteX8" fmla="*/ 3188423 w 3188423"/>
              <a:gd name="connsiteY8" fmla="*/ 1015047 h 1569660"/>
              <a:gd name="connsiteX9" fmla="*/ 3188423 w 3188423"/>
              <a:gd name="connsiteY9" fmla="*/ 1569660 h 1569660"/>
              <a:gd name="connsiteX10" fmla="*/ 2720788 w 3188423"/>
              <a:gd name="connsiteY10" fmla="*/ 1569660 h 1569660"/>
              <a:gd name="connsiteX11" fmla="*/ 2189384 w 3188423"/>
              <a:gd name="connsiteY11" fmla="*/ 1569660 h 1569660"/>
              <a:gd name="connsiteX12" fmla="*/ 1689864 w 3188423"/>
              <a:gd name="connsiteY12" fmla="*/ 1569660 h 1569660"/>
              <a:gd name="connsiteX13" fmla="*/ 1094692 w 3188423"/>
              <a:gd name="connsiteY13" fmla="*/ 1569660 h 1569660"/>
              <a:gd name="connsiteX14" fmla="*/ 499520 w 3188423"/>
              <a:gd name="connsiteY14" fmla="*/ 1569660 h 1569660"/>
              <a:gd name="connsiteX15" fmla="*/ 0 w 3188423"/>
              <a:gd name="connsiteY15" fmla="*/ 1569660 h 1569660"/>
              <a:gd name="connsiteX16" fmla="*/ 0 w 3188423"/>
              <a:gd name="connsiteY16" fmla="*/ 1046440 h 1569660"/>
              <a:gd name="connsiteX17" fmla="*/ 0 w 3188423"/>
              <a:gd name="connsiteY17" fmla="*/ 538917 h 1569660"/>
              <a:gd name="connsiteX18" fmla="*/ 0 w 3188423"/>
              <a:gd name="connsiteY18"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188423" h="1569660" extrusionOk="0">
                <a:moveTo>
                  <a:pt x="0" y="0"/>
                </a:moveTo>
                <a:cubicBezTo>
                  <a:pt x="139167" y="-29706"/>
                  <a:pt x="290029" y="36131"/>
                  <a:pt x="499520" y="0"/>
                </a:cubicBezTo>
                <a:cubicBezTo>
                  <a:pt x="709011" y="-36131"/>
                  <a:pt x="747483" y="41630"/>
                  <a:pt x="935271" y="0"/>
                </a:cubicBezTo>
                <a:cubicBezTo>
                  <a:pt x="1123059" y="-41630"/>
                  <a:pt x="1395370" y="51719"/>
                  <a:pt x="1530443" y="0"/>
                </a:cubicBezTo>
                <a:cubicBezTo>
                  <a:pt x="1665516" y="-51719"/>
                  <a:pt x="1833144" y="20066"/>
                  <a:pt x="2029963" y="0"/>
                </a:cubicBezTo>
                <a:cubicBezTo>
                  <a:pt x="2226782" y="-20066"/>
                  <a:pt x="2383832" y="48910"/>
                  <a:pt x="2529482" y="0"/>
                </a:cubicBezTo>
                <a:cubicBezTo>
                  <a:pt x="2675132" y="-48910"/>
                  <a:pt x="2899132" y="38474"/>
                  <a:pt x="3188423" y="0"/>
                </a:cubicBezTo>
                <a:cubicBezTo>
                  <a:pt x="3198378" y="236919"/>
                  <a:pt x="3152836" y="283160"/>
                  <a:pt x="3188423" y="491827"/>
                </a:cubicBezTo>
                <a:cubicBezTo>
                  <a:pt x="3224010" y="700494"/>
                  <a:pt x="3143531" y="846551"/>
                  <a:pt x="3188423" y="1015047"/>
                </a:cubicBezTo>
                <a:cubicBezTo>
                  <a:pt x="3233315" y="1183543"/>
                  <a:pt x="3126853" y="1309366"/>
                  <a:pt x="3188423" y="1569660"/>
                </a:cubicBezTo>
                <a:cubicBezTo>
                  <a:pt x="3089106" y="1584215"/>
                  <a:pt x="2836332" y="1515164"/>
                  <a:pt x="2720788" y="1569660"/>
                </a:cubicBezTo>
                <a:cubicBezTo>
                  <a:pt x="2605245" y="1624156"/>
                  <a:pt x="2331609" y="1557521"/>
                  <a:pt x="2189384" y="1569660"/>
                </a:cubicBezTo>
                <a:cubicBezTo>
                  <a:pt x="2047159" y="1581799"/>
                  <a:pt x="1843208" y="1540015"/>
                  <a:pt x="1689864" y="1569660"/>
                </a:cubicBezTo>
                <a:cubicBezTo>
                  <a:pt x="1536520" y="1599305"/>
                  <a:pt x="1368201" y="1558014"/>
                  <a:pt x="1094692" y="1569660"/>
                </a:cubicBezTo>
                <a:cubicBezTo>
                  <a:pt x="821183" y="1581306"/>
                  <a:pt x="746797" y="1506874"/>
                  <a:pt x="499520" y="1569660"/>
                </a:cubicBezTo>
                <a:cubicBezTo>
                  <a:pt x="252243" y="1632446"/>
                  <a:pt x="185541" y="1561897"/>
                  <a:pt x="0" y="1569660"/>
                </a:cubicBezTo>
                <a:cubicBezTo>
                  <a:pt x="-25094" y="1356957"/>
                  <a:pt x="19689" y="1203706"/>
                  <a:pt x="0" y="1046440"/>
                </a:cubicBezTo>
                <a:cubicBezTo>
                  <a:pt x="-19689" y="889174"/>
                  <a:pt x="56431" y="742997"/>
                  <a:pt x="0" y="538917"/>
                </a:cubicBezTo>
                <a:cubicBezTo>
                  <a:pt x="-56431" y="334837"/>
                  <a:pt x="61039" y="163869"/>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To make that decision, we will start looking at how well asking if the color of the fruit is red</a:t>
            </a:r>
            <a:endParaRPr lang="en-PH" sz="2400" dirty="0"/>
          </a:p>
        </p:txBody>
      </p:sp>
      <p:grpSp>
        <p:nvGrpSpPr>
          <p:cNvPr id="3" name="Group 2">
            <a:extLst>
              <a:ext uri="{FF2B5EF4-FFF2-40B4-BE49-F238E27FC236}">
                <a16:creationId xmlns:a16="http://schemas.microsoft.com/office/drawing/2014/main" id="{B2B08B47-3FC4-39B5-EF5B-706D9E51F568}"/>
              </a:ext>
            </a:extLst>
          </p:cNvPr>
          <p:cNvGrpSpPr/>
          <p:nvPr/>
        </p:nvGrpSpPr>
        <p:grpSpPr>
          <a:xfrm>
            <a:off x="5196000" y="217962"/>
            <a:ext cx="1800000" cy="1791583"/>
            <a:chOff x="7088269" y="2537416"/>
            <a:chExt cx="1800000" cy="1791583"/>
          </a:xfrm>
        </p:grpSpPr>
        <p:pic>
          <p:nvPicPr>
            <p:cNvPr id="4" name="Picture 3" descr="A red cherries with green leaves&#10;&#10;Description automatically generated">
              <a:extLst>
                <a:ext uri="{FF2B5EF4-FFF2-40B4-BE49-F238E27FC236}">
                  <a16:creationId xmlns:a16="http://schemas.microsoft.com/office/drawing/2014/main" id="{CD43C150-A430-8A7D-0E35-2D5F590A447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5" name="Picture 4" descr="A cartoon orange with a leaf&#10;&#10;Description automatically generated">
              <a:extLst>
                <a:ext uri="{FF2B5EF4-FFF2-40B4-BE49-F238E27FC236}">
                  <a16:creationId xmlns:a16="http://schemas.microsoft.com/office/drawing/2014/main" id="{77C3BD71-F3A5-2EDC-190A-751CAF8455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6" name="Graphic 5" descr="Bowl outline">
              <a:extLst>
                <a:ext uri="{FF2B5EF4-FFF2-40B4-BE49-F238E27FC236}">
                  <a16:creationId xmlns:a16="http://schemas.microsoft.com/office/drawing/2014/main" id="{BD6410CE-E060-AF53-A4B6-0083E18521C2}"/>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42963"/>
            <a:stretch/>
          </p:blipFill>
          <p:spPr>
            <a:xfrm>
              <a:off x="7088269" y="3302340"/>
              <a:ext cx="1800000" cy="1026659"/>
            </a:xfrm>
            <a:prstGeom prst="rect">
              <a:avLst/>
            </a:prstGeom>
          </p:spPr>
        </p:pic>
        <p:pic>
          <p:nvPicPr>
            <p:cNvPr id="7" name="Picture 6" descr="A red apple with green leaf&#10;&#10;Description automatically generated">
              <a:extLst>
                <a:ext uri="{FF2B5EF4-FFF2-40B4-BE49-F238E27FC236}">
                  <a16:creationId xmlns:a16="http://schemas.microsoft.com/office/drawing/2014/main" id="{E874B190-642A-64A7-0D6D-1B30CD0A9D4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10" name="Picture 9" descr="A red apple with green leaf&#10;&#10;Description automatically generated">
              <a:extLst>
                <a:ext uri="{FF2B5EF4-FFF2-40B4-BE49-F238E27FC236}">
                  <a16:creationId xmlns:a16="http://schemas.microsoft.com/office/drawing/2014/main" id="{CE7A907F-0E1B-DC64-4599-A7A9E825FA8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16" name="Picture 15" descr="A red apple with green leaf&#10;&#10;Description automatically generated">
              <a:extLst>
                <a:ext uri="{FF2B5EF4-FFF2-40B4-BE49-F238E27FC236}">
                  <a16:creationId xmlns:a16="http://schemas.microsoft.com/office/drawing/2014/main" id="{DB6FEEF4-894F-7EBC-998F-B1EB3400B13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20" name="Picture 19" descr="A red apple with green leaf&#10;&#10;Description automatically generated">
              <a:extLst>
                <a:ext uri="{FF2B5EF4-FFF2-40B4-BE49-F238E27FC236}">
                  <a16:creationId xmlns:a16="http://schemas.microsoft.com/office/drawing/2014/main" id="{1DA2A6A4-A1A4-AA19-E5EF-EED656AD48B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21" name="Picture 20" descr="A cartoon orange with a leaf&#10;&#10;Description automatically generated">
              <a:extLst>
                <a:ext uri="{FF2B5EF4-FFF2-40B4-BE49-F238E27FC236}">
                  <a16:creationId xmlns:a16="http://schemas.microsoft.com/office/drawing/2014/main" id="{48EC8F1B-5B17-34F1-F9F2-484D883099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23" name="Picture 22" descr="A red cherries with green leaves&#10;&#10;Description automatically generated">
              <a:extLst>
                <a:ext uri="{FF2B5EF4-FFF2-40B4-BE49-F238E27FC236}">
                  <a16:creationId xmlns:a16="http://schemas.microsoft.com/office/drawing/2014/main" id="{E0979E5D-E201-033B-A7D8-C76D921A9613}"/>
                </a:ext>
              </a:extLst>
            </p:cNvPr>
            <p:cNvPicPr>
              <a:picLocks noChangeAspect="1"/>
            </p:cNvPicPr>
            <p:nvPr/>
          </p:nvPicPr>
          <p:blipFill>
            <a:blip r:embed="rId6">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24" name="Picture 23" descr="A red cherries with green leaves&#10;&#10;Description automatically generated">
              <a:extLst>
                <a:ext uri="{FF2B5EF4-FFF2-40B4-BE49-F238E27FC236}">
                  <a16:creationId xmlns:a16="http://schemas.microsoft.com/office/drawing/2014/main" id="{902E84E2-A306-8490-F8B4-E3E07A8EB454}"/>
                </a:ext>
              </a:extLst>
            </p:cNvPr>
            <p:cNvPicPr>
              <a:picLocks noChangeAspect="1"/>
            </p:cNvPicPr>
            <p:nvPr/>
          </p:nvPicPr>
          <p:blipFill>
            <a:blip r:embed="rId6">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25" name="Picture 24" descr="A red cherries with green leaves&#10;&#10;Description automatically generated">
              <a:extLst>
                <a:ext uri="{FF2B5EF4-FFF2-40B4-BE49-F238E27FC236}">
                  <a16:creationId xmlns:a16="http://schemas.microsoft.com/office/drawing/2014/main" id="{C9ADAF68-C840-18EA-83A7-72439770F883}"/>
                </a:ext>
              </a:extLst>
            </p:cNvPr>
            <p:cNvPicPr>
              <a:picLocks noChangeAspect="1"/>
            </p:cNvPicPr>
            <p:nvPr/>
          </p:nvPicPr>
          <p:blipFill>
            <a:blip r:embed="rId6">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spTree>
    <p:extLst>
      <p:ext uri="{BB962C8B-B14F-4D97-AF65-F5344CB8AC3E}">
        <p14:creationId xmlns:p14="http://schemas.microsoft.com/office/powerpoint/2010/main" val="484027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pic>
        <p:nvPicPr>
          <p:cNvPr id="22" name="Graphic 21" descr="Bowl outline">
            <a:extLst>
              <a:ext uri="{FF2B5EF4-FFF2-40B4-BE49-F238E27FC236}">
                <a16:creationId xmlns:a16="http://schemas.microsoft.com/office/drawing/2014/main" id="{7249E289-A7B5-A63C-404E-AA96C2BC7F76}"/>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42963"/>
          <a:stretch/>
        </p:blipFill>
        <p:spPr>
          <a:xfrm>
            <a:off x="3250309" y="2972899"/>
            <a:ext cx="1800000" cy="1026659"/>
          </a:xfrm>
          <a:prstGeom prst="rect">
            <a:avLst/>
          </a:prstGeom>
        </p:spPr>
      </p:pic>
      <p:cxnSp>
        <p:nvCxnSpPr>
          <p:cNvPr id="46" name="Straight Connector 45">
            <a:extLst>
              <a:ext uri="{FF2B5EF4-FFF2-40B4-BE49-F238E27FC236}">
                <a16:creationId xmlns:a16="http://schemas.microsoft.com/office/drawing/2014/main" id="{A07CF896-7F73-77F6-A81A-AF6858A8541D}"/>
              </a:ext>
            </a:extLst>
          </p:cNvPr>
          <p:cNvCxnSpPr>
            <a:cxnSpLocks/>
            <a:stCxn id="47" idx="2"/>
          </p:cNvCxnSpPr>
          <p:nvPr/>
        </p:nvCxnSpPr>
        <p:spPr>
          <a:xfrm flipH="1">
            <a:off x="5050309" y="2262691"/>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7" name="Rounded Rectangle 46">
            <a:extLst>
              <a:ext uri="{FF2B5EF4-FFF2-40B4-BE49-F238E27FC236}">
                <a16:creationId xmlns:a16="http://schemas.microsoft.com/office/drawing/2014/main" id="{33B5301F-0DDC-D702-6C38-610A471F109B}"/>
              </a:ext>
            </a:extLst>
          </p:cNvPr>
          <p:cNvSpPr/>
          <p:nvPr/>
        </p:nvSpPr>
        <p:spPr>
          <a:xfrm>
            <a:off x="4469957" y="1722691"/>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the color of the fruit red?</a:t>
            </a:r>
          </a:p>
        </p:txBody>
      </p:sp>
      <p:cxnSp>
        <p:nvCxnSpPr>
          <p:cNvPr id="49" name="Straight Connector 48">
            <a:extLst>
              <a:ext uri="{FF2B5EF4-FFF2-40B4-BE49-F238E27FC236}">
                <a16:creationId xmlns:a16="http://schemas.microsoft.com/office/drawing/2014/main" id="{11281353-5FF0-5660-E888-2D716CE0ED56}"/>
              </a:ext>
            </a:extLst>
          </p:cNvPr>
          <p:cNvCxnSpPr>
            <a:cxnSpLocks/>
            <a:stCxn id="47" idx="2"/>
          </p:cNvCxnSpPr>
          <p:nvPr/>
        </p:nvCxnSpPr>
        <p:spPr>
          <a:xfrm>
            <a:off x="6089957" y="2262691"/>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53" name="TextBox 52">
            <a:extLst>
              <a:ext uri="{FF2B5EF4-FFF2-40B4-BE49-F238E27FC236}">
                <a16:creationId xmlns:a16="http://schemas.microsoft.com/office/drawing/2014/main" id="{D3FD66B7-C495-5C24-5D9B-AC77829A12D4}"/>
              </a:ext>
            </a:extLst>
          </p:cNvPr>
          <p:cNvSpPr txBox="1"/>
          <p:nvPr/>
        </p:nvSpPr>
        <p:spPr>
          <a:xfrm>
            <a:off x="4771717" y="2317736"/>
            <a:ext cx="537070" cy="323165"/>
          </a:xfrm>
          <a:prstGeom prst="rect">
            <a:avLst/>
          </a:prstGeom>
          <a:noFill/>
        </p:spPr>
        <p:txBody>
          <a:bodyPr wrap="none" rtlCol="0">
            <a:spAutoFit/>
          </a:bodyPr>
          <a:lstStyle/>
          <a:p>
            <a:r>
              <a:rPr lang="en-US" sz="1500" b="1" dirty="0">
                <a:solidFill>
                  <a:srgbClr val="00B050"/>
                </a:solidFill>
              </a:rPr>
              <a:t>True</a:t>
            </a:r>
          </a:p>
        </p:txBody>
      </p:sp>
      <p:sp>
        <p:nvSpPr>
          <p:cNvPr id="54" name="TextBox 53">
            <a:extLst>
              <a:ext uri="{FF2B5EF4-FFF2-40B4-BE49-F238E27FC236}">
                <a16:creationId xmlns:a16="http://schemas.microsoft.com/office/drawing/2014/main" id="{FC4D8FFE-8072-8E81-740A-8C8BFAD257D3}"/>
              </a:ext>
            </a:extLst>
          </p:cNvPr>
          <p:cNvSpPr txBox="1"/>
          <p:nvPr/>
        </p:nvSpPr>
        <p:spPr>
          <a:xfrm>
            <a:off x="6705119" y="2346242"/>
            <a:ext cx="581762" cy="323165"/>
          </a:xfrm>
          <a:prstGeom prst="rect">
            <a:avLst/>
          </a:prstGeom>
          <a:noFill/>
        </p:spPr>
        <p:txBody>
          <a:bodyPr wrap="none" rtlCol="0">
            <a:spAutoFit/>
          </a:bodyPr>
          <a:lstStyle/>
          <a:p>
            <a:r>
              <a:rPr lang="en-US" sz="1500" b="1" dirty="0">
                <a:solidFill>
                  <a:srgbClr val="FF0000"/>
                </a:solidFill>
              </a:rPr>
              <a:t>False</a:t>
            </a:r>
          </a:p>
        </p:txBody>
      </p:sp>
      <p:pic>
        <p:nvPicPr>
          <p:cNvPr id="64" name="Graphic 63" descr="Bowl outline">
            <a:extLst>
              <a:ext uri="{FF2B5EF4-FFF2-40B4-BE49-F238E27FC236}">
                <a16:creationId xmlns:a16="http://schemas.microsoft.com/office/drawing/2014/main" id="{7614C622-DD2D-05BB-0960-C388EC7B1E7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42963"/>
          <a:stretch/>
        </p:blipFill>
        <p:spPr>
          <a:xfrm>
            <a:off x="6670309" y="2982210"/>
            <a:ext cx="1800000" cy="1026659"/>
          </a:xfrm>
          <a:prstGeom prst="rect">
            <a:avLst/>
          </a:prstGeom>
        </p:spPr>
      </p:pic>
      <p:sp>
        <p:nvSpPr>
          <p:cNvPr id="69" name="TextBox 68">
            <a:extLst>
              <a:ext uri="{FF2B5EF4-FFF2-40B4-BE49-F238E27FC236}">
                <a16:creationId xmlns:a16="http://schemas.microsoft.com/office/drawing/2014/main" id="{870BC567-3879-5DE0-6A8C-726585CD2B47}"/>
              </a:ext>
            </a:extLst>
          </p:cNvPr>
          <p:cNvSpPr txBox="1"/>
          <p:nvPr/>
        </p:nvSpPr>
        <p:spPr>
          <a:xfrm>
            <a:off x="105785" y="231099"/>
            <a:ext cx="3188423" cy="1569660"/>
          </a:xfrm>
          <a:custGeom>
            <a:avLst/>
            <a:gdLst>
              <a:gd name="connsiteX0" fmla="*/ 0 w 3188423"/>
              <a:gd name="connsiteY0" fmla="*/ 0 h 1569660"/>
              <a:gd name="connsiteX1" fmla="*/ 499520 w 3188423"/>
              <a:gd name="connsiteY1" fmla="*/ 0 h 1569660"/>
              <a:gd name="connsiteX2" fmla="*/ 935271 w 3188423"/>
              <a:gd name="connsiteY2" fmla="*/ 0 h 1569660"/>
              <a:gd name="connsiteX3" fmla="*/ 1530443 w 3188423"/>
              <a:gd name="connsiteY3" fmla="*/ 0 h 1569660"/>
              <a:gd name="connsiteX4" fmla="*/ 2029963 w 3188423"/>
              <a:gd name="connsiteY4" fmla="*/ 0 h 1569660"/>
              <a:gd name="connsiteX5" fmla="*/ 2529482 w 3188423"/>
              <a:gd name="connsiteY5" fmla="*/ 0 h 1569660"/>
              <a:gd name="connsiteX6" fmla="*/ 3188423 w 3188423"/>
              <a:gd name="connsiteY6" fmla="*/ 0 h 1569660"/>
              <a:gd name="connsiteX7" fmla="*/ 3188423 w 3188423"/>
              <a:gd name="connsiteY7" fmla="*/ 491827 h 1569660"/>
              <a:gd name="connsiteX8" fmla="*/ 3188423 w 3188423"/>
              <a:gd name="connsiteY8" fmla="*/ 1015047 h 1569660"/>
              <a:gd name="connsiteX9" fmla="*/ 3188423 w 3188423"/>
              <a:gd name="connsiteY9" fmla="*/ 1569660 h 1569660"/>
              <a:gd name="connsiteX10" fmla="*/ 2720788 w 3188423"/>
              <a:gd name="connsiteY10" fmla="*/ 1569660 h 1569660"/>
              <a:gd name="connsiteX11" fmla="*/ 2189384 w 3188423"/>
              <a:gd name="connsiteY11" fmla="*/ 1569660 h 1569660"/>
              <a:gd name="connsiteX12" fmla="*/ 1689864 w 3188423"/>
              <a:gd name="connsiteY12" fmla="*/ 1569660 h 1569660"/>
              <a:gd name="connsiteX13" fmla="*/ 1094692 w 3188423"/>
              <a:gd name="connsiteY13" fmla="*/ 1569660 h 1569660"/>
              <a:gd name="connsiteX14" fmla="*/ 499520 w 3188423"/>
              <a:gd name="connsiteY14" fmla="*/ 1569660 h 1569660"/>
              <a:gd name="connsiteX15" fmla="*/ 0 w 3188423"/>
              <a:gd name="connsiteY15" fmla="*/ 1569660 h 1569660"/>
              <a:gd name="connsiteX16" fmla="*/ 0 w 3188423"/>
              <a:gd name="connsiteY16" fmla="*/ 1046440 h 1569660"/>
              <a:gd name="connsiteX17" fmla="*/ 0 w 3188423"/>
              <a:gd name="connsiteY17" fmla="*/ 538917 h 1569660"/>
              <a:gd name="connsiteX18" fmla="*/ 0 w 3188423"/>
              <a:gd name="connsiteY18"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188423" h="1569660" extrusionOk="0">
                <a:moveTo>
                  <a:pt x="0" y="0"/>
                </a:moveTo>
                <a:cubicBezTo>
                  <a:pt x="139167" y="-29706"/>
                  <a:pt x="290029" y="36131"/>
                  <a:pt x="499520" y="0"/>
                </a:cubicBezTo>
                <a:cubicBezTo>
                  <a:pt x="709011" y="-36131"/>
                  <a:pt x="747483" y="41630"/>
                  <a:pt x="935271" y="0"/>
                </a:cubicBezTo>
                <a:cubicBezTo>
                  <a:pt x="1123059" y="-41630"/>
                  <a:pt x="1395370" y="51719"/>
                  <a:pt x="1530443" y="0"/>
                </a:cubicBezTo>
                <a:cubicBezTo>
                  <a:pt x="1665516" y="-51719"/>
                  <a:pt x="1833144" y="20066"/>
                  <a:pt x="2029963" y="0"/>
                </a:cubicBezTo>
                <a:cubicBezTo>
                  <a:pt x="2226782" y="-20066"/>
                  <a:pt x="2383832" y="48910"/>
                  <a:pt x="2529482" y="0"/>
                </a:cubicBezTo>
                <a:cubicBezTo>
                  <a:pt x="2675132" y="-48910"/>
                  <a:pt x="2899132" y="38474"/>
                  <a:pt x="3188423" y="0"/>
                </a:cubicBezTo>
                <a:cubicBezTo>
                  <a:pt x="3198378" y="236919"/>
                  <a:pt x="3152836" y="283160"/>
                  <a:pt x="3188423" y="491827"/>
                </a:cubicBezTo>
                <a:cubicBezTo>
                  <a:pt x="3224010" y="700494"/>
                  <a:pt x="3143531" y="846551"/>
                  <a:pt x="3188423" y="1015047"/>
                </a:cubicBezTo>
                <a:cubicBezTo>
                  <a:pt x="3233315" y="1183543"/>
                  <a:pt x="3126853" y="1309366"/>
                  <a:pt x="3188423" y="1569660"/>
                </a:cubicBezTo>
                <a:cubicBezTo>
                  <a:pt x="3089106" y="1584215"/>
                  <a:pt x="2836332" y="1515164"/>
                  <a:pt x="2720788" y="1569660"/>
                </a:cubicBezTo>
                <a:cubicBezTo>
                  <a:pt x="2605245" y="1624156"/>
                  <a:pt x="2331609" y="1557521"/>
                  <a:pt x="2189384" y="1569660"/>
                </a:cubicBezTo>
                <a:cubicBezTo>
                  <a:pt x="2047159" y="1581799"/>
                  <a:pt x="1843208" y="1540015"/>
                  <a:pt x="1689864" y="1569660"/>
                </a:cubicBezTo>
                <a:cubicBezTo>
                  <a:pt x="1536520" y="1599305"/>
                  <a:pt x="1368201" y="1558014"/>
                  <a:pt x="1094692" y="1569660"/>
                </a:cubicBezTo>
                <a:cubicBezTo>
                  <a:pt x="821183" y="1581306"/>
                  <a:pt x="746797" y="1506874"/>
                  <a:pt x="499520" y="1569660"/>
                </a:cubicBezTo>
                <a:cubicBezTo>
                  <a:pt x="252243" y="1632446"/>
                  <a:pt x="185541" y="1561897"/>
                  <a:pt x="0" y="1569660"/>
                </a:cubicBezTo>
                <a:cubicBezTo>
                  <a:pt x="-25094" y="1356957"/>
                  <a:pt x="19689" y="1203706"/>
                  <a:pt x="0" y="1046440"/>
                </a:cubicBezTo>
                <a:cubicBezTo>
                  <a:pt x="-19689" y="889174"/>
                  <a:pt x="56431" y="742997"/>
                  <a:pt x="0" y="538917"/>
                </a:cubicBezTo>
                <a:cubicBezTo>
                  <a:pt x="-56431" y="334837"/>
                  <a:pt x="61039" y="163869"/>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To do this, we will make a simple tree that only asks if the fruit color is red.</a:t>
            </a:r>
            <a:endParaRPr lang="en-PH" sz="2400" dirty="0"/>
          </a:p>
        </p:txBody>
      </p:sp>
      <p:grpSp>
        <p:nvGrpSpPr>
          <p:cNvPr id="70" name="Group 69">
            <a:extLst>
              <a:ext uri="{FF2B5EF4-FFF2-40B4-BE49-F238E27FC236}">
                <a16:creationId xmlns:a16="http://schemas.microsoft.com/office/drawing/2014/main" id="{CAACBA7C-46A7-003E-042C-E7F8D71115C2}"/>
              </a:ext>
            </a:extLst>
          </p:cNvPr>
          <p:cNvGrpSpPr/>
          <p:nvPr/>
        </p:nvGrpSpPr>
        <p:grpSpPr>
          <a:xfrm>
            <a:off x="5196000" y="217962"/>
            <a:ext cx="1800000" cy="1791583"/>
            <a:chOff x="7088269" y="2537416"/>
            <a:chExt cx="1800000" cy="1791583"/>
          </a:xfrm>
        </p:grpSpPr>
        <p:pic>
          <p:nvPicPr>
            <p:cNvPr id="71" name="Picture 70" descr="A red cherries with green leaves&#10;&#10;Description automatically generated">
              <a:extLst>
                <a:ext uri="{FF2B5EF4-FFF2-40B4-BE49-F238E27FC236}">
                  <a16:creationId xmlns:a16="http://schemas.microsoft.com/office/drawing/2014/main" id="{0E699C00-AD23-EADC-2B37-F6586051760C}"/>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72" name="Picture 71" descr="A cartoon orange with a leaf&#10;&#10;Description automatically generated">
              <a:extLst>
                <a:ext uri="{FF2B5EF4-FFF2-40B4-BE49-F238E27FC236}">
                  <a16:creationId xmlns:a16="http://schemas.microsoft.com/office/drawing/2014/main" id="{97DF214D-8A86-E27D-74D9-B9650C4F666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73" name="Graphic 72" descr="Bowl outline">
              <a:extLst>
                <a:ext uri="{FF2B5EF4-FFF2-40B4-BE49-F238E27FC236}">
                  <a16:creationId xmlns:a16="http://schemas.microsoft.com/office/drawing/2014/main" id="{3088EFE0-5F1A-55B2-6DC7-FBE562340317}"/>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42963"/>
            <a:stretch/>
          </p:blipFill>
          <p:spPr>
            <a:xfrm>
              <a:off x="7088269" y="3302340"/>
              <a:ext cx="1800000" cy="1026659"/>
            </a:xfrm>
            <a:prstGeom prst="rect">
              <a:avLst/>
            </a:prstGeom>
          </p:spPr>
        </p:pic>
        <p:pic>
          <p:nvPicPr>
            <p:cNvPr id="74" name="Picture 73" descr="A red apple with green leaf&#10;&#10;Description automatically generated">
              <a:extLst>
                <a:ext uri="{FF2B5EF4-FFF2-40B4-BE49-F238E27FC236}">
                  <a16:creationId xmlns:a16="http://schemas.microsoft.com/office/drawing/2014/main" id="{F6CCBDEC-EEB8-A176-4149-58E73572C9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75" name="Picture 74" descr="A red apple with green leaf&#10;&#10;Description automatically generated">
              <a:extLst>
                <a:ext uri="{FF2B5EF4-FFF2-40B4-BE49-F238E27FC236}">
                  <a16:creationId xmlns:a16="http://schemas.microsoft.com/office/drawing/2014/main" id="{8B8D122B-EC41-B22F-B2D7-924649617B2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76" name="Picture 75" descr="A red apple with green leaf&#10;&#10;Description automatically generated">
              <a:extLst>
                <a:ext uri="{FF2B5EF4-FFF2-40B4-BE49-F238E27FC236}">
                  <a16:creationId xmlns:a16="http://schemas.microsoft.com/office/drawing/2014/main" id="{74609237-388D-15E0-69E2-21CDF56F6A8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77" name="Picture 76" descr="A red apple with green leaf&#10;&#10;Description automatically generated">
              <a:extLst>
                <a:ext uri="{FF2B5EF4-FFF2-40B4-BE49-F238E27FC236}">
                  <a16:creationId xmlns:a16="http://schemas.microsoft.com/office/drawing/2014/main" id="{0476A7BB-6F10-8911-9869-F451D267394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78" name="Picture 77" descr="A cartoon orange with a leaf&#10;&#10;Description automatically generated">
              <a:extLst>
                <a:ext uri="{FF2B5EF4-FFF2-40B4-BE49-F238E27FC236}">
                  <a16:creationId xmlns:a16="http://schemas.microsoft.com/office/drawing/2014/main" id="{23D07F9B-937A-1958-FD53-B49B16A639B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79" name="Picture 78" descr="A red cherries with green leaves&#10;&#10;Description automatically generated">
              <a:extLst>
                <a:ext uri="{FF2B5EF4-FFF2-40B4-BE49-F238E27FC236}">
                  <a16:creationId xmlns:a16="http://schemas.microsoft.com/office/drawing/2014/main" id="{BF8E124D-7867-34DE-11EA-0E2DBE7A9C1D}"/>
                </a:ext>
              </a:extLst>
            </p:cNvPr>
            <p:cNvPicPr>
              <a:picLocks noChangeAspect="1"/>
            </p:cNvPicPr>
            <p:nvPr/>
          </p:nvPicPr>
          <p:blipFill>
            <a:blip r:embed="rId6">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80" name="Picture 79" descr="A red cherries with green leaves&#10;&#10;Description automatically generated">
              <a:extLst>
                <a:ext uri="{FF2B5EF4-FFF2-40B4-BE49-F238E27FC236}">
                  <a16:creationId xmlns:a16="http://schemas.microsoft.com/office/drawing/2014/main" id="{AE751695-E102-A21F-7D50-389D23C7EAD8}"/>
                </a:ext>
              </a:extLst>
            </p:cNvPr>
            <p:cNvPicPr>
              <a:picLocks noChangeAspect="1"/>
            </p:cNvPicPr>
            <p:nvPr/>
          </p:nvPicPr>
          <p:blipFill>
            <a:blip r:embed="rId6">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81" name="Picture 80" descr="A red cherries with green leaves&#10;&#10;Description automatically generated">
              <a:extLst>
                <a:ext uri="{FF2B5EF4-FFF2-40B4-BE49-F238E27FC236}">
                  <a16:creationId xmlns:a16="http://schemas.microsoft.com/office/drawing/2014/main" id="{6E8EEF22-8BCD-60EB-D7C1-08DA570EB7C3}"/>
                </a:ext>
              </a:extLst>
            </p:cNvPr>
            <p:cNvPicPr>
              <a:picLocks noChangeAspect="1"/>
            </p:cNvPicPr>
            <p:nvPr/>
          </p:nvPicPr>
          <p:blipFill>
            <a:blip r:embed="rId6">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spTree>
    <p:extLst>
      <p:ext uri="{BB962C8B-B14F-4D97-AF65-F5344CB8AC3E}">
        <p14:creationId xmlns:p14="http://schemas.microsoft.com/office/powerpoint/2010/main" val="1828177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6FD4949-507B-B34D-FA9C-4ED9CDA7A7CB}"/>
              </a:ext>
            </a:extLst>
          </p:cNvPr>
          <p:cNvGrpSpPr/>
          <p:nvPr/>
        </p:nvGrpSpPr>
        <p:grpSpPr>
          <a:xfrm>
            <a:off x="6749592" y="443189"/>
            <a:ext cx="1800000" cy="1770543"/>
            <a:chOff x="7088269" y="2558456"/>
            <a:chExt cx="1800000" cy="1770543"/>
          </a:xfrm>
        </p:grpSpPr>
        <p:pic>
          <p:nvPicPr>
            <p:cNvPr id="9" name="Picture 8" descr="A red cherries with green leaves&#10;&#10;Description automatically generated">
              <a:extLst>
                <a:ext uri="{FF2B5EF4-FFF2-40B4-BE49-F238E27FC236}">
                  <a16:creationId xmlns:a16="http://schemas.microsoft.com/office/drawing/2014/main" id="{E6E14874-6A53-2394-BA95-A8C71FAC202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11" name="Graphic 10" descr="Bowl outline">
              <a:extLst>
                <a:ext uri="{FF2B5EF4-FFF2-40B4-BE49-F238E27FC236}">
                  <a16:creationId xmlns:a16="http://schemas.microsoft.com/office/drawing/2014/main" id="{2F9D8E4E-521C-BEE6-B2DD-DAFD50C53A97}"/>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12" name="Picture 11" descr="A red apple with green leaf&#10;&#10;Description automatically generated">
              <a:extLst>
                <a:ext uri="{FF2B5EF4-FFF2-40B4-BE49-F238E27FC236}">
                  <a16:creationId xmlns:a16="http://schemas.microsoft.com/office/drawing/2014/main" id="{6B0F0B5F-74E7-CCFC-DDC2-A36CF0498C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14" name="Picture 13" descr="A red apple with green leaf&#10;&#10;Description automatically generated">
              <a:extLst>
                <a:ext uri="{FF2B5EF4-FFF2-40B4-BE49-F238E27FC236}">
                  <a16:creationId xmlns:a16="http://schemas.microsoft.com/office/drawing/2014/main" id="{A57F9AB0-6785-5A08-EFB8-32DA8EDFEEF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15" name="Picture 14" descr="A red apple with green leaf&#10;&#10;Description automatically generated">
              <a:extLst>
                <a:ext uri="{FF2B5EF4-FFF2-40B4-BE49-F238E27FC236}">
                  <a16:creationId xmlns:a16="http://schemas.microsoft.com/office/drawing/2014/main" id="{094B9E3C-0626-2DF0-A3CA-6A915A6B9B2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17" name="Picture 16" descr="A red cherries with green leaves&#10;&#10;Description automatically generated">
              <a:extLst>
                <a:ext uri="{FF2B5EF4-FFF2-40B4-BE49-F238E27FC236}">
                  <a16:creationId xmlns:a16="http://schemas.microsoft.com/office/drawing/2014/main" id="{82DF4EDA-3B38-65A2-9FD3-C451982A3FEA}"/>
                </a:ext>
              </a:extLst>
            </p:cNvPr>
            <p:cNvPicPr>
              <a:picLocks noChangeAspect="1"/>
            </p:cNvPicPr>
            <p:nvPr/>
          </p:nvPicPr>
          <p:blipFill>
            <a:blip r:embed="rId4">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18" name="Picture 17" descr="A red cherries with green leaves&#10;&#10;Description automatically generated">
              <a:extLst>
                <a:ext uri="{FF2B5EF4-FFF2-40B4-BE49-F238E27FC236}">
                  <a16:creationId xmlns:a16="http://schemas.microsoft.com/office/drawing/2014/main" id="{20846A4E-930A-203B-5971-B4C6A4399116}"/>
                </a:ext>
              </a:extLst>
            </p:cNvPr>
            <p:cNvPicPr>
              <a:picLocks noChangeAspect="1"/>
            </p:cNvPicPr>
            <p:nvPr/>
          </p:nvPicPr>
          <p:blipFill>
            <a:blip r:embed="rId4">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19" name="Picture 18" descr="A red cherries with green leaves&#10;&#10;Description automatically generated">
              <a:extLst>
                <a:ext uri="{FF2B5EF4-FFF2-40B4-BE49-F238E27FC236}">
                  <a16:creationId xmlns:a16="http://schemas.microsoft.com/office/drawing/2014/main" id="{E691D0B9-8207-0F24-5DC6-D09A18A39C24}"/>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cxnSp>
        <p:nvCxnSpPr>
          <p:cNvPr id="46" name="Straight Connector 45">
            <a:extLst>
              <a:ext uri="{FF2B5EF4-FFF2-40B4-BE49-F238E27FC236}">
                <a16:creationId xmlns:a16="http://schemas.microsoft.com/office/drawing/2014/main" id="{A07CF896-7F73-77F6-A81A-AF6858A8541D}"/>
              </a:ext>
            </a:extLst>
          </p:cNvPr>
          <p:cNvCxnSpPr>
            <a:cxnSpLocks/>
            <a:stCxn id="47" idx="2"/>
          </p:cNvCxnSpPr>
          <p:nvPr/>
        </p:nvCxnSpPr>
        <p:spPr>
          <a:xfrm flipH="1">
            <a:off x="6603901" y="2466878"/>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7" name="Rounded Rectangle 46">
            <a:extLst>
              <a:ext uri="{FF2B5EF4-FFF2-40B4-BE49-F238E27FC236}">
                <a16:creationId xmlns:a16="http://schemas.microsoft.com/office/drawing/2014/main" id="{33B5301F-0DDC-D702-6C38-610A471F109B}"/>
              </a:ext>
            </a:extLst>
          </p:cNvPr>
          <p:cNvSpPr/>
          <p:nvPr/>
        </p:nvSpPr>
        <p:spPr>
          <a:xfrm>
            <a:off x="6023549" y="1926878"/>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the color of the fruit red?</a:t>
            </a:r>
          </a:p>
        </p:txBody>
      </p:sp>
      <p:cxnSp>
        <p:nvCxnSpPr>
          <p:cNvPr id="49" name="Straight Connector 48">
            <a:extLst>
              <a:ext uri="{FF2B5EF4-FFF2-40B4-BE49-F238E27FC236}">
                <a16:creationId xmlns:a16="http://schemas.microsoft.com/office/drawing/2014/main" id="{11281353-5FF0-5660-E888-2D716CE0ED56}"/>
              </a:ext>
            </a:extLst>
          </p:cNvPr>
          <p:cNvCxnSpPr>
            <a:cxnSpLocks/>
            <a:stCxn id="47" idx="2"/>
          </p:cNvCxnSpPr>
          <p:nvPr/>
        </p:nvCxnSpPr>
        <p:spPr>
          <a:xfrm>
            <a:off x="7643549" y="2466878"/>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53" name="TextBox 52">
            <a:extLst>
              <a:ext uri="{FF2B5EF4-FFF2-40B4-BE49-F238E27FC236}">
                <a16:creationId xmlns:a16="http://schemas.microsoft.com/office/drawing/2014/main" id="{D3FD66B7-C495-5C24-5D9B-AC77829A12D4}"/>
              </a:ext>
            </a:extLst>
          </p:cNvPr>
          <p:cNvSpPr txBox="1"/>
          <p:nvPr/>
        </p:nvSpPr>
        <p:spPr>
          <a:xfrm>
            <a:off x="6325309" y="2521923"/>
            <a:ext cx="537070" cy="323165"/>
          </a:xfrm>
          <a:prstGeom prst="rect">
            <a:avLst/>
          </a:prstGeom>
          <a:noFill/>
        </p:spPr>
        <p:txBody>
          <a:bodyPr wrap="none" rtlCol="0">
            <a:spAutoFit/>
          </a:bodyPr>
          <a:lstStyle/>
          <a:p>
            <a:r>
              <a:rPr lang="en-US" sz="1500" b="1" dirty="0">
                <a:solidFill>
                  <a:srgbClr val="00B050"/>
                </a:solidFill>
              </a:rPr>
              <a:t>True</a:t>
            </a:r>
          </a:p>
        </p:txBody>
      </p:sp>
      <p:sp>
        <p:nvSpPr>
          <p:cNvPr id="54" name="TextBox 53">
            <a:extLst>
              <a:ext uri="{FF2B5EF4-FFF2-40B4-BE49-F238E27FC236}">
                <a16:creationId xmlns:a16="http://schemas.microsoft.com/office/drawing/2014/main" id="{FC4D8FFE-8072-8E81-740A-8C8BFAD257D3}"/>
              </a:ext>
            </a:extLst>
          </p:cNvPr>
          <p:cNvSpPr txBox="1"/>
          <p:nvPr/>
        </p:nvSpPr>
        <p:spPr>
          <a:xfrm>
            <a:off x="8258711" y="2550429"/>
            <a:ext cx="581762" cy="323165"/>
          </a:xfrm>
          <a:prstGeom prst="rect">
            <a:avLst/>
          </a:prstGeom>
          <a:noFill/>
        </p:spPr>
        <p:txBody>
          <a:bodyPr wrap="none" rtlCol="0">
            <a:spAutoFit/>
          </a:bodyPr>
          <a:lstStyle/>
          <a:p>
            <a:r>
              <a:rPr lang="en-US" sz="1500" b="1" dirty="0">
                <a:solidFill>
                  <a:srgbClr val="FF0000"/>
                </a:solidFill>
              </a:rPr>
              <a:t>False</a:t>
            </a:r>
          </a:p>
        </p:txBody>
      </p:sp>
      <p:sp>
        <p:nvSpPr>
          <p:cNvPr id="69" name="TextBox 68">
            <a:extLst>
              <a:ext uri="{FF2B5EF4-FFF2-40B4-BE49-F238E27FC236}">
                <a16:creationId xmlns:a16="http://schemas.microsoft.com/office/drawing/2014/main" id="{870BC567-3879-5DE0-6A8C-726585CD2B47}"/>
              </a:ext>
            </a:extLst>
          </p:cNvPr>
          <p:cNvSpPr txBox="1"/>
          <p:nvPr/>
        </p:nvSpPr>
        <p:spPr>
          <a:xfrm>
            <a:off x="105785" y="231099"/>
            <a:ext cx="3188423" cy="830997"/>
          </a:xfrm>
          <a:custGeom>
            <a:avLst/>
            <a:gdLst>
              <a:gd name="connsiteX0" fmla="*/ 0 w 3188423"/>
              <a:gd name="connsiteY0" fmla="*/ 0 h 830997"/>
              <a:gd name="connsiteX1" fmla="*/ 499520 w 3188423"/>
              <a:gd name="connsiteY1" fmla="*/ 0 h 830997"/>
              <a:gd name="connsiteX2" fmla="*/ 935271 w 3188423"/>
              <a:gd name="connsiteY2" fmla="*/ 0 h 830997"/>
              <a:gd name="connsiteX3" fmla="*/ 1530443 w 3188423"/>
              <a:gd name="connsiteY3" fmla="*/ 0 h 830997"/>
              <a:gd name="connsiteX4" fmla="*/ 2029963 w 3188423"/>
              <a:gd name="connsiteY4" fmla="*/ 0 h 830997"/>
              <a:gd name="connsiteX5" fmla="*/ 2529482 w 3188423"/>
              <a:gd name="connsiteY5" fmla="*/ 0 h 830997"/>
              <a:gd name="connsiteX6" fmla="*/ 3188423 w 3188423"/>
              <a:gd name="connsiteY6" fmla="*/ 0 h 830997"/>
              <a:gd name="connsiteX7" fmla="*/ 3188423 w 3188423"/>
              <a:gd name="connsiteY7" fmla="*/ 398879 h 830997"/>
              <a:gd name="connsiteX8" fmla="*/ 3188423 w 3188423"/>
              <a:gd name="connsiteY8" fmla="*/ 830997 h 830997"/>
              <a:gd name="connsiteX9" fmla="*/ 2720788 w 3188423"/>
              <a:gd name="connsiteY9" fmla="*/ 830997 h 830997"/>
              <a:gd name="connsiteX10" fmla="*/ 2189384 w 3188423"/>
              <a:gd name="connsiteY10" fmla="*/ 830997 h 830997"/>
              <a:gd name="connsiteX11" fmla="*/ 1657980 w 3188423"/>
              <a:gd name="connsiteY11" fmla="*/ 830997 h 830997"/>
              <a:gd name="connsiteX12" fmla="*/ 1158460 w 3188423"/>
              <a:gd name="connsiteY12" fmla="*/ 830997 h 830997"/>
              <a:gd name="connsiteX13" fmla="*/ 563288 w 3188423"/>
              <a:gd name="connsiteY13" fmla="*/ 830997 h 830997"/>
              <a:gd name="connsiteX14" fmla="*/ 0 w 3188423"/>
              <a:gd name="connsiteY14" fmla="*/ 830997 h 830997"/>
              <a:gd name="connsiteX15" fmla="*/ 0 w 3188423"/>
              <a:gd name="connsiteY15" fmla="*/ 432118 h 830997"/>
              <a:gd name="connsiteX16" fmla="*/ 0 w 3188423"/>
              <a:gd name="connsiteY16"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8423" h="830997" extrusionOk="0">
                <a:moveTo>
                  <a:pt x="0" y="0"/>
                </a:moveTo>
                <a:cubicBezTo>
                  <a:pt x="139167" y="-29706"/>
                  <a:pt x="290029" y="36131"/>
                  <a:pt x="499520" y="0"/>
                </a:cubicBezTo>
                <a:cubicBezTo>
                  <a:pt x="709011" y="-36131"/>
                  <a:pt x="747483" y="41630"/>
                  <a:pt x="935271" y="0"/>
                </a:cubicBezTo>
                <a:cubicBezTo>
                  <a:pt x="1123059" y="-41630"/>
                  <a:pt x="1395370" y="51719"/>
                  <a:pt x="1530443" y="0"/>
                </a:cubicBezTo>
                <a:cubicBezTo>
                  <a:pt x="1665516" y="-51719"/>
                  <a:pt x="1833144" y="20066"/>
                  <a:pt x="2029963" y="0"/>
                </a:cubicBezTo>
                <a:cubicBezTo>
                  <a:pt x="2226782" y="-20066"/>
                  <a:pt x="2383832" y="48910"/>
                  <a:pt x="2529482" y="0"/>
                </a:cubicBezTo>
                <a:cubicBezTo>
                  <a:pt x="2675132" y="-48910"/>
                  <a:pt x="2899132" y="38474"/>
                  <a:pt x="3188423" y="0"/>
                </a:cubicBezTo>
                <a:cubicBezTo>
                  <a:pt x="3218505" y="174921"/>
                  <a:pt x="3167252" y="218664"/>
                  <a:pt x="3188423" y="398879"/>
                </a:cubicBezTo>
                <a:cubicBezTo>
                  <a:pt x="3209594" y="579094"/>
                  <a:pt x="3182917" y="623240"/>
                  <a:pt x="3188423" y="830997"/>
                </a:cubicBezTo>
                <a:cubicBezTo>
                  <a:pt x="3066085" y="873351"/>
                  <a:pt x="2897022" y="818209"/>
                  <a:pt x="2720788" y="830997"/>
                </a:cubicBezTo>
                <a:cubicBezTo>
                  <a:pt x="2544554" y="843785"/>
                  <a:pt x="2337037" y="825705"/>
                  <a:pt x="2189384" y="830997"/>
                </a:cubicBezTo>
                <a:cubicBezTo>
                  <a:pt x="2041731" y="836289"/>
                  <a:pt x="1800205" y="818858"/>
                  <a:pt x="1657980" y="830997"/>
                </a:cubicBezTo>
                <a:cubicBezTo>
                  <a:pt x="1515755" y="843136"/>
                  <a:pt x="1311804" y="801352"/>
                  <a:pt x="1158460" y="830997"/>
                </a:cubicBezTo>
                <a:cubicBezTo>
                  <a:pt x="1005116" y="860642"/>
                  <a:pt x="836797" y="819351"/>
                  <a:pt x="563288" y="830997"/>
                </a:cubicBezTo>
                <a:cubicBezTo>
                  <a:pt x="289779" y="842643"/>
                  <a:pt x="256496" y="805417"/>
                  <a:pt x="0" y="830997"/>
                </a:cubicBezTo>
                <a:cubicBezTo>
                  <a:pt x="-44649" y="690616"/>
                  <a:pt x="20546" y="590180"/>
                  <a:pt x="0" y="432118"/>
                </a:cubicBezTo>
                <a:cubicBezTo>
                  <a:pt x="-20546" y="274056"/>
                  <a:pt x="3444" y="142625"/>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And then we run down the data to the tree</a:t>
            </a:r>
            <a:endParaRPr lang="en-PH" sz="2400" dirty="0"/>
          </a:p>
        </p:txBody>
      </p:sp>
      <p:grpSp>
        <p:nvGrpSpPr>
          <p:cNvPr id="4" name="Group 3">
            <a:extLst>
              <a:ext uri="{FF2B5EF4-FFF2-40B4-BE49-F238E27FC236}">
                <a16:creationId xmlns:a16="http://schemas.microsoft.com/office/drawing/2014/main" id="{5599BA79-1BEC-B64F-0674-0EB84B32B7FB}"/>
              </a:ext>
            </a:extLst>
          </p:cNvPr>
          <p:cNvGrpSpPr/>
          <p:nvPr/>
        </p:nvGrpSpPr>
        <p:grpSpPr>
          <a:xfrm>
            <a:off x="4879770" y="3066465"/>
            <a:ext cx="1800000" cy="1535973"/>
            <a:chOff x="7088269" y="2793026"/>
            <a:chExt cx="1800000" cy="1535973"/>
          </a:xfrm>
        </p:grpSpPr>
        <p:pic>
          <p:nvPicPr>
            <p:cNvPr id="5" name="Picture 4" descr="A red cherries with green leaves&#10;&#10;Description automatically generated">
              <a:extLst>
                <a:ext uri="{FF2B5EF4-FFF2-40B4-BE49-F238E27FC236}">
                  <a16:creationId xmlns:a16="http://schemas.microsoft.com/office/drawing/2014/main" id="{5A609240-57B9-BD1A-A006-627C3E42BC67}"/>
                </a:ext>
              </a:extLst>
            </p:cNvPr>
            <p:cNvPicPr>
              <a:picLocks noChangeAspect="1"/>
            </p:cNvPicPr>
            <p:nvPr/>
          </p:nvPicPr>
          <p:blipFill>
            <a:blip r:embed="rId4">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6" name="Graphic 5" descr="Bowl outline">
              <a:extLst>
                <a:ext uri="{FF2B5EF4-FFF2-40B4-BE49-F238E27FC236}">
                  <a16:creationId xmlns:a16="http://schemas.microsoft.com/office/drawing/2014/main" id="{E53FC8C6-107F-784F-91A8-F6C1E8F1026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7" name="Picture 6" descr="A red apple with green leaf&#10;&#10;Description automatically generated">
              <a:extLst>
                <a:ext uri="{FF2B5EF4-FFF2-40B4-BE49-F238E27FC236}">
                  <a16:creationId xmlns:a16="http://schemas.microsoft.com/office/drawing/2014/main" id="{55B3A2F9-0190-63C7-5E25-F35175801E6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10" name="Picture 9" descr="A red apple with green leaf&#10;&#10;Description automatically generated">
              <a:extLst>
                <a:ext uri="{FF2B5EF4-FFF2-40B4-BE49-F238E27FC236}">
                  <a16:creationId xmlns:a16="http://schemas.microsoft.com/office/drawing/2014/main" id="{1963E1CF-FD0E-9746-F203-DE7A0A70ED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16" name="Picture 15" descr="A red apple with green leaf&#10;&#10;Description automatically generated">
              <a:extLst>
                <a:ext uri="{FF2B5EF4-FFF2-40B4-BE49-F238E27FC236}">
                  <a16:creationId xmlns:a16="http://schemas.microsoft.com/office/drawing/2014/main" id="{2F35A83E-C050-C89C-4673-4648B9627B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30" name="Picture 29" descr="A red apple with green leaf&#10;&#10;Description automatically generated">
              <a:extLst>
                <a:ext uri="{FF2B5EF4-FFF2-40B4-BE49-F238E27FC236}">
                  <a16:creationId xmlns:a16="http://schemas.microsoft.com/office/drawing/2014/main" id="{E81E3470-599B-9BB8-D0D4-FAA39553BE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31" name="Picture 30" descr="A red cherries with green leaves&#10;&#10;Description automatically generated">
              <a:extLst>
                <a:ext uri="{FF2B5EF4-FFF2-40B4-BE49-F238E27FC236}">
                  <a16:creationId xmlns:a16="http://schemas.microsoft.com/office/drawing/2014/main" id="{234C129C-B25D-C9C1-1EAE-65D4DEAC40D6}"/>
                </a:ext>
              </a:extLst>
            </p:cNvPr>
            <p:cNvPicPr>
              <a:picLocks noChangeAspect="1"/>
            </p:cNvPicPr>
            <p:nvPr/>
          </p:nvPicPr>
          <p:blipFill>
            <a:blip r:embed="rId4">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32" name="Picture 31" descr="A red cherries with green leaves&#10;&#10;Description automatically generated">
              <a:extLst>
                <a:ext uri="{FF2B5EF4-FFF2-40B4-BE49-F238E27FC236}">
                  <a16:creationId xmlns:a16="http://schemas.microsoft.com/office/drawing/2014/main" id="{2B293164-7F8D-3F9F-5F2C-6A184D586FA5}"/>
                </a:ext>
              </a:extLst>
            </p:cNvPr>
            <p:cNvPicPr>
              <a:picLocks noChangeAspect="1"/>
            </p:cNvPicPr>
            <p:nvPr/>
          </p:nvPicPr>
          <p:blipFill>
            <a:blip r:embed="rId4">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20427" y="2793026"/>
              <a:ext cx="360000" cy="360000"/>
            </a:xfrm>
            <a:prstGeom prst="rect">
              <a:avLst/>
            </a:prstGeom>
          </p:spPr>
        </p:pic>
        <p:pic>
          <p:nvPicPr>
            <p:cNvPr id="33" name="Picture 32" descr="A red cherries with green leaves&#10;&#10;Description automatically generated">
              <a:extLst>
                <a:ext uri="{FF2B5EF4-FFF2-40B4-BE49-F238E27FC236}">
                  <a16:creationId xmlns:a16="http://schemas.microsoft.com/office/drawing/2014/main" id="{DC87C0FC-F267-563C-B26E-BA7CDE198B2C}"/>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nvGrpSpPr>
          <p:cNvPr id="34" name="Group 33">
            <a:extLst>
              <a:ext uri="{FF2B5EF4-FFF2-40B4-BE49-F238E27FC236}">
                <a16:creationId xmlns:a16="http://schemas.microsoft.com/office/drawing/2014/main" id="{C9B0FB5D-12AB-933F-3D1C-1B9AD75E9E70}"/>
              </a:ext>
            </a:extLst>
          </p:cNvPr>
          <p:cNvGrpSpPr/>
          <p:nvPr/>
        </p:nvGrpSpPr>
        <p:grpSpPr>
          <a:xfrm>
            <a:off x="8179178" y="3442670"/>
            <a:ext cx="1800000" cy="1114876"/>
            <a:chOff x="7205938" y="2968463"/>
            <a:chExt cx="1800000" cy="1114876"/>
          </a:xfrm>
        </p:grpSpPr>
        <p:pic>
          <p:nvPicPr>
            <p:cNvPr id="35" name="Picture 34" descr="A cartoon orange with a leaf&#10;&#10;Description automatically generated">
              <a:extLst>
                <a:ext uri="{FF2B5EF4-FFF2-40B4-BE49-F238E27FC236}">
                  <a16:creationId xmlns:a16="http://schemas.microsoft.com/office/drawing/2014/main" id="{A15F7EDF-571D-5AA2-42A0-5216A76CD95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141085" y="2968463"/>
              <a:ext cx="360000" cy="360000"/>
            </a:xfrm>
            <a:prstGeom prst="rect">
              <a:avLst/>
            </a:prstGeom>
          </p:spPr>
        </p:pic>
        <p:pic>
          <p:nvPicPr>
            <p:cNvPr id="36" name="Graphic 35" descr="Bowl outline">
              <a:extLst>
                <a:ext uri="{FF2B5EF4-FFF2-40B4-BE49-F238E27FC236}">
                  <a16:creationId xmlns:a16="http://schemas.microsoft.com/office/drawing/2014/main" id="{F3ACBD16-891C-8059-2B87-D630EF9EB355}"/>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205938" y="3056680"/>
              <a:ext cx="1800000" cy="1026659"/>
            </a:xfrm>
            <a:prstGeom prst="rect">
              <a:avLst/>
            </a:prstGeom>
          </p:spPr>
        </p:pic>
        <p:pic>
          <p:nvPicPr>
            <p:cNvPr id="37" name="Picture 36" descr="A cartoon orange with a leaf&#10;&#10;Description automatically generated">
              <a:extLst>
                <a:ext uri="{FF2B5EF4-FFF2-40B4-BE49-F238E27FC236}">
                  <a16:creationId xmlns:a16="http://schemas.microsoft.com/office/drawing/2014/main" id="{E17694F3-C61A-7F3B-8072-1CC0474B45B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53526" y="2973049"/>
              <a:ext cx="360000" cy="360000"/>
            </a:xfrm>
            <a:prstGeom prst="rect">
              <a:avLst/>
            </a:prstGeom>
          </p:spPr>
        </p:pic>
      </p:grpSp>
      <p:graphicFrame>
        <p:nvGraphicFramePr>
          <p:cNvPr id="38" name="Table 5">
            <a:extLst>
              <a:ext uri="{FF2B5EF4-FFF2-40B4-BE49-F238E27FC236}">
                <a16:creationId xmlns:a16="http://schemas.microsoft.com/office/drawing/2014/main" id="{100410D4-3585-414D-B2CE-05593E0F7D8C}"/>
              </a:ext>
            </a:extLst>
          </p:cNvPr>
          <p:cNvGraphicFramePr>
            <a:graphicFrameLocks noGrp="1"/>
          </p:cNvGraphicFramePr>
          <p:nvPr>
            <p:extLst>
              <p:ext uri="{D42A27DB-BD31-4B8C-83A1-F6EECF244321}">
                <p14:modId xmlns:p14="http://schemas.microsoft.com/office/powerpoint/2010/main" val="684257292"/>
              </p:ext>
            </p:extLst>
          </p:nvPr>
        </p:nvGraphicFramePr>
        <p:xfrm>
          <a:off x="118977" y="1368118"/>
          <a:ext cx="3835340" cy="4170853"/>
        </p:xfrm>
        <a:graphic>
          <a:graphicData uri="http://schemas.openxmlformats.org/drawingml/2006/table">
            <a:tbl>
              <a:tblPr firstRow="1" bandRow="1">
                <a:tableStyleId>{7E9639D4-E3E2-4D34-9284-5A2195B3D0D7}</a:tableStyleId>
              </a:tblPr>
              <a:tblGrid>
                <a:gridCol w="958835">
                  <a:extLst>
                    <a:ext uri="{9D8B030D-6E8A-4147-A177-3AD203B41FA5}">
                      <a16:colId xmlns:a16="http://schemas.microsoft.com/office/drawing/2014/main" val="2104260520"/>
                    </a:ext>
                  </a:extLst>
                </a:gridCol>
                <a:gridCol w="958835">
                  <a:extLst>
                    <a:ext uri="{9D8B030D-6E8A-4147-A177-3AD203B41FA5}">
                      <a16:colId xmlns:a16="http://schemas.microsoft.com/office/drawing/2014/main" val="3504707692"/>
                    </a:ext>
                  </a:extLst>
                </a:gridCol>
                <a:gridCol w="958835">
                  <a:extLst>
                    <a:ext uri="{9D8B030D-6E8A-4147-A177-3AD203B41FA5}">
                      <a16:colId xmlns:a16="http://schemas.microsoft.com/office/drawing/2014/main" val="3061476500"/>
                    </a:ext>
                  </a:extLst>
                </a:gridCol>
                <a:gridCol w="958835">
                  <a:extLst>
                    <a:ext uri="{9D8B030D-6E8A-4147-A177-3AD203B41FA5}">
                      <a16:colId xmlns:a16="http://schemas.microsoft.com/office/drawing/2014/main" val="571873810"/>
                    </a:ext>
                  </a:extLst>
                </a:gridCol>
              </a:tblGrid>
              <a:tr h="700147">
                <a:tc>
                  <a:txBody>
                    <a:bodyPr/>
                    <a:lstStyle/>
                    <a:p>
                      <a:pPr algn="ctr"/>
                      <a:r>
                        <a:rPr lang="en-US" sz="1500" b="1" dirty="0">
                          <a:solidFill>
                            <a:schemeClr val="bg1"/>
                          </a:solidFill>
                        </a:rPr>
                        <a:t>Is color red?</a:t>
                      </a:r>
                      <a:endParaRPr lang="en-PH" sz="1500" b="1" dirty="0">
                        <a:solidFill>
                          <a:schemeClr val="bg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500" b="1" dirty="0">
                          <a:solidFill>
                            <a:schemeClr val="bg1"/>
                          </a:solidFill>
                        </a:rPr>
                        <a:t>Is Round?</a:t>
                      </a:r>
                      <a:endParaRPr lang="en-PH" sz="1500" b="1" dirty="0">
                        <a:solidFill>
                          <a:schemeClr val="bg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PH" sz="1500" b="1" dirty="0">
                          <a:solidFill>
                            <a:schemeClr val="bg1"/>
                          </a:solidFill>
                        </a:rPr>
                        <a:t>Diameter</a:t>
                      </a:r>
                    </a:p>
                  </a:txBody>
                  <a:tcPr anchor="ctr">
                    <a:lnB w="12700" cap="flat" cmpd="sng" algn="ctr">
                      <a:solidFill>
                        <a:schemeClr val="tx1"/>
                      </a:solidFill>
                      <a:prstDash val="solid"/>
                      <a:round/>
                      <a:headEnd type="none" w="med" len="med"/>
                      <a:tailEnd type="none" w="med" len="med"/>
                    </a:lnB>
                  </a:tcPr>
                </a:tc>
                <a:tc>
                  <a:txBody>
                    <a:bodyPr/>
                    <a:lstStyle/>
                    <a:p>
                      <a:pPr algn="ctr"/>
                      <a:r>
                        <a:rPr lang="en-US" sz="1500" b="1" dirty="0">
                          <a:solidFill>
                            <a:schemeClr val="bg1"/>
                          </a:solidFill>
                        </a:rPr>
                        <a:t>Label</a:t>
                      </a:r>
                      <a:endParaRPr lang="en-PH" sz="1500" b="1" dirty="0">
                        <a:solidFill>
                          <a:schemeClr val="bg1"/>
                        </a:solidFill>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9023050"/>
                  </a:ext>
                </a:extLst>
              </a:tr>
              <a:tr h="350074">
                <a:tc>
                  <a:txBody>
                    <a:bodyPr/>
                    <a:lstStyle/>
                    <a:p>
                      <a:pPr algn="ctr"/>
                      <a:r>
                        <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rPr>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1" dirty="0">
                          <a:solidFill>
                            <a:srgbClr val="FF0000"/>
                          </a:solidFill>
                        </a:rPr>
                        <a:t>Cherry</a:t>
                      </a:r>
                      <a:endParaRPr lang="en-PH" sz="15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3920790"/>
                  </a:ext>
                </a:extLst>
              </a:tr>
              <a:tr h="350074">
                <a:tc>
                  <a:txBody>
                    <a:bodyPr/>
                    <a:lstStyle/>
                    <a:p>
                      <a:pPr algn="ctr"/>
                      <a:r>
                        <a:rPr kumimoji="0" lang="en-US" sz="15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1" dirty="0">
                          <a:solidFill>
                            <a:srgbClr val="FF0000"/>
                          </a:solidFill>
                        </a:rPr>
                        <a:t>Cherry</a:t>
                      </a:r>
                      <a:endParaRPr lang="en-PH" sz="1500"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145900"/>
                  </a:ext>
                </a:extLst>
              </a:tr>
              <a:tr h="350074">
                <a:tc>
                  <a:txBody>
                    <a:bodyPr/>
                    <a:lstStyle/>
                    <a:p>
                      <a:pPr algn="ctr"/>
                      <a:r>
                        <a:rPr kumimoji="0" lang="en-US" sz="15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1" dirty="0">
                          <a:solidFill>
                            <a:srgbClr val="FF0000"/>
                          </a:solidFill>
                        </a:rPr>
                        <a:t>Cherry</a:t>
                      </a:r>
                      <a:endParaRPr lang="en-PH" sz="1500"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9781549"/>
                  </a:ext>
                </a:extLst>
              </a:tr>
              <a:tr h="350074">
                <a:tc>
                  <a:txBody>
                    <a:bodyPr/>
                    <a:lstStyle/>
                    <a:p>
                      <a:pPr algn="ctr"/>
                      <a:r>
                        <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rPr>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Yes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b="1" dirty="0">
                          <a:solidFill>
                            <a:srgbClr val="FF0000"/>
                          </a:solidFill>
                        </a:rPr>
                        <a:t>Cherry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17048"/>
                  </a:ext>
                </a:extLst>
              </a:tr>
              <a:tr h="350074">
                <a:tc>
                  <a:txBody>
                    <a:bodyPr/>
                    <a:lstStyle/>
                    <a:p>
                      <a:pPr algn="ctr"/>
                      <a:r>
                        <a:rPr lang="en-US" sz="1500" dirty="0"/>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b="1" dirty="0">
                          <a:solidFill>
                            <a:srgbClr val="FF0000"/>
                          </a:solidFill>
                        </a:rPr>
                        <a:t>Apple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6218705"/>
                  </a:ext>
                </a:extLst>
              </a:tr>
              <a:tr h="157728">
                <a:tc>
                  <a:txBody>
                    <a:bodyPr/>
                    <a:lstStyle/>
                    <a:p>
                      <a:pPr algn="ctr"/>
                      <a:r>
                        <a:rPr lang="en-PH" sz="15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b="1" dirty="0">
                          <a:solidFill>
                            <a:srgbClr val="FFC000"/>
                          </a:solidFill>
                        </a:rPr>
                        <a:t>Orange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744108"/>
                  </a:ext>
                </a:extLst>
              </a:tr>
              <a:tr h="350074">
                <a:tc>
                  <a:txBody>
                    <a:bodyPr/>
                    <a:lstStyle/>
                    <a:p>
                      <a:pPr algn="ctr"/>
                      <a:r>
                        <a:rPr lang="en-PH" sz="15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b="1" dirty="0">
                          <a:solidFill>
                            <a:srgbClr val="FFC000"/>
                          </a:solidFill>
                        </a:rPr>
                        <a:t>Orange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0905415"/>
                  </a:ext>
                </a:extLst>
              </a:tr>
              <a:tr h="350074">
                <a:tc>
                  <a:txBody>
                    <a:bodyPr/>
                    <a:lstStyle/>
                    <a:p>
                      <a:pPr algn="ctr"/>
                      <a:r>
                        <a:rPr kumimoji="0" lang="en-US" sz="15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b="1" dirty="0">
                          <a:solidFill>
                            <a:srgbClr val="FF0000"/>
                          </a:solidFill>
                        </a:rPr>
                        <a:t>Apple</a:t>
                      </a:r>
                      <a:endParaRPr lang="en-PH" sz="1500"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2767962"/>
                  </a:ext>
                </a:extLst>
              </a:tr>
              <a:tr h="350074">
                <a:tc>
                  <a:txBody>
                    <a:bodyPr/>
                    <a:lstStyle/>
                    <a:p>
                      <a:pPr algn="ctr"/>
                      <a:r>
                        <a:rPr lang="en-PH" sz="15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b="1" dirty="0">
                          <a:solidFill>
                            <a:srgbClr val="FF0000"/>
                          </a:solidFill>
                        </a:rPr>
                        <a:t>Apple</a:t>
                      </a:r>
                      <a:endParaRPr lang="en-PH" sz="1500" b="1"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330942"/>
                  </a:ext>
                </a:extLst>
              </a:tr>
              <a:tr h="350074">
                <a:tc>
                  <a:txBody>
                    <a:bodyPr/>
                    <a:lstStyle/>
                    <a:p>
                      <a:pPr algn="ctr"/>
                      <a:r>
                        <a:rPr lang="en-PH" sz="15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b="1" dirty="0">
                          <a:solidFill>
                            <a:srgbClr val="FF0000"/>
                          </a:solidFill>
                        </a:rPr>
                        <a:t>Apple</a:t>
                      </a:r>
                      <a:endParaRPr lang="en-PH" sz="1500" b="1"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9537414"/>
                  </a:ext>
                </a:extLst>
              </a:tr>
            </a:tbl>
          </a:graphicData>
        </a:graphic>
      </p:graphicFrame>
    </p:spTree>
    <p:extLst>
      <p:ext uri="{BB962C8B-B14F-4D97-AF65-F5344CB8AC3E}">
        <p14:creationId xmlns:p14="http://schemas.microsoft.com/office/powerpoint/2010/main" val="3542329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69" name="TextBox 68">
            <a:extLst>
              <a:ext uri="{FF2B5EF4-FFF2-40B4-BE49-F238E27FC236}">
                <a16:creationId xmlns:a16="http://schemas.microsoft.com/office/drawing/2014/main" id="{870BC567-3879-5DE0-6A8C-726585CD2B47}"/>
              </a:ext>
            </a:extLst>
          </p:cNvPr>
          <p:cNvSpPr txBox="1"/>
          <p:nvPr/>
        </p:nvSpPr>
        <p:spPr>
          <a:xfrm>
            <a:off x="105785" y="231099"/>
            <a:ext cx="3188423" cy="830997"/>
          </a:xfrm>
          <a:custGeom>
            <a:avLst/>
            <a:gdLst>
              <a:gd name="connsiteX0" fmla="*/ 0 w 3188423"/>
              <a:gd name="connsiteY0" fmla="*/ 0 h 830997"/>
              <a:gd name="connsiteX1" fmla="*/ 499520 w 3188423"/>
              <a:gd name="connsiteY1" fmla="*/ 0 h 830997"/>
              <a:gd name="connsiteX2" fmla="*/ 935271 w 3188423"/>
              <a:gd name="connsiteY2" fmla="*/ 0 h 830997"/>
              <a:gd name="connsiteX3" fmla="*/ 1530443 w 3188423"/>
              <a:gd name="connsiteY3" fmla="*/ 0 h 830997"/>
              <a:gd name="connsiteX4" fmla="*/ 2029963 w 3188423"/>
              <a:gd name="connsiteY4" fmla="*/ 0 h 830997"/>
              <a:gd name="connsiteX5" fmla="*/ 2529482 w 3188423"/>
              <a:gd name="connsiteY5" fmla="*/ 0 h 830997"/>
              <a:gd name="connsiteX6" fmla="*/ 3188423 w 3188423"/>
              <a:gd name="connsiteY6" fmla="*/ 0 h 830997"/>
              <a:gd name="connsiteX7" fmla="*/ 3188423 w 3188423"/>
              <a:gd name="connsiteY7" fmla="*/ 398879 h 830997"/>
              <a:gd name="connsiteX8" fmla="*/ 3188423 w 3188423"/>
              <a:gd name="connsiteY8" fmla="*/ 830997 h 830997"/>
              <a:gd name="connsiteX9" fmla="*/ 2720788 w 3188423"/>
              <a:gd name="connsiteY9" fmla="*/ 830997 h 830997"/>
              <a:gd name="connsiteX10" fmla="*/ 2189384 w 3188423"/>
              <a:gd name="connsiteY10" fmla="*/ 830997 h 830997"/>
              <a:gd name="connsiteX11" fmla="*/ 1657980 w 3188423"/>
              <a:gd name="connsiteY11" fmla="*/ 830997 h 830997"/>
              <a:gd name="connsiteX12" fmla="*/ 1158460 w 3188423"/>
              <a:gd name="connsiteY12" fmla="*/ 830997 h 830997"/>
              <a:gd name="connsiteX13" fmla="*/ 563288 w 3188423"/>
              <a:gd name="connsiteY13" fmla="*/ 830997 h 830997"/>
              <a:gd name="connsiteX14" fmla="*/ 0 w 3188423"/>
              <a:gd name="connsiteY14" fmla="*/ 830997 h 830997"/>
              <a:gd name="connsiteX15" fmla="*/ 0 w 3188423"/>
              <a:gd name="connsiteY15" fmla="*/ 432118 h 830997"/>
              <a:gd name="connsiteX16" fmla="*/ 0 w 3188423"/>
              <a:gd name="connsiteY16"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8423" h="830997" extrusionOk="0">
                <a:moveTo>
                  <a:pt x="0" y="0"/>
                </a:moveTo>
                <a:cubicBezTo>
                  <a:pt x="139167" y="-29706"/>
                  <a:pt x="290029" y="36131"/>
                  <a:pt x="499520" y="0"/>
                </a:cubicBezTo>
                <a:cubicBezTo>
                  <a:pt x="709011" y="-36131"/>
                  <a:pt x="747483" y="41630"/>
                  <a:pt x="935271" y="0"/>
                </a:cubicBezTo>
                <a:cubicBezTo>
                  <a:pt x="1123059" y="-41630"/>
                  <a:pt x="1395370" y="51719"/>
                  <a:pt x="1530443" y="0"/>
                </a:cubicBezTo>
                <a:cubicBezTo>
                  <a:pt x="1665516" y="-51719"/>
                  <a:pt x="1833144" y="20066"/>
                  <a:pt x="2029963" y="0"/>
                </a:cubicBezTo>
                <a:cubicBezTo>
                  <a:pt x="2226782" y="-20066"/>
                  <a:pt x="2383832" y="48910"/>
                  <a:pt x="2529482" y="0"/>
                </a:cubicBezTo>
                <a:cubicBezTo>
                  <a:pt x="2675132" y="-48910"/>
                  <a:pt x="2899132" y="38474"/>
                  <a:pt x="3188423" y="0"/>
                </a:cubicBezTo>
                <a:cubicBezTo>
                  <a:pt x="3218505" y="174921"/>
                  <a:pt x="3167252" y="218664"/>
                  <a:pt x="3188423" y="398879"/>
                </a:cubicBezTo>
                <a:cubicBezTo>
                  <a:pt x="3209594" y="579094"/>
                  <a:pt x="3182917" y="623240"/>
                  <a:pt x="3188423" y="830997"/>
                </a:cubicBezTo>
                <a:cubicBezTo>
                  <a:pt x="3066085" y="873351"/>
                  <a:pt x="2897022" y="818209"/>
                  <a:pt x="2720788" y="830997"/>
                </a:cubicBezTo>
                <a:cubicBezTo>
                  <a:pt x="2544554" y="843785"/>
                  <a:pt x="2337037" y="825705"/>
                  <a:pt x="2189384" y="830997"/>
                </a:cubicBezTo>
                <a:cubicBezTo>
                  <a:pt x="2041731" y="836289"/>
                  <a:pt x="1800205" y="818858"/>
                  <a:pt x="1657980" y="830997"/>
                </a:cubicBezTo>
                <a:cubicBezTo>
                  <a:pt x="1515755" y="843136"/>
                  <a:pt x="1311804" y="801352"/>
                  <a:pt x="1158460" y="830997"/>
                </a:cubicBezTo>
                <a:cubicBezTo>
                  <a:pt x="1005116" y="860642"/>
                  <a:pt x="836797" y="819351"/>
                  <a:pt x="563288" y="830997"/>
                </a:cubicBezTo>
                <a:cubicBezTo>
                  <a:pt x="289779" y="842643"/>
                  <a:pt x="256496" y="805417"/>
                  <a:pt x="0" y="830997"/>
                </a:cubicBezTo>
                <a:cubicBezTo>
                  <a:pt x="-44649" y="690616"/>
                  <a:pt x="20546" y="590180"/>
                  <a:pt x="0" y="432118"/>
                </a:cubicBezTo>
                <a:cubicBezTo>
                  <a:pt x="-20546" y="274056"/>
                  <a:pt x="3444" y="142625"/>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And then we run down the data to the tree</a:t>
            </a:r>
            <a:endParaRPr lang="en-PH" sz="2400" dirty="0"/>
          </a:p>
        </p:txBody>
      </p:sp>
      <p:grpSp>
        <p:nvGrpSpPr>
          <p:cNvPr id="38" name="Group 37">
            <a:extLst>
              <a:ext uri="{FF2B5EF4-FFF2-40B4-BE49-F238E27FC236}">
                <a16:creationId xmlns:a16="http://schemas.microsoft.com/office/drawing/2014/main" id="{AA182934-CAE5-6E24-79DB-032FB779A95B}"/>
              </a:ext>
            </a:extLst>
          </p:cNvPr>
          <p:cNvGrpSpPr/>
          <p:nvPr/>
        </p:nvGrpSpPr>
        <p:grpSpPr>
          <a:xfrm>
            <a:off x="4879770" y="421898"/>
            <a:ext cx="5099408" cy="4180540"/>
            <a:chOff x="4879770" y="421898"/>
            <a:chExt cx="5099408" cy="4180540"/>
          </a:xfrm>
        </p:grpSpPr>
        <p:cxnSp>
          <p:nvCxnSpPr>
            <p:cNvPr id="46" name="Straight Connector 45">
              <a:extLst>
                <a:ext uri="{FF2B5EF4-FFF2-40B4-BE49-F238E27FC236}">
                  <a16:creationId xmlns:a16="http://schemas.microsoft.com/office/drawing/2014/main" id="{A07CF896-7F73-77F6-A81A-AF6858A8541D}"/>
                </a:ext>
              </a:extLst>
            </p:cNvPr>
            <p:cNvCxnSpPr>
              <a:cxnSpLocks/>
              <a:stCxn id="47" idx="2"/>
            </p:cNvCxnSpPr>
            <p:nvPr/>
          </p:nvCxnSpPr>
          <p:spPr>
            <a:xfrm flipH="1">
              <a:off x="6603901" y="2466878"/>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7" name="Rounded Rectangle 46">
              <a:extLst>
                <a:ext uri="{FF2B5EF4-FFF2-40B4-BE49-F238E27FC236}">
                  <a16:creationId xmlns:a16="http://schemas.microsoft.com/office/drawing/2014/main" id="{33B5301F-0DDC-D702-6C38-610A471F109B}"/>
                </a:ext>
              </a:extLst>
            </p:cNvPr>
            <p:cNvSpPr/>
            <p:nvPr/>
          </p:nvSpPr>
          <p:spPr>
            <a:xfrm>
              <a:off x="6023549" y="1926878"/>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the color of the fruit red?</a:t>
              </a:r>
            </a:p>
          </p:txBody>
        </p:sp>
        <p:cxnSp>
          <p:nvCxnSpPr>
            <p:cNvPr id="49" name="Straight Connector 48">
              <a:extLst>
                <a:ext uri="{FF2B5EF4-FFF2-40B4-BE49-F238E27FC236}">
                  <a16:creationId xmlns:a16="http://schemas.microsoft.com/office/drawing/2014/main" id="{11281353-5FF0-5660-E888-2D716CE0ED56}"/>
                </a:ext>
              </a:extLst>
            </p:cNvPr>
            <p:cNvCxnSpPr>
              <a:cxnSpLocks/>
              <a:stCxn id="47" idx="2"/>
            </p:cNvCxnSpPr>
            <p:nvPr/>
          </p:nvCxnSpPr>
          <p:spPr>
            <a:xfrm>
              <a:off x="7643549" y="2466878"/>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53" name="TextBox 52">
              <a:extLst>
                <a:ext uri="{FF2B5EF4-FFF2-40B4-BE49-F238E27FC236}">
                  <a16:creationId xmlns:a16="http://schemas.microsoft.com/office/drawing/2014/main" id="{D3FD66B7-C495-5C24-5D9B-AC77829A12D4}"/>
                </a:ext>
              </a:extLst>
            </p:cNvPr>
            <p:cNvSpPr txBox="1"/>
            <p:nvPr/>
          </p:nvSpPr>
          <p:spPr>
            <a:xfrm>
              <a:off x="6325309" y="2521923"/>
              <a:ext cx="537070" cy="323165"/>
            </a:xfrm>
            <a:prstGeom prst="rect">
              <a:avLst/>
            </a:prstGeom>
            <a:noFill/>
          </p:spPr>
          <p:txBody>
            <a:bodyPr wrap="none" rtlCol="0">
              <a:spAutoFit/>
            </a:bodyPr>
            <a:lstStyle/>
            <a:p>
              <a:r>
                <a:rPr lang="en-US" sz="1500" b="1" dirty="0">
                  <a:solidFill>
                    <a:srgbClr val="00B050"/>
                  </a:solidFill>
                </a:rPr>
                <a:t>True</a:t>
              </a:r>
            </a:p>
          </p:txBody>
        </p:sp>
        <p:sp>
          <p:nvSpPr>
            <p:cNvPr id="54" name="TextBox 53">
              <a:extLst>
                <a:ext uri="{FF2B5EF4-FFF2-40B4-BE49-F238E27FC236}">
                  <a16:creationId xmlns:a16="http://schemas.microsoft.com/office/drawing/2014/main" id="{FC4D8FFE-8072-8E81-740A-8C8BFAD257D3}"/>
                </a:ext>
              </a:extLst>
            </p:cNvPr>
            <p:cNvSpPr txBox="1"/>
            <p:nvPr/>
          </p:nvSpPr>
          <p:spPr>
            <a:xfrm>
              <a:off x="8258711" y="2550429"/>
              <a:ext cx="581762" cy="323165"/>
            </a:xfrm>
            <a:prstGeom prst="rect">
              <a:avLst/>
            </a:prstGeom>
            <a:noFill/>
          </p:spPr>
          <p:txBody>
            <a:bodyPr wrap="none" rtlCol="0">
              <a:spAutoFit/>
            </a:bodyPr>
            <a:lstStyle/>
            <a:p>
              <a:r>
                <a:rPr lang="en-US" sz="1500" b="1" dirty="0">
                  <a:solidFill>
                    <a:srgbClr val="FF0000"/>
                  </a:solidFill>
                </a:rPr>
                <a:t>False</a:t>
              </a:r>
            </a:p>
          </p:txBody>
        </p:sp>
        <p:grpSp>
          <p:nvGrpSpPr>
            <p:cNvPr id="4" name="Group 3">
              <a:extLst>
                <a:ext uri="{FF2B5EF4-FFF2-40B4-BE49-F238E27FC236}">
                  <a16:creationId xmlns:a16="http://schemas.microsoft.com/office/drawing/2014/main" id="{5599BA79-1BEC-B64F-0674-0EB84B32B7FB}"/>
                </a:ext>
              </a:extLst>
            </p:cNvPr>
            <p:cNvGrpSpPr/>
            <p:nvPr/>
          </p:nvGrpSpPr>
          <p:grpSpPr>
            <a:xfrm>
              <a:off x="4879770" y="3066465"/>
              <a:ext cx="1800000" cy="1535973"/>
              <a:chOff x="7088269" y="2793026"/>
              <a:chExt cx="1800000" cy="1535973"/>
            </a:xfrm>
          </p:grpSpPr>
          <p:pic>
            <p:nvPicPr>
              <p:cNvPr id="5" name="Picture 4" descr="A red cherries with green leaves&#10;&#10;Description automatically generated">
                <a:extLst>
                  <a:ext uri="{FF2B5EF4-FFF2-40B4-BE49-F238E27FC236}">
                    <a16:creationId xmlns:a16="http://schemas.microsoft.com/office/drawing/2014/main" id="{5A609240-57B9-BD1A-A006-627C3E42BC6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6" name="Graphic 5" descr="Bowl outline">
                <a:extLst>
                  <a:ext uri="{FF2B5EF4-FFF2-40B4-BE49-F238E27FC236}">
                    <a16:creationId xmlns:a16="http://schemas.microsoft.com/office/drawing/2014/main" id="{E53FC8C6-107F-784F-91A8-F6C1E8F1026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7" name="Picture 6" descr="A red apple with green leaf&#10;&#10;Description automatically generated">
                <a:extLst>
                  <a:ext uri="{FF2B5EF4-FFF2-40B4-BE49-F238E27FC236}">
                    <a16:creationId xmlns:a16="http://schemas.microsoft.com/office/drawing/2014/main" id="{55B3A2F9-0190-63C7-5E25-F35175801E6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10" name="Picture 9" descr="A red apple with green leaf&#10;&#10;Description automatically generated">
                <a:extLst>
                  <a:ext uri="{FF2B5EF4-FFF2-40B4-BE49-F238E27FC236}">
                    <a16:creationId xmlns:a16="http://schemas.microsoft.com/office/drawing/2014/main" id="{1963E1CF-FD0E-9746-F203-DE7A0A70ED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16" name="Picture 15" descr="A red apple with green leaf&#10;&#10;Description automatically generated">
                <a:extLst>
                  <a:ext uri="{FF2B5EF4-FFF2-40B4-BE49-F238E27FC236}">
                    <a16:creationId xmlns:a16="http://schemas.microsoft.com/office/drawing/2014/main" id="{2F35A83E-C050-C89C-4673-4648B9627B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30" name="Picture 29" descr="A red apple with green leaf&#10;&#10;Description automatically generated">
                <a:extLst>
                  <a:ext uri="{FF2B5EF4-FFF2-40B4-BE49-F238E27FC236}">
                    <a16:creationId xmlns:a16="http://schemas.microsoft.com/office/drawing/2014/main" id="{E81E3470-599B-9BB8-D0D4-FAA39553BE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31" name="Picture 30" descr="A red cherries with green leaves&#10;&#10;Description automatically generated">
                <a:extLst>
                  <a:ext uri="{FF2B5EF4-FFF2-40B4-BE49-F238E27FC236}">
                    <a16:creationId xmlns:a16="http://schemas.microsoft.com/office/drawing/2014/main" id="{234C129C-B25D-C9C1-1EAE-65D4DEAC40D6}"/>
                  </a:ext>
                </a:extLst>
              </p:cNvPr>
              <p:cNvPicPr>
                <a:picLocks noChangeAspect="1"/>
              </p:cNvPicPr>
              <p:nvPr/>
            </p:nvPicPr>
            <p:blipFill>
              <a:blip r:embed="rId4">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32" name="Picture 31" descr="A red cherries with green leaves&#10;&#10;Description automatically generated">
                <a:extLst>
                  <a:ext uri="{FF2B5EF4-FFF2-40B4-BE49-F238E27FC236}">
                    <a16:creationId xmlns:a16="http://schemas.microsoft.com/office/drawing/2014/main" id="{2B293164-7F8D-3F9F-5F2C-6A184D586FA5}"/>
                  </a:ext>
                </a:extLst>
              </p:cNvPr>
              <p:cNvPicPr>
                <a:picLocks noChangeAspect="1"/>
              </p:cNvPicPr>
              <p:nvPr/>
            </p:nvPicPr>
            <p:blipFill>
              <a:blip r:embed="rId4">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20427" y="2793026"/>
                <a:ext cx="360000" cy="360000"/>
              </a:xfrm>
              <a:prstGeom prst="rect">
                <a:avLst/>
              </a:prstGeom>
            </p:spPr>
          </p:pic>
          <p:pic>
            <p:nvPicPr>
              <p:cNvPr id="33" name="Picture 32" descr="A red cherries with green leaves&#10;&#10;Description automatically generated">
                <a:extLst>
                  <a:ext uri="{FF2B5EF4-FFF2-40B4-BE49-F238E27FC236}">
                    <a16:creationId xmlns:a16="http://schemas.microsoft.com/office/drawing/2014/main" id="{DC87C0FC-F267-563C-B26E-BA7CDE198B2C}"/>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nvGrpSpPr>
            <p:cNvPr id="34" name="Group 33">
              <a:extLst>
                <a:ext uri="{FF2B5EF4-FFF2-40B4-BE49-F238E27FC236}">
                  <a16:creationId xmlns:a16="http://schemas.microsoft.com/office/drawing/2014/main" id="{C9B0FB5D-12AB-933F-3D1C-1B9AD75E9E70}"/>
                </a:ext>
              </a:extLst>
            </p:cNvPr>
            <p:cNvGrpSpPr/>
            <p:nvPr/>
          </p:nvGrpSpPr>
          <p:grpSpPr>
            <a:xfrm>
              <a:off x="8179178" y="3442670"/>
              <a:ext cx="1800000" cy="1114876"/>
              <a:chOff x="7205938" y="2968463"/>
              <a:chExt cx="1800000" cy="1114876"/>
            </a:xfrm>
          </p:grpSpPr>
          <p:pic>
            <p:nvPicPr>
              <p:cNvPr id="35" name="Picture 34" descr="A cartoon orange with a leaf&#10;&#10;Description automatically generated">
                <a:extLst>
                  <a:ext uri="{FF2B5EF4-FFF2-40B4-BE49-F238E27FC236}">
                    <a16:creationId xmlns:a16="http://schemas.microsoft.com/office/drawing/2014/main" id="{A15F7EDF-571D-5AA2-42A0-5216A76CD95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41085" y="2968463"/>
                <a:ext cx="360000" cy="360000"/>
              </a:xfrm>
              <a:prstGeom prst="rect">
                <a:avLst/>
              </a:prstGeom>
            </p:spPr>
          </p:pic>
          <p:pic>
            <p:nvPicPr>
              <p:cNvPr id="36" name="Graphic 35" descr="Bowl outline">
                <a:extLst>
                  <a:ext uri="{FF2B5EF4-FFF2-40B4-BE49-F238E27FC236}">
                    <a16:creationId xmlns:a16="http://schemas.microsoft.com/office/drawing/2014/main" id="{F3ACBD16-891C-8059-2B87-D630EF9EB355}"/>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205938" y="3056680"/>
                <a:ext cx="1800000" cy="1026659"/>
              </a:xfrm>
              <a:prstGeom prst="rect">
                <a:avLst/>
              </a:prstGeom>
            </p:spPr>
          </p:pic>
          <p:pic>
            <p:nvPicPr>
              <p:cNvPr id="37" name="Picture 36" descr="A cartoon orange with a leaf&#10;&#10;Description automatically generated">
                <a:extLst>
                  <a:ext uri="{FF2B5EF4-FFF2-40B4-BE49-F238E27FC236}">
                    <a16:creationId xmlns:a16="http://schemas.microsoft.com/office/drawing/2014/main" id="{E17694F3-C61A-7F3B-8072-1CC0474B45B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53526" y="2973049"/>
                <a:ext cx="360000" cy="360000"/>
              </a:xfrm>
              <a:prstGeom prst="rect">
                <a:avLst/>
              </a:prstGeom>
            </p:spPr>
          </p:pic>
        </p:grpSp>
        <p:grpSp>
          <p:nvGrpSpPr>
            <p:cNvPr id="2" name="Group 1">
              <a:extLst>
                <a:ext uri="{FF2B5EF4-FFF2-40B4-BE49-F238E27FC236}">
                  <a16:creationId xmlns:a16="http://schemas.microsoft.com/office/drawing/2014/main" id="{5434768B-48F7-A687-9FEE-D6DD23BD0CE7}"/>
                </a:ext>
              </a:extLst>
            </p:cNvPr>
            <p:cNvGrpSpPr/>
            <p:nvPr/>
          </p:nvGrpSpPr>
          <p:grpSpPr>
            <a:xfrm>
              <a:off x="6749592" y="421898"/>
              <a:ext cx="1800000" cy="1791583"/>
              <a:chOff x="7088269" y="2537416"/>
              <a:chExt cx="1800000" cy="1791583"/>
            </a:xfrm>
          </p:grpSpPr>
          <p:pic>
            <p:nvPicPr>
              <p:cNvPr id="13" name="Picture 12" descr="A red cherries with green leaves&#10;&#10;Description automatically generated">
                <a:extLst>
                  <a:ext uri="{FF2B5EF4-FFF2-40B4-BE49-F238E27FC236}">
                    <a16:creationId xmlns:a16="http://schemas.microsoft.com/office/drawing/2014/main" id="{4E6E0342-F617-805D-8AF2-6AD94AD6A27D}"/>
                  </a:ext>
                </a:extLst>
              </p:cNvPr>
              <p:cNvPicPr>
                <a:picLocks noChangeAspect="1"/>
              </p:cNvPicPr>
              <p:nvPr/>
            </p:nvPicPr>
            <p:blipFill>
              <a:blip r:embed="rId4">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20" name="Picture 19" descr="A cartoon orange with a leaf&#10;&#10;Description automatically generated">
                <a:extLst>
                  <a:ext uri="{FF2B5EF4-FFF2-40B4-BE49-F238E27FC236}">
                    <a16:creationId xmlns:a16="http://schemas.microsoft.com/office/drawing/2014/main" id="{3613CB77-355F-87FE-04BE-143CF422D92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21" name="Graphic 20" descr="Bowl outline">
                <a:extLst>
                  <a:ext uri="{FF2B5EF4-FFF2-40B4-BE49-F238E27FC236}">
                    <a16:creationId xmlns:a16="http://schemas.microsoft.com/office/drawing/2014/main" id="{0A224E0F-0C1C-A0D0-ABB0-3D1D678D9A1B}"/>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22" name="Picture 21" descr="A red apple with green leaf&#10;&#10;Description automatically generated">
                <a:extLst>
                  <a:ext uri="{FF2B5EF4-FFF2-40B4-BE49-F238E27FC236}">
                    <a16:creationId xmlns:a16="http://schemas.microsoft.com/office/drawing/2014/main" id="{18D57A48-148D-3881-45AB-FEEE831DC18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23" name="Picture 22" descr="A red apple with green leaf&#10;&#10;Description automatically generated">
                <a:extLst>
                  <a:ext uri="{FF2B5EF4-FFF2-40B4-BE49-F238E27FC236}">
                    <a16:creationId xmlns:a16="http://schemas.microsoft.com/office/drawing/2014/main" id="{4A2B5064-7068-45AF-BC6F-456EB4845B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24" name="Picture 23" descr="A red apple with green leaf&#10;&#10;Description automatically generated">
                <a:extLst>
                  <a:ext uri="{FF2B5EF4-FFF2-40B4-BE49-F238E27FC236}">
                    <a16:creationId xmlns:a16="http://schemas.microsoft.com/office/drawing/2014/main" id="{6188A18D-C8E2-8AB2-AEA7-FB0D15B6488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25" name="Picture 24" descr="A red apple with green leaf&#10;&#10;Description automatically generated">
                <a:extLst>
                  <a:ext uri="{FF2B5EF4-FFF2-40B4-BE49-F238E27FC236}">
                    <a16:creationId xmlns:a16="http://schemas.microsoft.com/office/drawing/2014/main" id="{3B73229B-2129-A91F-0761-8C3C3721CEB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26" name="Picture 25" descr="A cartoon orange with a leaf&#10;&#10;Description automatically generated">
                <a:extLst>
                  <a:ext uri="{FF2B5EF4-FFF2-40B4-BE49-F238E27FC236}">
                    <a16:creationId xmlns:a16="http://schemas.microsoft.com/office/drawing/2014/main" id="{25DE2791-A813-4288-97EE-A26487391EF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27" name="Picture 26" descr="A red cherries with green leaves&#10;&#10;Description automatically generated">
                <a:extLst>
                  <a:ext uri="{FF2B5EF4-FFF2-40B4-BE49-F238E27FC236}">
                    <a16:creationId xmlns:a16="http://schemas.microsoft.com/office/drawing/2014/main" id="{BB7C9810-C65B-548F-2E4F-EACBA279EEB4}"/>
                  </a:ext>
                </a:extLst>
              </p:cNvPr>
              <p:cNvPicPr>
                <a:picLocks noChangeAspect="1"/>
              </p:cNvPicPr>
              <p:nvPr/>
            </p:nvPicPr>
            <p:blipFill>
              <a:blip r:embed="rId4">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28" name="Picture 27" descr="A red cherries with green leaves&#10;&#10;Description automatically generated">
                <a:extLst>
                  <a:ext uri="{FF2B5EF4-FFF2-40B4-BE49-F238E27FC236}">
                    <a16:creationId xmlns:a16="http://schemas.microsoft.com/office/drawing/2014/main" id="{919E7226-5417-290F-F851-B334138C6678}"/>
                  </a:ext>
                </a:extLst>
              </p:cNvPr>
              <p:cNvPicPr>
                <a:picLocks noChangeAspect="1"/>
              </p:cNvPicPr>
              <p:nvPr/>
            </p:nvPicPr>
            <p:blipFill>
              <a:blip r:embed="rId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29" name="Picture 28" descr="A red cherries with green leaves&#10;&#10;Description automatically generated">
                <a:extLst>
                  <a:ext uri="{FF2B5EF4-FFF2-40B4-BE49-F238E27FC236}">
                    <a16:creationId xmlns:a16="http://schemas.microsoft.com/office/drawing/2014/main" id="{82EC0EFF-E4F0-CFDE-50C2-4A9B61104844}"/>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graphicFrame>
        <p:nvGraphicFramePr>
          <p:cNvPr id="39" name="Table 5">
            <a:extLst>
              <a:ext uri="{FF2B5EF4-FFF2-40B4-BE49-F238E27FC236}">
                <a16:creationId xmlns:a16="http://schemas.microsoft.com/office/drawing/2014/main" id="{EB1EC5C4-3235-AE40-CA7D-34FB470BE01F}"/>
              </a:ext>
            </a:extLst>
          </p:cNvPr>
          <p:cNvGraphicFramePr>
            <a:graphicFrameLocks noGrp="1"/>
          </p:cNvGraphicFramePr>
          <p:nvPr>
            <p:extLst>
              <p:ext uri="{D42A27DB-BD31-4B8C-83A1-F6EECF244321}">
                <p14:modId xmlns:p14="http://schemas.microsoft.com/office/powerpoint/2010/main" val="423752151"/>
              </p:ext>
            </p:extLst>
          </p:nvPr>
        </p:nvGraphicFramePr>
        <p:xfrm>
          <a:off x="118977" y="1368118"/>
          <a:ext cx="3835340" cy="4170853"/>
        </p:xfrm>
        <a:graphic>
          <a:graphicData uri="http://schemas.openxmlformats.org/drawingml/2006/table">
            <a:tbl>
              <a:tblPr firstRow="1" bandRow="1">
                <a:tableStyleId>{7E9639D4-E3E2-4D34-9284-5A2195B3D0D7}</a:tableStyleId>
              </a:tblPr>
              <a:tblGrid>
                <a:gridCol w="958835">
                  <a:extLst>
                    <a:ext uri="{9D8B030D-6E8A-4147-A177-3AD203B41FA5}">
                      <a16:colId xmlns:a16="http://schemas.microsoft.com/office/drawing/2014/main" val="2104260520"/>
                    </a:ext>
                  </a:extLst>
                </a:gridCol>
                <a:gridCol w="958835">
                  <a:extLst>
                    <a:ext uri="{9D8B030D-6E8A-4147-A177-3AD203B41FA5}">
                      <a16:colId xmlns:a16="http://schemas.microsoft.com/office/drawing/2014/main" val="3504707692"/>
                    </a:ext>
                  </a:extLst>
                </a:gridCol>
                <a:gridCol w="958835">
                  <a:extLst>
                    <a:ext uri="{9D8B030D-6E8A-4147-A177-3AD203B41FA5}">
                      <a16:colId xmlns:a16="http://schemas.microsoft.com/office/drawing/2014/main" val="3061476500"/>
                    </a:ext>
                  </a:extLst>
                </a:gridCol>
                <a:gridCol w="958835">
                  <a:extLst>
                    <a:ext uri="{9D8B030D-6E8A-4147-A177-3AD203B41FA5}">
                      <a16:colId xmlns:a16="http://schemas.microsoft.com/office/drawing/2014/main" val="571873810"/>
                    </a:ext>
                  </a:extLst>
                </a:gridCol>
              </a:tblGrid>
              <a:tr h="700147">
                <a:tc>
                  <a:txBody>
                    <a:bodyPr/>
                    <a:lstStyle/>
                    <a:p>
                      <a:pPr algn="ctr"/>
                      <a:r>
                        <a:rPr lang="en-US" sz="1500" b="1" dirty="0">
                          <a:solidFill>
                            <a:schemeClr val="bg1"/>
                          </a:solidFill>
                        </a:rPr>
                        <a:t>Is color red?</a:t>
                      </a:r>
                      <a:endParaRPr lang="en-PH" sz="1500" b="1" dirty="0">
                        <a:solidFill>
                          <a:schemeClr val="bg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500" b="1" dirty="0">
                          <a:solidFill>
                            <a:schemeClr val="bg1"/>
                          </a:solidFill>
                        </a:rPr>
                        <a:t>Is Round?</a:t>
                      </a:r>
                      <a:endParaRPr lang="en-PH" sz="1500" b="1" dirty="0">
                        <a:solidFill>
                          <a:schemeClr val="bg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PH" sz="1500" b="1" dirty="0">
                          <a:solidFill>
                            <a:schemeClr val="bg1"/>
                          </a:solidFill>
                        </a:rPr>
                        <a:t>Diameter</a:t>
                      </a:r>
                    </a:p>
                  </a:txBody>
                  <a:tcPr anchor="ctr">
                    <a:lnB w="12700" cap="flat" cmpd="sng" algn="ctr">
                      <a:solidFill>
                        <a:schemeClr val="tx1"/>
                      </a:solidFill>
                      <a:prstDash val="solid"/>
                      <a:round/>
                      <a:headEnd type="none" w="med" len="med"/>
                      <a:tailEnd type="none" w="med" len="med"/>
                    </a:lnB>
                  </a:tcPr>
                </a:tc>
                <a:tc>
                  <a:txBody>
                    <a:bodyPr/>
                    <a:lstStyle/>
                    <a:p>
                      <a:pPr algn="ctr"/>
                      <a:r>
                        <a:rPr lang="en-US" sz="1500" b="1" dirty="0">
                          <a:solidFill>
                            <a:schemeClr val="bg1"/>
                          </a:solidFill>
                        </a:rPr>
                        <a:t>Label</a:t>
                      </a:r>
                      <a:endParaRPr lang="en-PH" sz="1500" b="1" dirty="0">
                        <a:solidFill>
                          <a:schemeClr val="bg1"/>
                        </a:solidFill>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9023050"/>
                  </a:ext>
                </a:extLst>
              </a:tr>
              <a:tr h="350074">
                <a:tc>
                  <a:txBody>
                    <a:bodyPr/>
                    <a:lstStyle/>
                    <a:p>
                      <a:pPr algn="ctr"/>
                      <a:r>
                        <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rPr>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1" dirty="0">
                          <a:solidFill>
                            <a:srgbClr val="FF0000"/>
                          </a:solidFill>
                        </a:rPr>
                        <a:t>Cherry</a:t>
                      </a:r>
                      <a:endParaRPr lang="en-PH" sz="15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3920790"/>
                  </a:ext>
                </a:extLst>
              </a:tr>
              <a:tr h="350074">
                <a:tc>
                  <a:txBody>
                    <a:bodyPr/>
                    <a:lstStyle/>
                    <a:p>
                      <a:pPr algn="ctr"/>
                      <a:r>
                        <a:rPr kumimoji="0" lang="en-US" sz="15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1" dirty="0">
                          <a:solidFill>
                            <a:srgbClr val="FF0000"/>
                          </a:solidFill>
                        </a:rPr>
                        <a:t>Cherry</a:t>
                      </a:r>
                      <a:endParaRPr lang="en-PH" sz="1500"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145900"/>
                  </a:ext>
                </a:extLst>
              </a:tr>
              <a:tr h="350074">
                <a:tc>
                  <a:txBody>
                    <a:bodyPr/>
                    <a:lstStyle/>
                    <a:p>
                      <a:pPr algn="ctr"/>
                      <a:r>
                        <a:rPr kumimoji="0" lang="en-US" sz="15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1" dirty="0">
                          <a:solidFill>
                            <a:srgbClr val="FF0000"/>
                          </a:solidFill>
                        </a:rPr>
                        <a:t>Cherry</a:t>
                      </a:r>
                      <a:endParaRPr lang="en-PH" sz="1500"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9781549"/>
                  </a:ext>
                </a:extLst>
              </a:tr>
              <a:tr h="350074">
                <a:tc>
                  <a:txBody>
                    <a:bodyPr/>
                    <a:lstStyle/>
                    <a:p>
                      <a:pPr algn="ctr"/>
                      <a:r>
                        <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rPr>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Yes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b="1" dirty="0">
                          <a:solidFill>
                            <a:srgbClr val="FF0000"/>
                          </a:solidFill>
                        </a:rPr>
                        <a:t>Cherry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17048"/>
                  </a:ext>
                </a:extLst>
              </a:tr>
              <a:tr h="350074">
                <a:tc>
                  <a:txBody>
                    <a:bodyPr/>
                    <a:lstStyle/>
                    <a:p>
                      <a:pPr algn="ctr"/>
                      <a:r>
                        <a:rPr lang="en-US" sz="1500" dirty="0"/>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b="1" dirty="0">
                          <a:solidFill>
                            <a:srgbClr val="FF0000"/>
                          </a:solidFill>
                        </a:rPr>
                        <a:t>Apple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6218705"/>
                  </a:ext>
                </a:extLst>
              </a:tr>
              <a:tr h="157728">
                <a:tc>
                  <a:txBody>
                    <a:bodyPr/>
                    <a:lstStyle/>
                    <a:p>
                      <a:pPr algn="ctr"/>
                      <a:r>
                        <a:rPr lang="en-PH" sz="15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b="1" dirty="0">
                          <a:solidFill>
                            <a:srgbClr val="FFC000"/>
                          </a:solidFill>
                        </a:rPr>
                        <a:t>Orange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744108"/>
                  </a:ext>
                </a:extLst>
              </a:tr>
              <a:tr h="350074">
                <a:tc>
                  <a:txBody>
                    <a:bodyPr/>
                    <a:lstStyle/>
                    <a:p>
                      <a:pPr algn="ctr"/>
                      <a:r>
                        <a:rPr lang="en-PH" sz="15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b="1" dirty="0">
                          <a:solidFill>
                            <a:srgbClr val="FFC000"/>
                          </a:solidFill>
                        </a:rPr>
                        <a:t>Orange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0905415"/>
                  </a:ext>
                </a:extLst>
              </a:tr>
              <a:tr h="350074">
                <a:tc>
                  <a:txBody>
                    <a:bodyPr/>
                    <a:lstStyle/>
                    <a:p>
                      <a:pPr algn="ctr"/>
                      <a:r>
                        <a:rPr kumimoji="0" lang="en-US" sz="15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b="1" dirty="0">
                          <a:solidFill>
                            <a:srgbClr val="FF0000"/>
                          </a:solidFill>
                        </a:rPr>
                        <a:t>Apple</a:t>
                      </a:r>
                      <a:endParaRPr lang="en-PH" sz="1500"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2767962"/>
                  </a:ext>
                </a:extLst>
              </a:tr>
              <a:tr h="350074">
                <a:tc>
                  <a:txBody>
                    <a:bodyPr/>
                    <a:lstStyle/>
                    <a:p>
                      <a:pPr algn="ctr"/>
                      <a:r>
                        <a:rPr lang="en-PH" sz="15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b="1" dirty="0">
                          <a:solidFill>
                            <a:srgbClr val="FF0000"/>
                          </a:solidFill>
                        </a:rPr>
                        <a:t>Apple</a:t>
                      </a:r>
                      <a:endParaRPr lang="en-PH" sz="1500" b="1"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330942"/>
                  </a:ext>
                </a:extLst>
              </a:tr>
              <a:tr h="350074">
                <a:tc>
                  <a:txBody>
                    <a:bodyPr/>
                    <a:lstStyle/>
                    <a:p>
                      <a:pPr algn="ctr"/>
                      <a:r>
                        <a:rPr lang="en-PH" sz="15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b="1" dirty="0">
                          <a:solidFill>
                            <a:srgbClr val="FF0000"/>
                          </a:solidFill>
                        </a:rPr>
                        <a:t>Apple</a:t>
                      </a:r>
                      <a:endParaRPr lang="en-PH" sz="1500" b="1"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9537414"/>
                  </a:ext>
                </a:extLst>
              </a:tr>
            </a:tbl>
          </a:graphicData>
        </a:graphic>
      </p:graphicFrame>
    </p:spTree>
    <p:extLst>
      <p:ext uri="{BB962C8B-B14F-4D97-AF65-F5344CB8AC3E}">
        <p14:creationId xmlns:p14="http://schemas.microsoft.com/office/powerpoint/2010/main" val="790690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A07CF896-7F73-77F6-A81A-AF6858A8541D}"/>
              </a:ext>
            </a:extLst>
          </p:cNvPr>
          <p:cNvCxnSpPr>
            <a:cxnSpLocks/>
            <a:stCxn id="47" idx="2"/>
          </p:cNvCxnSpPr>
          <p:nvPr/>
        </p:nvCxnSpPr>
        <p:spPr>
          <a:xfrm flipH="1">
            <a:off x="6603901" y="2466878"/>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7" name="Rounded Rectangle 46">
            <a:extLst>
              <a:ext uri="{FF2B5EF4-FFF2-40B4-BE49-F238E27FC236}">
                <a16:creationId xmlns:a16="http://schemas.microsoft.com/office/drawing/2014/main" id="{33B5301F-0DDC-D702-6C38-610A471F109B}"/>
              </a:ext>
            </a:extLst>
          </p:cNvPr>
          <p:cNvSpPr/>
          <p:nvPr/>
        </p:nvSpPr>
        <p:spPr>
          <a:xfrm>
            <a:off x="6023549" y="1926878"/>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Round?</a:t>
            </a:r>
          </a:p>
        </p:txBody>
      </p:sp>
      <p:cxnSp>
        <p:nvCxnSpPr>
          <p:cNvPr id="49" name="Straight Connector 48">
            <a:extLst>
              <a:ext uri="{FF2B5EF4-FFF2-40B4-BE49-F238E27FC236}">
                <a16:creationId xmlns:a16="http://schemas.microsoft.com/office/drawing/2014/main" id="{11281353-5FF0-5660-E888-2D716CE0ED56}"/>
              </a:ext>
            </a:extLst>
          </p:cNvPr>
          <p:cNvCxnSpPr>
            <a:cxnSpLocks/>
            <a:stCxn id="47" idx="2"/>
          </p:cNvCxnSpPr>
          <p:nvPr/>
        </p:nvCxnSpPr>
        <p:spPr>
          <a:xfrm>
            <a:off x="7643549" y="2466878"/>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53" name="TextBox 52">
            <a:extLst>
              <a:ext uri="{FF2B5EF4-FFF2-40B4-BE49-F238E27FC236}">
                <a16:creationId xmlns:a16="http://schemas.microsoft.com/office/drawing/2014/main" id="{D3FD66B7-C495-5C24-5D9B-AC77829A12D4}"/>
              </a:ext>
            </a:extLst>
          </p:cNvPr>
          <p:cNvSpPr txBox="1"/>
          <p:nvPr/>
        </p:nvSpPr>
        <p:spPr>
          <a:xfrm>
            <a:off x="6325309" y="2521923"/>
            <a:ext cx="537070" cy="323165"/>
          </a:xfrm>
          <a:prstGeom prst="rect">
            <a:avLst/>
          </a:prstGeom>
          <a:noFill/>
        </p:spPr>
        <p:txBody>
          <a:bodyPr wrap="none" rtlCol="0">
            <a:spAutoFit/>
          </a:bodyPr>
          <a:lstStyle/>
          <a:p>
            <a:r>
              <a:rPr lang="en-US" sz="1500" b="1" dirty="0">
                <a:solidFill>
                  <a:srgbClr val="00B050"/>
                </a:solidFill>
              </a:rPr>
              <a:t>True</a:t>
            </a:r>
          </a:p>
        </p:txBody>
      </p:sp>
      <p:sp>
        <p:nvSpPr>
          <p:cNvPr id="54" name="TextBox 53">
            <a:extLst>
              <a:ext uri="{FF2B5EF4-FFF2-40B4-BE49-F238E27FC236}">
                <a16:creationId xmlns:a16="http://schemas.microsoft.com/office/drawing/2014/main" id="{FC4D8FFE-8072-8E81-740A-8C8BFAD257D3}"/>
              </a:ext>
            </a:extLst>
          </p:cNvPr>
          <p:cNvSpPr txBox="1"/>
          <p:nvPr/>
        </p:nvSpPr>
        <p:spPr>
          <a:xfrm>
            <a:off x="8258711" y="2550429"/>
            <a:ext cx="581762" cy="323165"/>
          </a:xfrm>
          <a:prstGeom prst="rect">
            <a:avLst/>
          </a:prstGeom>
          <a:noFill/>
        </p:spPr>
        <p:txBody>
          <a:bodyPr wrap="none" rtlCol="0">
            <a:spAutoFit/>
          </a:bodyPr>
          <a:lstStyle/>
          <a:p>
            <a:r>
              <a:rPr lang="en-US" sz="1500" b="1" dirty="0">
                <a:solidFill>
                  <a:srgbClr val="FF0000"/>
                </a:solidFill>
              </a:rPr>
              <a:t>False</a:t>
            </a:r>
          </a:p>
        </p:txBody>
      </p:sp>
      <p:sp>
        <p:nvSpPr>
          <p:cNvPr id="69" name="TextBox 68">
            <a:extLst>
              <a:ext uri="{FF2B5EF4-FFF2-40B4-BE49-F238E27FC236}">
                <a16:creationId xmlns:a16="http://schemas.microsoft.com/office/drawing/2014/main" id="{870BC567-3879-5DE0-6A8C-726585CD2B47}"/>
              </a:ext>
            </a:extLst>
          </p:cNvPr>
          <p:cNvSpPr txBox="1"/>
          <p:nvPr/>
        </p:nvSpPr>
        <p:spPr>
          <a:xfrm>
            <a:off x="105785" y="231099"/>
            <a:ext cx="4128864" cy="830997"/>
          </a:xfrm>
          <a:custGeom>
            <a:avLst/>
            <a:gdLst>
              <a:gd name="connsiteX0" fmla="*/ 0 w 4128864"/>
              <a:gd name="connsiteY0" fmla="*/ 0 h 830997"/>
              <a:gd name="connsiteX1" fmla="*/ 548549 w 4128864"/>
              <a:gd name="connsiteY1" fmla="*/ 0 h 830997"/>
              <a:gd name="connsiteX2" fmla="*/ 1014521 w 4128864"/>
              <a:gd name="connsiteY2" fmla="*/ 0 h 830997"/>
              <a:gd name="connsiteX3" fmla="*/ 1686936 w 4128864"/>
              <a:gd name="connsiteY3" fmla="*/ 0 h 830997"/>
              <a:gd name="connsiteX4" fmla="*/ 2235485 w 4128864"/>
              <a:gd name="connsiteY4" fmla="*/ 0 h 830997"/>
              <a:gd name="connsiteX5" fmla="*/ 2784034 w 4128864"/>
              <a:gd name="connsiteY5" fmla="*/ 0 h 830997"/>
              <a:gd name="connsiteX6" fmla="*/ 3456449 w 4128864"/>
              <a:gd name="connsiteY6" fmla="*/ 0 h 830997"/>
              <a:gd name="connsiteX7" fmla="*/ 4128864 w 4128864"/>
              <a:gd name="connsiteY7" fmla="*/ 0 h 830997"/>
              <a:gd name="connsiteX8" fmla="*/ 4128864 w 4128864"/>
              <a:gd name="connsiteY8" fmla="*/ 432118 h 830997"/>
              <a:gd name="connsiteX9" fmla="*/ 4128864 w 4128864"/>
              <a:gd name="connsiteY9" fmla="*/ 830997 h 830997"/>
              <a:gd name="connsiteX10" fmla="*/ 3621604 w 4128864"/>
              <a:gd name="connsiteY10" fmla="*/ 830997 h 830997"/>
              <a:gd name="connsiteX11" fmla="*/ 3031766 w 4128864"/>
              <a:gd name="connsiteY11" fmla="*/ 830997 h 830997"/>
              <a:gd name="connsiteX12" fmla="*/ 2483217 w 4128864"/>
              <a:gd name="connsiteY12" fmla="*/ 830997 h 830997"/>
              <a:gd name="connsiteX13" fmla="*/ 1810802 w 4128864"/>
              <a:gd name="connsiteY13" fmla="*/ 830997 h 830997"/>
              <a:gd name="connsiteX14" fmla="*/ 1138387 w 4128864"/>
              <a:gd name="connsiteY14" fmla="*/ 830997 h 830997"/>
              <a:gd name="connsiteX15" fmla="*/ 631126 w 4128864"/>
              <a:gd name="connsiteY15" fmla="*/ 830997 h 830997"/>
              <a:gd name="connsiteX16" fmla="*/ 0 w 4128864"/>
              <a:gd name="connsiteY16" fmla="*/ 830997 h 830997"/>
              <a:gd name="connsiteX17" fmla="*/ 0 w 4128864"/>
              <a:gd name="connsiteY17" fmla="*/ 398879 h 830997"/>
              <a:gd name="connsiteX18" fmla="*/ 0 w 4128864"/>
              <a:gd name="connsiteY18"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28864" h="830997" extrusionOk="0">
                <a:moveTo>
                  <a:pt x="0" y="0"/>
                </a:moveTo>
                <a:cubicBezTo>
                  <a:pt x="121217" y="-40859"/>
                  <a:pt x="281193" y="3805"/>
                  <a:pt x="548549" y="0"/>
                </a:cubicBezTo>
                <a:cubicBezTo>
                  <a:pt x="815905" y="-3805"/>
                  <a:pt x="813916" y="21352"/>
                  <a:pt x="1014521" y="0"/>
                </a:cubicBezTo>
                <a:cubicBezTo>
                  <a:pt x="1215126" y="-21352"/>
                  <a:pt x="1373035" y="17776"/>
                  <a:pt x="1686936" y="0"/>
                </a:cubicBezTo>
                <a:cubicBezTo>
                  <a:pt x="2000838" y="-17776"/>
                  <a:pt x="1973045" y="26020"/>
                  <a:pt x="2235485" y="0"/>
                </a:cubicBezTo>
                <a:cubicBezTo>
                  <a:pt x="2497925" y="-26020"/>
                  <a:pt x="2592545" y="1238"/>
                  <a:pt x="2784034" y="0"/>
                </a:cubicBezTo>
                <a:cubicBezTo>
                  <a:pt x="2975523" y="-1238"/>
                  <a:pt x="3241424" y="48557"/>
                  <a:pt x="3456449" y="0"/>
                </a:cubicBezTo>
                <a:cubicBezTo>
                  <a:pt x="3671475" y="-48557"/>
                  <a:pt x="3841529" y="74485"/>
                  <a:pt x="4128864" y="0"/>
                </a:cubicBezTo>
                <a:cubicBezTo>
                  <a:pt x="4133774" y="91743"/>
                  <a:pt x="4123358" y="224361"/>
                  <a:pt x="4128864" y="432118"/>
                </a:cubicBezTo>
                <a:cubicBezTo>
                  <a:pt x="4134370" y="639875"/>
                  <a:pt x="4127886" y="668997"/>
                  <a:pt x="4128864" y="830997"/>
                </a:cubicBezTo>
                <a:cubicBezTo>
                  <a:pt x="3968434" y="862607"/>
                  <a:pt x="3790483" y="783933"/>
                  <a:pt x="3621604" y="830997"/>
                </a:cubicBezTo>
                <a:cubicBezTo>
                  <a:pt x="3452725" y="878061"/>
                  <a:pt x="3239125" y="808720"/>
                  <a:pt x="3031766" y="830997"/>
                </a:cubicBezTo>
                <a:cubicBezTo>
                  <a:pt x="2824407" y="853274"/>
                  <a:pt x="2696809" y="768187"/>
                  <a:pt x="2483217" y="830997"/>
                </a:cubicBezTo>
                <a:cubicBezTo>
                  <a:pt x="2269625" y="893807"/>
                  <a:pt x="2080949" y="799213"/>
                  <a:pt x="1810802" y="830997"/>
                </a:cubicBezTo>
                <a:cubicBezTo>
                  <a:pt x="1540655" y="862781"/>
                  <a:pt x="1375121" y="803089"/>
                  <a:pt x="1138387" y="830997"/>
                </a:cubicBezTo>
                <a:cubicBezTo>
                  <a:pt x="901653" y="858905"/>
                  <a:pt x="863366" y="810256"/>
                  <a:pt x="631126" y="830997"/>
                </a:cubicBezTo>
                <a:cubicBezTo>
                  <a:pt x="398886" y="851738"/>
                  <a:pt x="297041" y="757680"/>
                  <a:pt x="0" y="830997"/>
                </a:cubicBezTo>
                <a:cubicBezTo>
                  <a:pt x="-32050" y="724287"/>
                  <a:pt x="46237" y="606371"/>
                  <a:pt x="0" y="398879"/>
                </a:cubicBezTo>
                <a:cubicBezTo>
                  <a:pt x="-46237" y="191387"/>
                  <a:pt x="42725" y="185550"/>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Let us do the exact same thing for the question </a:t>
            </a:r>
            <a:r>
              <a:rPr lang="en-US" sz="2400" b="1" dirty="0"/>
              <a:t>“Is Round?”</a:t>
            </a:r>
            <a:endParaRPr lang="en-PH" sz="2400" b="1" dirty="0"/>
          </a:p>
        </p:txBody>
      </p:sp>
      <p:pic>
        <p:nvPicPr>
          <p:cNvPr id="5" name="Picture 4" descr="A red cherries with green leaves&#10;&#10;Description automatically generated">
            <a:extLst>
              <a:ext uri="{FF2B5EF4-FFF2-40B4-BE49-F238E27FC236}">
                <a16:creationId xmlns:a16="http://schemas.microsoft.com/office/drawing/2014/main" id="{5A609240-57B9-BD1A-A006-627C3E42BC6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920283" y="3040540"/>
            <a:ext cx="360000" cy="360000"/>
          </a:xfrm>
          <a:prstGeom prst="rect">
            <a:avLst/>
          </a:prstGeom>
        </p:spPr>
      </p:pic>
      <p:pic>
        <p:nvPicPr>
          <p:cNvPr id="6" name="Graphic 5" descr="Bowl outline">
            <a:extLst>
              <a:ext uri="{FF2B5EF4-FFF2-40B4-BE49-F238E27FC236}">
                <a16:creationId xmlns:a16="http://schemas.microsoft.com/office/drawing/2014/main" id="{E53FC8C6-107F-784F-91A8-F6C1E8F1026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4879770" y="3575779"/>
            <a:ext cx="1800000" cy="1026659"/>
          </a:xfrm>
          <a:prstGeom prst="rect">
            <a:avLst/>
          </a:prstGeom>
        </p:spPr>
      </p:pic>
      <p:pic>
        <p:nvPicPr>
          <p:cNvPr id="7" name="Picture 6" descr="A red apple with green leaf&#10;&#10;Description automatically generated">
            <a:extLst>
              <a:ext uri="{FF2B5EF4-FFF2-40B4-BE49-F238E27FC236}">
                <a16:creationId xmlns:a16="http://schemas.microsoft.com/office/drawing/2014/main" id="{55B3A2F9-0190-63C7-5E25-F35175801E6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8379" y="3153530"/>
            <a:ext cx="360000" cy="360000"/>
          </a:xfrm>
          <a:prstGeom prst="rect">
            <a:avLst/>
          </a:prstGeom>
        </p:spPr>
      </p:pic>
      <p:pic>
        <p:nvPicPr>
          <p:cNvPr id="10" name="Picture 9" descr="A red apple with green leaf&#10;&#10;Description automatically generated">
            <a:extLst>
              <a:ext uri="{FF2B5EF4-FFF2-40B4-BE49-F238E27FC236}">
                <a16:creationId xmlns:a16="http://schemas.microsoft.com/office/drawing/2014/main" id="{1963E1CF-FD0E-9746-F203-DE7A0A70ED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8379" y="3571343"/>
            <a:ext cx="360000" cy="360000"/>
          </a:xfrm>
          <a:prstGeom prst="rect">
            <a:avLst/>
          </a:prstGeom>
        </p:spPr>
      </p:pic>
      <p:pic>
        <p:nvPicPr>
          <p:cNvPr id="16" name="Picture 15" descr="A red apple with green leaf&#10;&#10;Description automatically generated">
            <a:extLst>
              <a:ext uri="{FF2B5EF4-FFF2-40B4-BE49-F238E27FC236}">
                <a16:creationId xmlns:a16="http://schemas.microsoft.com/office/drawing/2014/main" id="{2F35A83E-C050-C89C-4673-4648B9627B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99770" y="3169380"/>
            <a:ext cx="360000" cy="360000"/>
          </a:xfrm>
          <a:prstGeom prst="rect">
            <a:avLst/>
          </a:prstGeom>
        </p:spPr>
      </p:pic>
      <p:pic>
        <p:nvPicPr>
          <p:cNvPr id="30" name="Picture 29" descr="A red apple with green leaf&#10;&#10;Description automatically generated">
            <a:extLst>
              <a:ext uri="{FF2B5EF4-FFF2-40B4-BE49-F238E27FC236}">
                <a16:creationId xmlns:a16="http://schemas.microsoft.com/office/drawing/2014/main" id="{E81E3470-599B-9BB8-D0D4-FAA39553BE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07140" y="3598943"/>
            <a:ext cx="360000" cy="304800"/>
          </a:xfrm>
          <a:prstGeom prst="rect">
            <a:avLst/>
          </a:prstGeom>
        </p:spPr>
      </p:pic>
      <p:pic>
        <p:nvPicPr>
          <p:cNvPr id="31" name="Picture 30" descr="A red cherries with green leaves&#10;&#10;Description automatically generated">
            <a:extLst>
              <a:ext uri="{FF2B5EF4-FFF2-40B4-BE49-F238E27FC236}">
                <a16:creationId xmlns:a16="http://schemas.microsoft.com/office/drawing/2014/main" id="{234C129C-B25D-C9C1-1EAE-65D4DEAC40D6}"/>
              </a:ext>
            </a:extLst>
          </p:cNvPr>
          <p:cNvPicPr>
            <a:picLocks noChangeAspect="1"/>
          </p:cNvPicPr>
          <p:nvPr/>
        </p:nvPicPr>
        <p:blipFill>
          <a:blip r:embed="rId4">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502958" y="3262670"/>
            <a:ext cx="360000" cy="360000"/>
          </a:xfrm>
          <a:prstGeom prst="rect">
            <a:avLst/>
          </a:prstGeom>
        </p:spPr>
      </p:pic>
      <p:pic>
        <p:nvPicPr>
          <p:cNvPr id="32" name="Picture 31" descr="A red cherries with green leaves&#10;&#10;Description automatically generated">
            <a:extLst>
              <a:ext uri="{FF2B5EF4-FFF2-40B4-BE49-F238E27FC236}">
                <a16:creationId xmlns:a16="http://schemas.microsoft.com/office/drawing/2014/main" id="{2B293164-7F8D-3F9F-5F2C-6A184D586FA5}"/>
              </a:ext>
            </a:extLst>
          </p:cNvPr>
          <p:cNvPicPr>
            <a:picLocks noChangeAspect="1"/>
          </p:cNvPicPr>
          <p:nvPr/>
        </p:nvPicPr>
        <p:blipFill>
          <a:blip r:embed="rId4">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305347" y="3249000"/>
            <a:ext cx="360000" cy="360000"/>
          </a:xfrm>
          <a:prstGeom prst="rect">
            <a:avLst/>
          </a:prstGeom>
        </p:spPr>
      </p:pic>
      <p:pic>
        <p:nvPicPr>
          <p:cNvPr id="33" name="Picture 32" descr="A red cherries with green leaves&#10;&#10;Description automatically generated">
            <a:extLst>
              <a:ext uri="{FF2B5EF4-FFF2-40B4-BE49-F238E27FC236}">
                <a16:creationId xmlns:a16="http://schemas.microsoft.com/office/drawing/2014/main" id="{DC87C0FC-F267-563C-B26E-BA7CDE198B2C}"/>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879192" y="3710887"/>
            <a:ext cx="360000" cy="360000"/>
          </a:xfrm>
          <a:prstGeom prst="rect">
            <a:avLst/>
          </a:prstGeom>
        </p:spPr>
      </p:pic>
      <p:grpSp>
        <p:nvGrpSpPr>
          <p:cNvPr id="34" name="Group 33">
            <a:extLst>
              <a:ext uri="{FF2B5EF4-FFF2-40B4-BE49-F238E27FC236}">
                <a16:creationId xmlns:a16="http://schemas.microsoft.com/office/drawing/2014/main" id="{C9B0FB5D-12AB-933F-3D1C-1B9AD75E9E70}"/>
              </a:ext>
            </a:extLst>
          </p:cNvPr>
          <p:cNvGrpSpPr/>
          <p:nvPr/>
        </p:nvGrpSpPr>
        <p:grpSpPr>
          <a:xfrm>
            <a:off x="8179178" y="3442670"/>
            <a:ext cx="1800000" cy="1114876"/>
            <a:chOff x="7205938" y="2968463"/>
            <a:chExt cx="1800000" cy="1114876"/>
          </a:xfrm>
        </p:grpSpPr>
        <p:pic>
          <p:nvPicPr>
            <p:cNvPr id="35" name="Picture 34" descr="A cartoon orange with a leaf&#10;&#10;Description automatically generated">
              <a:extLst>
                <a:ext uri="{FF2B5EF4-FFF2-40B4-BE49-F238E27FC236}">
                  <a16:creationId xmlns:a16="http://schemas.microsoft.com/office/drawing/2014/main" id="{A15F7EDF-571D-5AA2-42A0-5216A76CD95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41085" y="2968463"/>
              <a:ext cx="360000" cy="360000"/>
            </a:xfrm>
            <a:prstGeom prst="rect">
              <a:avLst/>
            </a:prstGeom>
          </p:spPr>
        </p:pic>
        <p:pic>
          <p:nvPicPr>
            <p:cNvPr id="36" name="Graphic 35" descr="Bowl outline">
              <a:extLst>
                <a:ext uri="{FF2B5EF4-FFF2-40B4-BE49-F238E27FC236}">
                  <a16:creationId xmlns:a16="http://schemas.microsoft.com/office/drawing/2014/main" id="{F3ACBD16-891C-8059-2B87-D630EF9EB355}"/>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205938" y="3056680"/>
              <a:ext cx="1800000" cy="1026659"/>
            </a:xfrm>
            <a:prstGeom prst="rect">
              <a:avLst/>
            </a:prstGeom>
          </p:spPr>
        </p:pic>
        <p:pic>
          <p:nvPicPr>
            <p:cNvPr id="37" name="Picture 36" descr="A cartoon orange with a leaf&#10;&#10;Description automatically generated">
              <a:extLst>
                <a:ext uri="{FF2B5EF4-FFF2-40B4-BE49-F238E27FC236}">
                  <a16:creationId xmlns:a16="http://schemas.microsoft.com/office/drawing/2014/main" id="{E17694F3-C61A-7F3B-8072-1CC0474B45B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53526" y="2973049"/>
              <a:ext cx="360000" cy="360000"/>
            </a:xfrm>
            <a:prstGeom prst="rect">
              <a:avLst/>
            </a:prstGeom>
          </p:spPr>
        </p:pic>
      </p:grpSp>
      <p:grpSp>
        <p:nvGrpSpPr>
          <p:cNvPr id="2" name="Group 1">
            <a:extLst>
              <a:ext uri="{FF2B5EF4-FFF2-40B4-BE49-F238E27FC236}">
                <a16:creationId xmlns:a16="http://schemas.microsoft.com/office/drawing/2014/main" id="{710CD455-AA47-17E5-3993-96FFEF1ED0B0}"/>
              </a:ext>
            </a:extLst>
          </p:cNvPr>
          <p:cNvGrpSpPr/>
          <p:nvPr/>
        </p:nvGrpSpPr>
        <p:grpSpPr>
          <a:xfrm>
            <a:off x="6749592" y="403198"/>
            <a:ext cx="1800000" cy="1791583"/>
            <a:chOff x="7088269" y="2537416"/>
            <a:chExt cx="1800000" cy="1791583"/>
          </a:xfrm>
        </p:grpSpPr>
        <p:pic>
          <p:nvPicPr>
            <p:cNvPr id="13" name="Picture 12" descr="A red cherries with green leaves&#10;&#10;Description automatically generated">
              <a:extLst>
                <a:ext uri="{FF2B5EF4-FFF2-40B4-BE49-F238E27FC236}">
                  <a16:creationId xmlns:a16="http://schemas.microsoft.com/office/drawing/2014/main" id="{56EBCFFF-D505-A90E-3095-9DED12E0C9CC}"/>
                </a:ext>
              </a:extLst>
            </p:cNvPr>
            <p:cNvPicPr>
              <a:picLocks noChangeAspect="1"/>
            </p:cNvPicPr>
            <p:nvPr/>
          </p:nvPicPr>
          <p:blipFill>
            <a:blip r:embed="rId4">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20" name="Picture 19" descr="A cartoon orange with a leaf&#10;&#10;Description automatically generated">
              <a:extLst>
                <a:ext uri="{FF2B5EF4-FFF2-40B4-BE49-F238E27FC236}">
                  <a16:creationId xmlns:a16="http://schemas.microsoft.com/office/drawing/2014/main" id="{B28AC70C-9C05-1C7F-054E-82BF88F8562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21" name="Graphic 20" descr="Bowl outline">
              <a:extLst>
                <a:ext uri="{FF2B5EF4-FFF2-40B4-BE49-F238E27FC236}">
                  <a16:creationId xmlns:a16="http://schemas.microsoft.com/office/drawing/2014/main" id="{FEFA188C-7B47-DB6A-C9E6-3804AD996F7E}"/>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22" name="Picture 21" descr="A red apple with green leaf&#10;&#10;Description automatically generated">
              <a:extLst>
                <a:ext uri="{FF2B5EF4-FFF2-40B4-BE49-F238E27FC236}">
                  <a16:creationId xmlns:a16="http://schemas.microsoft.com/office/drawing/2014/main" id="{A4C6713B-95F1-202D-FEC4-951D98E9C9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23" name="Picture 22" descr="A red apple with green leaf&#10;&#10;Description automatically generated">
              <a:extLst>
                <a:ext uri="{FF2B5EF4-FFF2-40B4-BE49-F238E27FC236}">
                  <a16:creationId xmlns:a16="http://schemas.microsoft.com/office/drawing/2014/main" id="{7E2FE98F-930A-A2D8-E472-102A5DCAF2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24" name="Picture 23" descr="A red apple with green leaf&#10;&#10;Description automatically generated">
              <a:extLst>
                <a:ext uri="{FF2B5EF4-FFF2-40B4-BE49-F238E27FC236}">
                  <a16:creationId xmlns:a16="http://schemas.microsoft.com/office/drawing/2014/main" id="{D7560C8D-D3D3-039C-3236-BEA0443A97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25" name="Picture 24" descr="A red apple with green leaf&#10;&#10;Description automatically generated">
              <a:extLst>
                <a:ext uri="{FF2B5EF4-FFF2-40B4-BE49-F238E27FC236}">
                  <a16:creationId xmlns:a16="http://schemas.microsoft.com/office/drawing/2014/main" id="{6647AF35-3DA1-7579-5BCD-F8A1E152DD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26" name="Picture 25" descr="A cartoon orange with a leaf&#10;&#10;Description automatically generated">
              <a:extLst>
                <a:ext uri="{FF2B5EF4-FFF2-40B4-BE49-F238E27FC236}">
                  <a16:creationId xmlns:a16="http://schemas.microsoft.com/office/drawing/2014/main" id="{7D4B5737-9067-97D6-0E51-80A74CE0387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27" name="Picture 26" descr="A red cherries with green leaves&#10;&#10;Description automatically generated">
              <a:extLst>
                <a:ext uri="{FF2B5EF4-FFF2-40B4-BE49-F238E27FC236}">
                  <a16:creationId xmlns:a16="http://schemas.microsoft.com/office/drawing/2014/main" id="{5258E9C5-EACC-6B4D-D979-2F28CDF4C66E}"/>
                </a:ext>
              </a:extLst>
            </p:cNvPr>
            <p:cNvPicPr>
              <a:picLocks noChangeAspect="1"/>
            </p:cNvPicPr>
            <p:nvPr/>
          </p:nvPicPr>
          <p:blipFill>
            <a:blip r:embed="rId4">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28" name="Picture 27" descr="A red cherries with green leaves&#10;&#10;Description automatically generated">
              <a:extLst>
                <a:ext uri="{FF2B5EF4-FFF2-40B4-BE49-F238E27FC236}">
                  <a16:creationId xmlns:a16="http://schemas.microsoft.com/office/drawing/2014/main" id="{74C7AE99-6DF5-798C-7C87-E0A93D0214B6}"/>
                </a:ext>
              </a:extLst>
            </p:cNvPr>
            <p:cNvPicPr>
              <a:picLocks noChangeAspect="1"/>
            </p:cNvPicPr>
            <p:nvPr/>
          </p:nvPicPr>
          <p:blipFill>
            <a:blip r:embed="rId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29" name="Picture 28" descr="A red cherries with green leaves&#10;&#10;Description automatically generated">
              <a:extLst>
                <a:ext uri="{FF2B5EF4-FFF2-40B4-BE49-F238E27FC236}">
                  <a16:creationId xmlns:a16="http://schemas.microsoft.com/office/drawing/2014/main" id="{CA77A383-A2E6-E803-187E-76E6384E2655}"/>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aphicFrame>
        <p:nvGraphicFramePr>
          <p:cNvPr id="38" name="Table 5">
            <a:extLst>
              <a:ext uri="{FF2B5EF4-FFF2-40B4-BE49-F238E27FC236}">
                <a16:creationId xmlns:a16="http://schemas.microsoft.com/office/drawing/2014/main" id="{6260C0FB-7EDE-59F7-3ECB-1FE43C80E68C}"/>
              </a:ext>
            </a:extLst>
          </p:cNvPr>
          <p:cNvGraphicFramePr>
            <a:graphicFrameLocks noGrp="1"/>
          </p:cNvGraphicFramePr>
          <p:nvPr>
            <p:extLst>
              <p:ext uri="{D42A27DB-BD31-4B8C-83A1-F6EECF244321}">
                <p14:modId xmlns:p14="http://schemas.microsoft.com/office/powerpoint/2010/main" val="423752151"/>
              </p:ext>
            </p:extLst>
          </p:nvPr>
        </p:nvGraphicFramePr>
        <p:xfrm>
          <a:off x="118977" y="1368118"/>
          <a:ext cx="3835340" cy="4170853"/>
        </p:xfrm>
        <a:graphic>
          <a:graphicData uri="http://schemas.openxmlformats.org/drawingml/2006/table">
            <a:tbl>
              <a:tblPr firstRow="1" bandRow="1">
                <a:tableStyleId>{7E9639D4-E3E2-4D34-9284-5A2195B3D0D7}</a:tableStyleId>
              </a:tblPr>
              <a:tblGrid>
                <a:gridCol w="958835">
                  <a:extLst>
                    <a:ext uri="{9D8B030D-6E8A-4147-A177-3AD203B41FA5}">
                      <a16:colId xmlns:a16="http://schemas.microsoft.com/office/drawing/2014/main" val="2104260520"/>
                    </a:ext>
                  </a:extLst>
                </a:gridCol>
                <a:gridCol w="958835">
                  <a:extLst>
                    <a:ext uri="{9D8B030D-6E8A-4147-A177-3AD203B41FA5}">
                      <a16:colId xmlns:a16="http://schemas.microsoft.com/office/drawing/2014/main" val="3504707692"/>
                    </a:ext>
                  </a:extLst>
                </a:gridCol>
                <a:gridCol w="958835">
                  <a:extLst>
                    <a:ext uri="{9D8B030D-6E8A-4147-A177-3AD203B41FA5}">
                      <a16:colId xmlns:a16="http://schemas.microsoft.com/office/drawing/2014/main" val="3061476500"/>
                    </a:ext>
                  </a:extLst>
                </a:gridCol>
                <a:gridCol w="958835">
                  <a:extLst>
                    <a:ext uri="{9D8B030D-6E8A-4147-A177-3AD203B41FA5}">
                      <a16:colId xmlns:a16="http://schemas.microsoft.com/office/drawing/2014/main" val="571873810"/>
                    </a:ext>
                  </a:extLst>
                </a:gridCol>
              </a:tblGrid>
              <a:tr h="700147">
                <a:tc>
                  <a:txBody>
                    <a:bodyPr/>
                    <a:lstStyle/>
                    <a:p>
                      <a:pPr algn="ctr"/>
                      <a:r>
                        <a:rPr lang="en-US" sz="1500" b="1" dirty="0">
                          <a:solidFill>
                            <a:schemeClr val="bg1"/>
                          </a:solidFill>
                        </a:rPr>
                        <a:t>Is color red?</a:t>
                      </a:r>
                      <a:endParaRPr lang="en-PH" sz="1500" b="1" dirty="0">
                        <a:solidFill>
                          <a:schemeClr val="bg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500" b="1" dirty="0">
                          <a:solidFill>
                            <a:schemeClr val="bg1"/>
                          </a:solidFill>
                        </a:rPr>
                        <a:t>Is Round?</a:t>
                      </a:r>
                      <a:endParaRPr lang="en-PH" sz="1500" b="1" dirty="0">
                        <a:solidFill>
                          <a:schemeClr val="bg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PH" sz="1500" b="1" dirty="0">
                          <a:solidFill>
                            <a:schemeClr val="bg1"/>
                          </a:solidFill>
                        </a:rPr>
                        <a:t>Diameter</a:t>
                      </a:r>
                    </a:p>
                  </a:txBody>
                  <a:tcPr anchor="ctr">
                    <a:lnB w="12700" cap="flat" cmpd="sng" algn="ctr">
                      <a:solidFill>
                        <a:schemeClr val="tx1"/>
                      </a:solidFill>
                      <a:prstDash val="solid"/>
                      <a:round/>
                      <a:headEnd type="none" w="med" len="med"/>
                      <a:tailEnd type="none" w="med" len="med"/>
                    </a:lnB>
                  </a:tcPr>
                </a:tc>
                <a:tc>
                  <a:txBody>
                    <a:bodyPr/>
                    <a:lstStyle/>
                    <a:p>
                      <a:pPr algn="ctr"/>
                      <a:r>
                        <a:rPr lang="en-US" sz="1500" b="1" dirty="0">
                          <a:solidFill>
                            <a:schemeClr val="bg1"/>
                          </a:solidFill>
                        </a:rPr>
                        <a:t>Label</a:t>
                      </a:r>
                      <a:endParaRPr lang="en-PH" sz="1500" b="1" dirty="0">
                        <a:solidFill>
                          <a:schemeClr val="bg1"/>
                        </a:solidFill>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9023050"/>
                  </a:ext>
                </a:extLst>
              </a:tr>
              <a:tr h="350074">
                <a:tc>
                  <a:txBody>
                    <a:bodyPr/>
                    <a:lstStyle/>
                    <a:p>
                      <a:pPr algn="ctr"/>
                      <a:r>
                        <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rPr>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1" dirty="0">
                          <a:solidFill>
                            <a:srgbClr val="FF0000"/>
                          </a:solidFill>
                        </a:rPr>
                        <a:t>Cherry</a:t>
                      </a:r>
                      <a:endParaRPr lang="en-PH" sz="15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3920790"/>
                  </a:ext>
                </a:extLst>
              </a:tr>
              <a:tr h="350074">
                <a:tc>
                  <a:txBody>
                    <a:bodyPr/>
                    <a:lstStyle/>
                    <a:p>
                      <a:pPr algn="ctr"/>
                      <a:r>
                        <a:rPr kumimoji="0" lang="en-US" sz="15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1" dirty="0">
                          <a:solidFill>
                            <a:srgbClr val="FF0000"/>
                          </a:solidFill>
                        </a:rPr>
                        <a:t>Cherry</a:t>
                      </a:r>
                      <a:endParaRPr lang="en-PH" sz="1500"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145900"/>
                  </a:ext>
                </a:extLst>
              </a:tr>
              <a:tr h="350074">
                <a:tc>
                  <a:txBody>
                    <a:bodyPr/>
                    <a:lstStyle/>
                    <a:p>
                      <a:pPr algn="ctr"/>
                      <a:r>
                        <a:rPr kumimoji="0" lang="en-US" sz="15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dirty="0"/>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500" b="1" dirty="0">
                          <a:solidFill>
                            <a:srgbClr val="FF0000"/>
                          </a:solidFill>
                        </a:rPr>
                        <a:t>Cherry</a:t>
                      </a:r>
                      <a:endParaRPr lang="en-PH" sz="1500"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9781549"/>
                  </a:ext>
                </a:extLst>
              </a:tr>
              <a:tr h="350074">
                <a:tc>
                  <a:txBody>
                    <a:bodyPr/>
                    <a:lstStyle/>
                    <a:p>
                      <a:pPr algn="ctr"/>
                      <a:r>
                        <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rPr>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Yes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b="1" dirty="0">
                          <a:solidFill>
                            <a:srgbClr val="FF0000"/>
                          </a:solidFill>
                        </a:rPr>
                        <a:t>Cherry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17048"/>
                  </a:ext>
                </a:extLst>
              </a:tr>
              <a:tr h="350074">
                <a:tc>
                  <a:txBody>
                    <a:bodyPr/>
                    <a:lstStyle/>
                    <a:p>
                      <a:pPr algn="ctr"/>
                      <a:r>
                        <a:rPr lang="en-US" sz="1500" dirty="0"/>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b="1" dirty="0">
                          <a:solidFill>
                            <a:srgbClr val="FF0000"/>
                          </a:solidFill>
                        </a:rPr>
                        <a:t>Apple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6218705"/>
                  </a:ext>
                </a:extLst>
              </a:tr>
              <a:tr h="157728">
                <a:tc>
                  <a:txBody>
                    <a:bodyPr/>
                    <a:lstStyle/>
                    <a:p>
                      <a:pPr algn="ctr"/>
                      <a:r>
                        <a:rPr lang="en-PH" sz="15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b="1" dirty="0">
                          <a:solidFill>
                            <a:srgbClr val="FFC000"/>
                          </a:solidFill>
                        </a:rPr>
                        <a:t>Orange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744108"/>
                  </a:ext>
                </a:extLst>
              </a:tr>
              <a:tr h="350074">
                <a:tc>
                  <a:txBody>
                    <a:bodyPr/>
                    <a:lstStyle/>
                    <a:p>
                      <a:pPr algn="ctr"/>
                      <a:r>
                        <a:rPr lang="en-PH" sz="15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b="1" dirty="0">
                          <a:solidFill>
                            <a:srgbClr val="FFC000"/>
                          </a:solidFill>
                        </a:rPr>
                        <a:t>Orange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0905415"/>
                  </a:ext>
                </a:extLst>
              </a:tr>
              <a:tr h="350074">
                <a:tc>
                  <a:txBody>
                    <a:bodyPr/>
                    <a:lstStyle/>
                    <a:p>
                      <a:pPr algn="ctr"/>
                      <a:r>
                        <a:rPr kumimoji="0" lang="en-US" sz="1500" b="0" i="0" u="none" strike="noStrike" kern="1200" cap="none" spc="0" normalizeH="0" baseline="0" noProof="0">
                          <a:ln>
                            <a:noFill/>
                          </a:ln>
                          <a:solidFill>
                            <a:prstClr val="black"/>
                          </a:solidFill>
                          <a:effectLst/>
                          <a:uLnTx/>
                          <a:uFillTx/>
                          <a:latin typeface="Calibri" panose="020F0502020204030204"/>
                          <a:ea typeface="+mn-ea"/>
                          <a:cs typeface="+mn-cs"/>
                        </a:rPr>
                        <a:t>Yes</a:t>
                      </a:r>
                      <a:endParaRPr lang="en-PH"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b="1" dirty="0">
                          <a:solidFill>
                            <a:srgbClr val="FF0000"/>
                          </a:solidFill>
                        </a:rPr>
                        <a:t>Apple</a:t>
                      </a:r>
                      <a:endParaRPr lang="en-PH" sz="1500" b="1"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2767962"/>
                  </a:ext>
                </a:extLst>
              </a:tr>
              <a:tr h="350074">
                <a:tc>
                  <a:txBody>
                    <a:bodyPr/>
                    <a:lstStyle/>
                    <a:p>
                      <a:pPr algn="ctr"/>
                      <a:r>
                        <a:rPr lang="en-PH" sz="15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b="1" dirty="0">
                          <a:solidFill>
                            <a:srgbClr val="FF0000"/>
                          </a:solidFill>
                        </a:rPr>
                        <a:t>Apple</a:t>
                      </a:r>
                      <a:endParaRPr lang="en-PH" sz="1500" b="1"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330942"/>
                  </a:ext>
                </a:extLst>
              </a:tr>
              <a:tr h="350074">
                <a:tc>
                  <a:txBody>
                    <a:bodyPr/>
                    <a:lstStyle/>
                    <a:p>
                      <a:pPr algn="ctr"/>
                      <a:r>
                        <a:rPr lang="en-PH" sz="15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PH" sz="1500" b="1" dirty="0">
                          <a:solidFill>
                            <a:srgbClr val="FF0000"/>
                          </a:solidFill>
                        </a:rPr>
                        <a:t>Apple</a:t>
                      </a:r>
                      <a:endParaRPr lang="en-PH" sz="1500" b="1"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9537414"/>
                  </a:ext>
                </a:extLst>
              </a:tr>
            </a:tbl>
          </a:graphicData>
        </a:graphic>
      </p:graphicFrame>
    </p:spTree>
    <p:extLst>
      <p:ext uri="{BB962C8B-B14F-4D97-AF65-F5344CB8AC3E}">
        <p14:creationId xmlns:p14="http://schemas.microsoft.com/office/powerpoint/2010/main" val="1192483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69" name="TextBox 68">
            <a:extLst>
              <a:ext uri="{FF2B5EF4-FFF2-40B4-BE49-F238E27FC236}">
                <a16:creationId xmlns:a16="http://schemas.microsoft.com/office/drawing/2014/main" id="{870BC567-3879-5DE0-6A8C-726585CD2B47}"/>
              </a:ext>
            </a:extLst>
          </p:cNvPr>
          <p:cNvSpPr txBox="1"/>
          <p:nvPr/>
        </p:nvSpPr>
        <p:spPr>
          <a:xfrm>
            <a:off x="105785" y="231099"/>
            <a:ext cx="9802178" cy="830997"/>
          </a:xfrm>
          <a:custGeom>
            <a:avLst/>
            <a:gdLst>
              <a:gd name="connsiteX0" fmla="*/ 0 w 9802178"/>
              <a:gd name="connsiteY0" fmla="*/ 0 h 830997"/>
              <a:gd name="connsiteX1" fmla="*/ 478577 w 9802178"/>
              <a:gd name="connsiteY1" fmla="*/ 0 h 830997"/>
              <a:gd name="connsiteX2" fmla="*/ 761110 w 9802178"/>
              <a:gd name="connsiteY2" fmla="*/ 0 h 830997"/>
              <a:gd name="connsiteX3" fmla="*/ 1533753 w 9802178"/>
              <a:gd name="connsiteY3" fmla="*/ 0 h 830997"/>
              <a:gd name="connsiteX4" fmla="*/ 2012329 w 9802178"/>
              <a:gd name="connsiteY4" fmla="*/ 0 h 830997"/>
              <a:gd name="connsiteX5" fmla="*/ 2490906 w 9802178"/>
              <a:gd name="connsiteY5" fmla="*/ 0 h 830997"/>
              <a:gd name="connsiteX6" fmla="*/ 3263549 w 9802178"/>
              <a:gd name="connsiteY6" fmla="*/ 0 h 830997"/>
              <a:gd name="connsiteX7" fmla="*/ 3644104 w 9802178"/>
              <a:gd name="connsiteY7" fmla="*/ 0 h 830997"/>
              <a:gd name="connsiteX8" fmla="*/ 4416746 w 9802178"/>
              <a:gd name="connsiteY8" fmla="*/ 0 h 830997"/>
              <a:gd name="connsiteX9" fmla="*/ 5189388 w 9802178"/>
              <a:gd name="connsiteY9" fmla="*/ 0 h 830997"/>
              <a:gd name="connsiteX10" fmla="*/ 5765987 w 9802178"/>
              <a:gd name="connsiteY10" fmla="*/ 0 h 830997"/>
              <a:gd name="connsiteX11" fmla="*/ 6538629 w 9802178"/>
              <a:gd name="connsiteY11" fmla="*/ 0 h 830997"/>
              <a:gd name="connsiteX12" fmla="*/ 7017206 w 9802178"/>
              <a:gd name="connsiteY12" fmla="*/ 0 h 830997"/>
              <a:gd name="connsiteX13" fmla="*/ 7495783 w 9802178"/>
              <a:gd name="connsiteY13" fmla="*/ 0 h 830997"/>
              <a:gd name="connsiteX14" fmla="*/ 8170404 w 9802178"/>
              <a:gd name="connsiteY14" fmla="*/ 0 h 830997"/>
              <a:gd name="connsiteX15" fmla="*/ 8648981 w 9802178"/>
              <a:gd name="connsiteY15" fmla="*/ 0 h 830997"/>
              <a:gd name="connsiteX16" fmla="*/ 9802178 w 9802178"/>
              <a:gd name="connsiteY16" fmla="*/ 0 h 830997"/>
              <a:gd name="connsiteX17" fmla="*/ 9802178 w 9802178"/>
              <a:gd name="connsiteY17" fmla="*/ 432118 h 830997"/>
              <a:gd name="connsiteX18" fmla="*/ 9802178 w 9802178"/>
              <a:gd name="connsiteY18" fmla="*/ 830997 h 830997"/>
              <a:gd name="connsiteX19" fmla="*/ 9127558 w 9802178"/>
              <a:gd name="connsiteY19" fmla="*/ 830997 h 830997"/>
              <a:gd name="connsiteX20" fmla="*/ 8747002 w 9802178"/>
              <a:gd name="connsiteY20" fmla="*/ 830997 h 830997"/>
              <a:gd name="connsiteX21" fmla="*/ 7974360 w 9802178"/>
              <a:gd name="connsiteY21" fmla="*/ 830997 h 830997"/>
              <a:gd name="connsiteX22" fmla="*/ 7397761 w 9802178"/>
              <a:gd name="connsiteY22" fmla="*/ 830997 h 830997"/>
              <a:gd name="connsiteX23" fmla="*/ 7017206 w 9802178"/>
              <a:gd name="connsiteY23" fmla="*/ 830997 h 830997"/>
              <a:gd name="connsiteX24" fmla="*/ 6440608 w 9802178"/>
              <a:gd name="connsiteY24" fmla="*/ 830997 h 830997"/>
              <a:gd name="connsiteX25" fmla="*/ 6158074 w 9802178"/>
              <a:gd name="connsiteY25" fmla="*/ 830997 h 830997"/>
              <a:gd name="connsiteX26" fmla="*/ 5875541 w 9802178"/>
              <a:gd name="connsiteY26" fmla="*/ 830997 h 830997"/>
              <a:gd name="connsiteX27" fmla="*/ 5298942 w 9802178"/>
              <a:gd name="connsiteY27" fmla="*/ 830997 h 830997"/>
              <a:gd name="connsiteX28" fmla="*/ 4918387 w 9802178"/>
              <a:gd name="connsiteY28" fmla="*/ 830997 h 830997"/>
              <a:gd name="connsiteX29" fmla="*/ 4243766 w 9802178"/>
              <a:gd name="connsiteY29" fmla="*/ 830997 h 830997"/>
              <a:gd name="connsiteX30" fmla="*/ 3863211 w 9802178"/>
              <a:gd name="connsiteY30" fmla="*/ 830997 h 830997"/>
              <a:gd name="connsiteX31" fmla="*/ 3188591 w 9802178"/>
              <a:gd name="connsiteY31" fmla="*/ 830997 h 830997"/>
              <a:gd name="connsiteX32" fmla="*/ 2906057 w 9802178"/>
              <a:gd name="connsiteY32" fmla="*/ 830997 h 830997"/>
              <a:gd name="connsiteX33" fmla="*/ 2231437 w 9802178"/>
              <a:gd name="connsiteY33" fmla="*/ 830997 h 830997"/>
              <a:gd name="connsiteX34" fmla="*/ 1850882 w 9802178"/>
              <a:gd name="connsiteY34" fmla="*/ 830997 h 830997"/>
              <a:gd name="connsiteX35" fmla="*/ 1568348 w 9802178"/>
              <a:gd name="connsiteY35" fmla="*/ 830997 h 830997"/>
              <a:gd name="connsiteX36" fmla="*/ 1187793 w 9802178"/>
              <a:gd name="connsiteY36" fmla="*/ 830997 h 830997"/>
              <a:gd name="connsiteX37" fmla="*/ 513173 w 9802178"/>
              <a:gd name="connsiteY37" fmla="*/ 830997 h 830997"/>
              <a:gd name="connsiteX38" fmla="*/ 0 w 9802178"/>
              <a:gd name="connsiteY38" fmla="*/ 830997 h 830997"/>
              <a:gd name="connsiteX39" fmla="*/ 0 w 9802178"/>
              <a:gd name="connsiteY39" fmla="*/ 440428 h 830997"/>
              <a:gd name="connsiteX40" fmla="*/ 0 w 9802178"/>
              <a:gd name="connsiteY40"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802178" h="830997" extrusionOk="0">
                <a:moveTo>
                  <a:pt x="0" y="0"/>
                </a:moveTo>
                <a:cubicBezTo>
                  <a:pt x="185431" y="-48601"/>
                  <a:pt x="361619" y="31889"/>
                  <a:pt x="478577" y="0"/>
                </a:cubicBezTo>
                <a:cubicBezTo>
                  <a:pt x="595535" y="-31889"/>
                  <a:pt x="657520" y="21022"/>
                  <a:pt x="761110" y="0"/>
                </a:cubicBezTo>
                <a:cubicBezTo>
                  <a:pt x="864700" y="-21022"/>
                  <a:pt x="1327710" y="28890"/>
                  <a:pt x="1533753" y="0"/>
                </a:cubicBezTo>
                <a:cubicBezTo>
                  <a:pt x="1739796" y="-28890"/>
                  <a:pt x="1861616" y="7997"/>
                  <a:pt x="2012329" y="0"/>
                </a:cubicBezTo>
                <a:cubicBezTo>
                  <a:pt x="2163042" y="-7997"/>
                  <a:pt x="2386564" y="29855"/>
                  <a:pt x="2490906" y="0"/>
                </a:cubicBezTo>
                <a:cubicBezTo>
                  <a:pt x="2595248" y="-29855"/>
                  <a:pt x="3005042" y="10864"/>
                  <a:pt x="3263549" y="0"/>
                </a:cubicBezTo>
                <a:cubicBezTo>
                  <a:pt x="3522056" y="-10864"/>
                  <a:pt x="3484588" y="44897"/>
                  <a:pt x="3644104" y="0"/>
                </a:cubicBezTo>
                <a:cubicBezTo>
                  <a:pt x="3803621" y="-44897"/>
                  <a:pt x="4033853" y="5981"/>
                  <a:pt x="4416746" y="0"/>
                </a:cubicBezTo>
                <a:cubicBezTo>
                  <a:pt x="4799639" y="-5981"/>
                  <a:pt x="4919932" y="83615"/>
                  <a:pt x="5189388" y="0"/>
                </a:cubicBezTo>
                <a:cubicBezTo>
                  <a:pt x="5458844" y="-83615"/>
                  <a:pt x="5482664" y="14254"/>
                  <a:pt x="5765987" y="0"/>
                </a:cubicBezTo>
                <a:cubicBezTo>
                  <a:pt x="6049310" y="-14254"/>
                  <a:pt x="6247023" y="22385"/>
                  <a:pt x="6538629" y="0"/>
                </a:cubicBezTo>
                <a:cubicBezTo>
                  <a:pt x="6830235" y="-22385"/>
                  <a:pt x="6862232" y="12963"/>
                  <a:pt x="7017206" y="0"/>
                </a:cubicBezTo>
                <a:cubicBezTo>
                  <a:pt x="7172180" y="-12963"/>
                  <a:pt x="7349544" y="15663"/>
                  <a:pt x="7495783" y="0"/>
                </a:cubicBezTo>
                <a:cubicBezTo>
                  <a:pt x="7642022" y="-15663"/>
                  <a:pt x="7919098" y="39877"/>
                  <a:pt x="8170404" y="0"/>
                </a:cubicBezTo>
                <a:cubicBezTo>
                  <a:pt x="8421710" y="-39877"/>
                  <a:pt x="8530368" y="34858"/>
                  <a:pt x="8648981" y="0"/>
                </a:cubicBezTo>
                <a:cubicBezTo>
                  <a:pt x="8767594" y="-34858"/>
                  <a:pt x="9269527" y="56071"/>
                  <a:pt x="9802178" y="0"/>
                </a:cubicBezTo>
                <a:cubicBezTo>
                  <a:pt x="9833604" y="125479"/>
                  <a:pt x="9801518" y="345224"/>
                  <a:pt x="9802178" y="432118"/>
                </a:cubicBezTo>
                <a:cubicBezTo>
                  <a:pt x="9802838" y="519012"/>
                  <a:pt x="9762930" y="700892"/>
                  <a:pt x="9802178" y="830997"/>
                </a:cubicBezTo>
                <a:cubicBezTo>
                  <a:pt x="9627162" y="831823"/>
                  <a:pt x="9369601" y="793893"/>
                  <a:pt x="9127558" y="830997"/>
                </a:cubicBezTo>
                <a:cubicBezTo>
                  <a:pt x="8885515" y="868101"/>
                  <a:pt x="8916057" y="824192"/>
                  <a:pt x="8747002" y="830997"/>
                </a:cubicBezTo>
                <a:cubicBezTo>
                  <a:pt x="8577947" y="837802"/>
                  <a:pt x="8290757" y="826751"/>
                  <a:pt x="7974360" y="830997"/>
                </a:cubicBezTo>
                <a:cubicBezTo>
                  <a:pt x="7657963" y="835243"/>
                  <a:pt x="7533921" y="781283"/>
                  <a:pt x="7397761" y="830997"/>
                </a:cubicBezTo>
                <a:cubicBezTo>
                  <a:pt x="7261601" y="880711"/>
                  <a:pt x="7139532" y="804832"/>
                  <a:pt x="7017206" y="830997"/>
                </a:cubicBezTo>
                <a:cubicBezTo>
                  <a:pt x="6894880" y="857162"/>
                  <a:pt x="6651392" y="778121"/>
                  <a:pt x="6440608" y="830997"/>
                </a:cubicBezTo>
                <a:cubicBezTo>
                  <a:pt x="6229824" y="883873"/>
                  <a:pt x="6224280" y="826960"/>
                  <a:pt x="6158074" y="830997"/>
                </a:cubicBezTo>
                <a:cubicBezTo>
                  <a:pt x="6091868" y="835034"/>
                  <a:pt x="5956611" y="798759"/>
                  <a:pt x="5875541" y="830997"/>
                </a:cubicBezTo>
                <a:cubicBezTo>
                  <a:pt x="5794471" y="863235"/>
                  <a:pt x="5547397" y="799734"/>
                  <a:pt x="5298942" y="830997"/>
                </a:cubicBezTo>
                <a:cubicBezTo>
                  <a:pt x="5050487" y="862260"/>
                  <a:pt x="5045393" y="826758"/>
                  <a:pt x="4918387" y="830997"/>
                </a:cubicBezTo>
                <a:cubicBezTo>
                  <a:pt x="4791381" y="835236"/>
                  <a:pt x="4551893" y="768759"/>
                  <a:pt x="4243766" y="830997"/>
                </a:cubicBezTo>
                <a:cubicBezTo>
                  <a:pt x="3935639" y="893235"/>
                  <a:pt x="3960008" y="789043"/>
                  <a:pt x="3863211" y="830997"/>
                </a:cubicBezTo>
                <a:cubicBezTo>
                  <a:pt x="3766415" y="872951"/>
                  <a:pt x="3391081" y="802585"/>
                  <a:pt x="3188591" y="830997"/>
                </a:cubicBezTo>
                <a:cubicBezTo>
                  <a:pt x="2986101" y="859409"/>
                  <a:pt x="3018413" y="820220"/>
                  <a:pt x="2906057" y="830997"/>
                </a:cubicBezTo>
                <a:cubicBezTo>
                  <a:pt x="2793701" y="841774"/>
                  <a:pt x="2478293" y="783450"/>
                  <a:pt x="2231437" y="830997"/>
                </a:cubicBezTo>
                <a:cubicBezTo>
                  <a:pt x="1984581" y="878544"/>
                  <a:pt x="2006546" y="798081"/>
                  <a:pt x="1850882" y="830997"/>
                </a:cubicBezTo>
                <a:cubicBezTo>
                  <a:pt x="1695219" y="863913"/>
                  <a:pt x="1644518" y="809711"/>
                  <a:pt x="1568348" y="830997"/>
                </a:cubicBezTo>
                <a:cubicBezTo>
                  <a:pt x="1492178" y="852283"/>
                  <a:pt x="1272262" y="817525"/>
                  <a:pt x="1187793" y="830997"/>
                </a:cubicBezTo>
                <a:cubicBezTo>
                  <a:pt x="1103325" y="844469"/>
                  <a:pt x="661651" y="792882"/>
                  <a:pt x="513173" y="830997"/>
                </a:cubicBezTo>
                <a:cubicBezTo>
                  <a:pt x="364695" y="869112"/>
                  <a:pt x="218846" y="790694"/>
                  <a:pt x="0" y="830997"/>
                </a:cubicBezTo>
                <a:cubicBezTo>
                  <a:pt x="-35163" y="653672"/>
                  <a:pt x="35255" y="557504"/>
                  <a:pt x="0" y="440428"/>
                </a:cubicBezTo>
                <a:cubicBezTo>
                  <a:pt x="-35255" y="323352"/>
                  <a:pt x="25071" y="217876"/>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Looking at our two simple trees, we see that neither one does a perfect job of predicting the label of the fruit.</a:t>
            </a:r>
            <a:endParaRPr lang="en-PH" sz="2400" b="1" dirty="0"/>
          </a:p>
        </p:txBody>
      </p:sp>
      <p:grpSp>
        <p:nvGrpSpPr>
          <p:cNvPr id="4" name="Group 3">
            <a:extLst>
              <a:ext uri="{FF2B5EF4-FFF2-40B4-BE49-F238E27FC236}">
                <a16:creationId xmlns:a16="http://schemas.microsoft.com/office/drawing/2014/main" id="{65CB51F5-94E6-46DD-701F-D4BC8B0D3C31}"/>
              </a:ext>
            </a:extLst>
          </p:cNvPr>
          <p:cNvGrpSpPr/>
          <p:nvPr/>
        </p:nvGrpSpPr>
        <p:grpSpPr>
          <a:xfrm>
            <a:off x="6482386" y="1460122"/>
            <a:ext cx="5099408" cy="4199240"/>
            <a:chOff x="4879770" y="403198"/>
            <a:chExt cx="5099408" cy="4199240"/>
          </a:xfrm>
        </p:grpSpPr>
        <p:cxnSp>
          <p:nvCxnSpPr>
            <p:cNvPr id="46" name="Straight Connector 45">
              <a:extLst>
                <a:ext uri="{FF2B5EF4-FFF2-40B4-BE49-F238E27FC236}">
                  <a16:creationId xmlns:a16="http://schemas.microsoft.com/office/drawing/2014/main" id="{A07CF896-7F73-77F6-A81A-AF6858A8541D}"/>
                </a:ext>
              </a:extLst>
            </p:cNvPr>
            <p:cNvCxnSpPr>
              <a:cxnSpLocks/>
              <a:stCxn id="47" idx="2"/>
            </p:cNvCxnSpPr>
            <p:nvPr/>
          </p:nvCxnSpPr>
          <p:spPr>
            <a:xfrm flipH="1">
              <a:off x="6603901" y="2466878"/>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7" name="Rounded Rectangle 46">
              <a:extLst>
                <a:ext uri="{FF2B5EF4-FFF2-40B4-BE49-F238E27FC236}">
                  <a16:creationId xmlns:a16="http://schemas.microsoft.com/office/drawing/2014/main" id="{33B5301F-0DDC-D702-6C38-610A471F109B}"/>
                </a:ext>
              </a:extLst>
            </p:cNvPr>
            <p:cNvSpPr/>
            <p:nvPr/>
          </p:nvSpPr>
          <p:spPr>
            <a:xfrm>
              <a:off x="6023549" y="1926878"/>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Round?</a:t>
              </a:r>
            </a:p>
          </p:txBody>
        </p:sp>
        <p:cxnSp>
          <p:nvCxnSpPr>
            <p:cNvPr id="49" name="Straight Connector 48">
              <a:extLst>
                <a:ext uri="{FF2B5EF4-FFF2-40B4-BE49-F238E27FC236}">
                  <a16:creationId xmlns:a16="http://schemas.microsoft.com/office/drawing/2014/main" id="{11281353-5FF0-5660-E888-2D716CE0ED56}"/>
                </a:ext>
              </a:extLst>
            </p:cNvPr>
            <p:cNvCxnSpPr>
              <a:cxnSpLocks/>
              <a:stCxn id="47" idx="2"/>
            </p:cNvCxnSpPr>
            <p:nvPr/>
          </p:nvCxnSpPr>
          <p:spPr>
            <a:xfrm>
              <a:off x="7643549" y="2466878"/>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53" name="TextBox 52">
              <a:extLst>
                <a:ext uri="{FF2B5EF4-FFF2-40B4-BE49-F238E27FC236}">
                  <a16:creationId xmlns:a16="http://schemas.microsoft.com/office/drawing/2014/main" id="{D3FD66B7-C495-5C24-5D9B-AC77829A12D4}"/>
                </a:ext>
              </a:extLst>
            </p:cNvPr>
            <p:cNvSpPr txBox="1"/>
            <p:nvPr/>
          </p:nvSpPr>
          <p:spPr>
            <a:xfrm>
              <a:off x="6325309" y="2521923"/>
              <a:ext cx="537070" cy="323165"/>
            </a:xfrm>
            <a:prstGeom prst="rect">
              <a:avLst/>
            </a:prstGeom>
            <a:noFill/>
          </p:spPr>
          <p:txBody>
            <a:bodyPr wrap="none" rtlCol="0">
              <a:spAutoFit/>
            </a:bodyPr>
            <a:lstStyle/>
            <a:p>
              <a:r>
                <a:rPr lang="en-US" sz="1500" b="1" dirty="0">
                  <a:solidFill>
                    <a:srgbClr val="00B050"/>
                  </a:solidFill>
                </a:rPr>
                <a:t>True</a:t>
              </a:r>
            </a:p>
          </p:txBody>
        </p:sp>
        <p:sp>
          <p:nvSpPr>
            <p:cNvPr id="54" name="TextBox 53">
              <a:extLst>
                <a:ext uri="{FF2B5EF4-FFF2-40B4-BE49-F238E27FC236}">
                  <a16:creationId xmlns:a16="http://schemas.microsoft.com/office/drawing/2014/main" id="{FC4D8FFE-8072-8E81-740A-8C8BFAD257D3}"/>
                </a:ext>
              </a:extLst>
            </p:cNvPr>
            <p:cNvSpPr txBox="1"/>
            <p:nvPr/>
          </p:nvSpPr>
          <p:spPr>
            <a:xfrm>
              <a:off x="8258711" y="2550429"/>
              <a:ext cx="581762" cy="323165"/>
            </a:xfrm>
            <a:prstGeom prst="rect">
              <a:avLst/>
            </a:prstGeom>
            <a:noFill/>
          </p:spPr>
          <p:txBody>
            <a:bodyPr wrap="none" rtlCol="0">
              <a:spAutoFit/>
            </a:bodyPr>
            <a:lstStyle/>
            <a:p>
              <a:r>
                <a:rPr lang="en-US" sz="1500" b="1" dirty="0">
                  <a:solidFill>
                    <a:srgbClr val="FF0000"/>
                  </a:solidFill>
                </a:rPr>
                <a:t>False</a:t>
              </a:r>
            </a:p>
          </p:txBody>
        </p:sp>
        <p:pic>
          <p:nvPicPr>
            <p:cNvPr id="5" name="Picture 4" descr="A red cherries with green leaves&#10;&#10;Description automatically generated">
              <a:extLst>
                <a:ext uri="{FF2B5EF4-FFF2-40B4-BE49-F238E27FC236}">
                  <a16:creationId xmlns:a16="http://schemas.microsoft.com/office/drawing/2014/main" id="{5A609240-57B9-BD1A-A006-627C3E42BC6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920283" y="3040540"/>
              <a:ext cx="360000" cy="360000"/>
            </a:xfrm>
            <a:prstGeom prst="rect">
              <a:avLst/>
            </a:prstGeom>
          </p:spPr>
        </p:pic>
        <p:pic>
          <p:nvPicPr>
            <p:cNvPr id="6" name="Graphic 5" descr="Bowl outline">
              <a:extLst>
                <a:ext uri="{FF2B5EF4-FFF2-40B4-BE49-F238E27FC236}">
                  <a16:creationId xmlns:a16="http://schemas.microsoft.com/office/drawing/2014/main" id="{E53FC8C6-107F-784F-91A8-F6C1E8F1026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4879770" y="3575779"/>
              <a:ext cx="1800000" cy="1026659"/>
            </a:xfrm>
            <a:prstGeom prst="rect">
              <a:avLst/>
            </a:prstGeom>
          </p:spPr>
        </p:pic>
        <p:pic>
          <p:nvPicPr>
            <p:cNvPr id="7" name="Picture 6" descr="A red apple with green leaf&#10;&#10;Description automatically generated">
              <a:extLst>
                <a:ext uri="{FF2B5EF4-FFF2-40B4-BE49-F238E27FC236}">
                  <a16:creationId xmlns:a16="http://schemas.microsoft.com/office/drawing/2014/main" id="{55B3A2F9-0190-63C7-5E25-F35175801E6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8379" y="3153530"/>
              <a:ext cx="360000" cy="360000"/>
            </a:xfrm>
            <a:prstGeom prst="rect">
              <a:avLst/>
            </a:prstGeom>
          </p:spPr>
        </p:pic>
        <p:pic>
          <p:nvPicPr>
            <p:cNvPr id="10" name="Picture 9" descr="A red apple with green leaf&#10;&#10;Description automatically generated">
              <a:extLst>
                <a:ext uri="{FF2B5EF4-FFF2-40B4-BE49-F238E27FC236}">
                  <a16:creationId xmlns:a16="http://schemas.microsoft.com/office/drawing/2014/main" id="{1963E1CF-FD0E-9746-F203-DE7A0A70ED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8379" y="3571343"/>
              <a:ext cx="360000" cy="360000"/>
            </a:xfrm>
            <a:prstGeom prst="rect">
              <a:avLst/>
            </a:prstGeom>
          </p:spPr>
        </p:pic>
        <p:pic>
          <p:nvPicPr>
            <p:cNvPr id="16" name="Picture 15" descr="A red apple with green leaf&#10;&#10;Description automatically generated">
              <a:extLst>
                <a:ext uri="{FF2B5EF4-FFF2-40B4-BE49-F238E27FC236}">
                  <a16:creationId xmlns:a16="http://schemas.microsoft.com/office/drawing/2014/main" id="{2F35A83E-C050-C89C-4673-4648B9627B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99770" y="3169380"/>
              <a:ext cx="360000" cy="360000"/>
            </a:xfrm>
            <a:prstGeom prst="rect">
              <a:avLst/>
            </a:prstGeom>
          </p:spPr>
        </p:pic>
        <p:pic>
          <p:nvPicPr>
            <p:cNvPr id="30" name="Picture 29" descr="A red apple with green leaf&#10;&#10;Description automatically generated">
              <a:extLst>
                <a:ext uri="{FF2B5EF4-FFF2-40B4-BE49-F238E27FC236}">
                  <a16:creationId xmlns:a16="http://schemas.microsoft.com/office/drawing/2014/main" id="{E81E3470-599B-9BB8-D0D4-FAA39553BE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07140" y="3598943"/>
              <a:ext cx="360000" cy="304800"/>
            </a:xfrm>
            <a:prstGeom prst="rect">
              <a:avLst/>
            </a:prstGeom>
          </p:spPr>
        </p:pic>
        <p:pic>
          <p:nvPicPr>
            <p:cNvPr id="31" name="Picture 30" descr="A red cherries with green leaves&#10;&#10;Description automatically generated">
              <a:extLst>
                <a:ext uri="{FF2B5EF4-FFF2-40B4-BE49-F238E27FC236}">
                  <a16:creationId xmlns:a16="http://schemas.microsoft.com/office/drawing/2014/main" id="{234C129C-B25D-C9C1-1EAE-65D4DEAC40D6}"/>
                </a:ext>
              </a:extLst>
            </p:cNvPr>
            <p:cNvPicPr>
              <a:picLocks noChangeAspect="1"/>
            </p:cNvPicPr>
            <p:nvPr/>
          </p:nvPicPr>
          <p:blipFill>
            <a:blip r:embed="rId4">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502958" y="3262670"/>
              <a:ext cx="360000" cy="360000"/>
            </a:xfrm>
            <a:prstGeom prst="rect">
              <a:avLst/>
            </a:prstGeom>
          </p:spPr>
        </p:pic>
        <p:pic>
          <p:nvPicPr>
            <p:cNvPr id="32" name="Picture 31" descr="A red cherries with green leaves&#10;&#10;Description automatically generated">
              <a:extLst>
                <a:ext uri="{FF2B5EF4-FFF2-40B4-BE49-F238E27FC236}">
                  <a16:creationId xmlns:a16="http://schemas.microsoft.com/office/drawing/2014/main" id="{2B293164-7F8D-3F9F-5F2C-6A184D586FA5}"/>
                </a:ext>
              </a:extLst>
            </p:cNvPr>
            <p:cNvPicPr>
              <a:picLocks noChangeAspect="1"/>
            </p:cNvPicPr>
            <p:nvPr/>
          </p:nvPicPr>
          <p:blipFill>
            <a:blip r:embed="rId4">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305347" y="3249000"/>
              <a:ext cx="360000" cy="360000"/>
            </a:xfrm>
            <a:prstGeom prst="rect">
              <a:avLst/>
            </a:prstGeom>
          </p:spPr>
        </p:pic>
        <p:pic>
          <p:nvPicPr>
            <p:cNvPr id="33" name="Picture 32" descr="A red cherries with green leaves&#10;&#10;Description automatically generated">
              <a:extLst>
                <a:ext uri="{FF2B5EF4-FFF2-40B4-BE49-F238E27FC236}">
                  <a16:creationId xmlns:a16="http://schemas.microsoft.com/office/drawing/2014/main" id="{DC87C0FC-F267-563C-B26E-BA7CDE198B2C}"/>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879192" y="3710887"/>
              <a:ext cx="360000" cy="360000"/>
            </a:xfrm>
            <a:prstGeom prst="rect">
              <a:avLst/>
            </a:prstGeom>
          </p:spPr>
        </p:pic>
        <p:grpSp>
          <p:nvGrpSpPr>
            <p:cNvPr id="34" name="Group 33">
              <a:extLst>
                <a:ext uri="{FF2B5EF4-FFF2-40B4-BE49-F238E27FC236}">
                  <a16:creationId xmlns:a16="http://schemas.microsoft.com/office/drawing/2014/main" id="{C9B0FB5D-12AB-933F-3D1C-1B9AD75E9E70}"/>
                </a:ext>
              </a:extLst>
            </p:cNvPr>
            <p:cNvGrpSpPr/>
            <p:nvPr/>
          </p:nvGrpSpPr>
          <p:grpSpPr>
            <a:xfrm>
              <a:off x="8179178" y="3442670"/>
              <a:ext cx="1800000" cy="1114876"/>
              <a:chOff x="7205938" y="2968463"/>
              <a:chExt cx="1800000" cy="1114876"/>
            </a:xfrm>
          </p:grpSpPr>
          <p:pic>
            <p:nvPicPr>
              <p:cNvPr id="35" name="Picture 34" descr="A cartoon orange with a leaf&#10;&#10;Description automatically generated">
                <a:extLst>
                  <a:ext uri="{FF2B5EF4-FFF2-40B4-BE49-F238E27FC236}">
                    <a16:creationId xmlns:a16="http://schemas.microsoft.com/office/drawing/2014/main" id="{A15F7EDF-571D-5AA2-42A0-5216A76CD95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41085" y="2968463"/>
                <a:ext cx="360000" cy="360000"/>
              </a:xfrm>
              <a:prstGeom prst="rect">
                <a:avLst/>
              </a:prstGeom>
            </p:spPr>
          </p:pic>
          <p:pic>
            <p:nvPicPr>
              <p:cNvPr id="36" name="Graphic 35" descr="Bowl outline">
                <a:extLst>
                  <a:ext uri="{FF2B5EF4-FFF2-40B4-BE49-F238E27FC236}">
                    <a16:creationId xmlns:a16="http://schemas.microsoft.com/office/drawing/2014/main" id="{F3ACBD16-891C-8059-2B87-D630EF9EB355}"/>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205938" y="3056680"/>
                <a:ext cx="1800000" cy="1026659"/>
              </a:xfrm>
              <a:prstGeom prst="rect">
                <a:avLst/>
              </a:prstGeom>
            </p:spPr>
          </p:pic>
          <p:pic>
            <p:nvPicPr>
              <p:cNvPr id="37" name="Picture 36" descr="A cartoon orange with a leaf&#10;&#10;Description automatically generated">
                <a:extLst>
                  <a:ext uri="{FF2B5EF4-FFF2-40B4-BE49-F238E27FC236}">
                    <a16:creationId xmlns:a16="http://schemas.microsoft.com/office/drawing/2014/main" id="{E17694F3-C61A-7F3B-8072-1CC0474B45B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53526" y="2973049"/>
                <a:ext cx="360000" cy="360000"/>
              </a:xfrm>
              <a:prstGeom prst="rect">
                <a:avLst/>
              </a:prstGeom>
            </p:spPr>
          </p:pic>
        </p:grpSp>
        <p:grpSp>
          <p:nvGrpSpPr>
            <p:cNvPr id="2" name="Group 1">
              <a:extLst>
                <a:ext uri="{FF2B5EF4-FFF2-40B4-BE49-F238E27FC236}">
                  <a16:creationId xmlns:a16="http://schemas.microsoft.com/office/drawing/2014/main" id="{710CD455-AA47-17E5-3993-96FFEF1ED0B0}"/>
                </a:ext>
              </a:extLst>
            </p:cNvPr>
            <p:cNvGrpSpPr/>
            <p:nvPr/>
          </p:nvGrpSpPr>
          <p:grpSpPr>
            <a:xfrm>
              <a:off x="6749592" y="403198"/>
              <a:ext cx="1800000" cy="1791583"/>
              <a:chOff x="7088269" y="2537416"/>
              <a:chExt cx="1800000" cy="1791583"/>
            </a:xfrm>
          </p:grpSpPr>
          <p:pic>
            <p:nvPicPr>
              <p:cNvPr id="13" name="Picture 12" descr="A red cherries with green leaves&#10;&#10;Description automatically generated">
                <a:extLst>
                  <a:ext uri="{FF2B5EF4-FFF2-40B4-BE49-F238E27FC236}">
                    <a16:creationId xmlns:a16="http://schemas.microsoft.com/office/drawing/2014/main" id="{56EBCFFF-D505-A90E-3095-9DED12E0C9CC}"/>
                  </a:ext>
                </a:extLst>
              </p:cNvPr>
              <p:cNvPicPr>
                <a:picLocks noChangeAspect="1"/>
              </p:cNvPicPr>
              <p:nvPr/>
            </p:nvPicPr>
            <p:blipFill>
              <a:blip r:embed="rId4">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20" name="Picture 19" descr="A cartoon orange with a leaf&#10;&#10;Description automatically generated">
                <a:extLst>
                  <a:ext uri="{FF2B5EF4-FFF2-40B4-BE49-F238E27FC236}">
                    <a16:creationId xmlns:a16="http://schemas.microsoft.com/office/drawing/2014/main" id="{B28AC70C-9C05-1C7F-054E-82BF88F8562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21" name="Graphic 20" descr="Bowl outline">
                <a:extLst>
                  <a:ext uri="{FF2B5EF4-FFF2-40B4-BE49-F238E27FC236}">
                    <a16:creationId xmlns:a16="http://schemas.microsoft.com/office/drawing/2014/main" id="{FEFA188C-7B47-DB6A-C9E6-3804AD996F7E}"/>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22" name="Picture 21" descr="A red apple with green leaf&#10;&#10;Description automatically generated">
                <a:extLst>
                  <a:ext uri="{FF2B5EF4-FFF2-40B4-BE49-F238E27FC236}">
                    <a16:creationId xmlns:a16="http://schemas.microsoft.com/office/drawing/2014/main" id="{A4C6713B-95F1-202D-FEC4-951D98E9C9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23" name="Picture 22" descr="A red apple with green leaf&#10;&#10;Description automatically generated">
                <a:extLst>
                  <a:ext uri="{FF2B5EF4-FFF2-40B4-BE49-F238E27FC236}">
                    <a16:creationId xmlns:a16="http://schemas.microsoft.com/office/drawing/2014/main" id="{7E2FE98F-930A-A2D8-E472-102A5DCAF2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24" name="Picture 23" descr="A red apple with green leaf&#10;&#10;Description automatically generated">
                <a:extLst>
                  <a:ext uri="{FF2B5EF4-FFF2-40B4-BE49-F238E27FC236}">
                    <a16:creationId xmlns:a16="http://schemas.microsoft.com/office/drawing/2014/main" id="{D7560C8D-D3D3-039C-3236-BEA0443A97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25" name="Picture 24" descr="A red apple with green leaf&#10;&#10;Description automatically generated">
                <a:extLst>
                  <a:ext uri="{FF2B5EF4-FFF2-40B4-BE49-F238E27FC236}">
                    <a16:creationId xmlns:a16="http://schemas.microsoft.com/office/drawing/2014/main" id="{6647AF35-3DA1-7579-5BCD-F8A1E152DD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26" name="Picture 25" descr="A cartoon orange with a leaf&#10;&#10;Description automatically generated">
                <a:extLst>
                  <a:ext uri="{FF2B5EF4-FFF2-40B4-BE49-F238E27FC236}">
                    <a16:creationId xmlns:a16="http://schemas.microsoft.com/office/drawing/2014/main" id="{7D4B5737-9067-97D6-0E51-80A74CE0387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27" name="Picture 26" descr="A red cherries with green leaves&#10;&#10;Description automatically generated">
                <a:extLst>
                  <a:ext uri="{FF2B5EF4-FFF2-40B4-BE49-F238E27FC236}">
                    <a16:creationId xmlns:a16="http://schemas.microsoft.com/office/drawing/2014/main" id="{5258E9C5-EACC-6B4D-D979-2F28CDF4C66E}"/>
                  </a:ext>
                </a:extLst>
              </p:cNvPr>
              <p:cNvPicPr>
                <a:picLocks noChangeAspect="1"/>
              </p:cNvPicPr>
              <p:nvPr/>
            </p:nvPicPr>
            <p:blipFill>
              <a:blip r:embed="rId4">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28" name="Picture 27" descr="A red cherries with green leaves&#10;&#10;Description automatically generated">
                <a:extLst>
                  <a:ext uri="{FF2B5EF4-FFF2-40B4-BE49-F238E27FC236}">
                    <a16:creationId xmlns:a16="http://schemas.microsoft.com/office/drawing/2014/main" id="{74C7AE99-6DF5-798C-7C87-E0A93D0214B6}"/>
                  </a:ext>
                </a:extLst>
              </p:cNvPr>
              <p:cNvPicPr>
                <a:picLocks noChangeAspect="1"/>
              </p:cNvPicPr>
              <p:nvPr/>
            </p:nvPicPr>
            <p:blipFill>
              <a:blip r:embed="rId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29" name="Picture 28" descr="A red cherries with green leaves&#10;&#10;Description automatically generated">
                <a:extLst>
                  <a:ext uri="{FF2B5EF4-FFF2-40B4-BE49-F238E27FC236}">
                    <a16:creationId xmlns:a16="http://schemas.microsoft.com/office/drawing/2014/main" id="{CA77A383-A2E6-E803-187E-76E6384E2655}"/>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grpSp>
        <p:nvGrpSpPr>
          <p:cNvPr id="8" name="Group 7">
            <a:extLst>
              <a:ext uri="{FF2B5EF4-FFF2-40B4-BE49-F238E27FC236}">
                <a16:creationId xmlns:a16="http://schemas.microsoft.com/office/drawing/2014/main" id="{5FB2DB96-B454-E01F-5184-49EBCBB7348D}"/>
              </a:ext>
            </a:extLst>
          </p:cNvPr>
          <p:cNvGrpSpPr/>
          <p:nvPr/>
        </p:nvGrpSpPr>
        <p:grpSpPr>
          <a:xfrm>
            <a:off x="534954" y="1478822"/>
            <a:ext cx="5099408" cy="4180540"/>
            <a:chOff x="4879770" y="421898"/>
            <a:chExt cx="5099408" cy="4180540"/>
          </a:xfrm>
        </p:grpSpPr>
        <p:cxnSp>
          <p:nvCxnSpPr>
            <p:cNvPr id="9" name="Straight Connector 8">
              <a:extLst>
                <a:ext uri="{FF2B5EF4-FFF2-40B4-BE49-F238E27FC236}">
                  <a16:creationId xmlns:a16="http://schemas.microsoft.com/office/drawing/2014/main" id="{93B2C76C-CF32-C18B-F168-D1CE23A740BB}"/>
                </a:ext>
              </a:extLst>
            </p:cNvPr>
            <p:cNvCxnSpPr>
              <a:cxnSpLocks/>
              <a:stCxn id="11" idx="2"/>
            </p:cNvCxnSpPr>
            <p:nvPr/>
          </p:nvCxnSpPr>
          <p:spPr>
            <a:xfrm flipH="1">
              <a:off x="6603901" y="2466878"/>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 name="Rounded Rectangle 10">
              <a:extLst>
                <a:ext uri="{FF2B5EF4-FFF2-40B4-BE49-F238E27FC236}">
                  <a16:creationId xmlns:a16="http://schemas.microsoft.com/office/drawing/2014/main" id="{29651316-D8C1-9905-0B8B-010B7108961F}"/>
                </a:ext>
              </a:extLst>
            </p:cNvPr>
            <p:cNvSpPr/>
            <p:nvPr/>
          </p:nvSpPr>
          <p:spPr>
            <a:xfrm>
              <a:off x="6023549" y="1926878"/>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the color of the fruit red?</a:t>
              </a:r>
            </a:p>
          </p:txBody>
        </p:sp>
        <p:cxnSp>
          <p:nvCxnSpPr>
            <p:cNvPr id="12" name="Straight Connector 11">
              <a:extLst>
                <a:ext uri="{FF2B5EF4-FFF2-40B4-BE49-F238E27FC236}">
                  <a16:creationId xmlns:a16="http://schemas.microsoft.com/office/drawing/2014/main" id="{77102340-A429-A931-98E6-0020070C8F0A}"/>
                </a:ext>
              </a:extLst>
            </p:cNvPr>
            <p:cNvCxnSpPr>
              <a:cxnSpLocks/>
              <a:stCxn id="11" idx="2"/>
            </p:cNvCxnSpPr>
            <p:nvPr/>
          </p:nvCxnSpPr>
          <p:spPr>
            <a:xfrm>
              <a:off x="7643549" y="2466878"/>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DD33E308-B8FD-194A-4E01-0E500E49F3A0}"/>
                </a:ext>
              </a:extLst>
            </p:cNvPr>
            <p:cNvSpPr txBox="1"/>
            <p:nvPr/>
          </p:nvSpPr>
          <p:spPr>
            <a:xfrm>
              <a:off x="6325309" y="2521923"/>
              <a:ext cx="537070" cy="323165"/>
            </a:xfrm>
            <a:prstGeom prst="rect">
              <a:avLst/>
            </a:prstGeom>
            <a:noFill/>
          </p:spPr>
          <p:txBody>
            <a:bodyPr wrap="none" rtlCol="0">
              <a:spAutoFit/>
            </a:bodyPr>
            <a:lstStyle/>
            <a:p>
              <a:r>
                <a:rPr lang="en-US" sz="1500" b="1" dirty="0">
                  <a:solidFill>
                    <a:srgbClr val="00B050"/>
                  </a:solidFill>
                </a:rPr>
                <a:t>True</a:t>
              </a:r>
            </a:p>
          </p:txBody>
        </p:sp>
        <p:sp>
          <p:nvSpPr>
            <p:cNvPr id="15" name="TextBox 14">
              <a:extLst>
                <a:ext uri="{FF2B5EF4-FFF2-40B4-BE49-F238E27FC236}">
                  <a16:creationId xmlns:a16="http://schemas.microsoft.com/office/drawing/2014/main" id="{9A0EB97B-970F-547E-49C9-8BC6EE0F2C06}"/>
                </a:ext>
              </a:extLst>
            </p:cNvPr>
            <p:cNvSpPr txBox="1"/>
            <p:nvPr/>
          </p:nvSpPr>
          <p:spPr>
            <a:xfrm>
              <a:off x="8258711" y="2550429"/>
              <a:ext cx="581762" cy="323165"/>
            </a:xfrm>
            <a:prstGeom prst="rect">
              <a:avLst/>
            </a:prstGeom>
            <a:noFill/>
          </p:spPr>
          <p:txBody>
            <a:bodyPr wrap="none" rtlCol="0">
              <a:spAutoFit/>
            </a:bodyPr>
            <a:lstStyle/>
            <a:p>
              <a:r>
                <a:rPr lang="en-US" sz="1500" b="1" dirty="0">
                  <a:solidFill>
                    <a:srgbClr val="FF0000"/>
                  </a:solidFill>
                </a:rPr>
                <a:t>False</a:t>
              </a:r>
            </a:p>
          </p:txBody>
        </p:sp>
        <p:grpSp>
          <p:nvGrpSpPr>
            <p:cNvPr id="17" name="Group 16">
              <a:extLst>
                <a:ext uri="{FF2B5EF4-FFF2-40B4-BE49-F238E27FC236}">
                  <a16:creationId xmlns:a16="http://schemas.microsoft.com/office/drawing/2014/main" id="{9CD5E3A0-06DC-FB81-338E-52DA61E7E00D}"/>
                </a:ext>
              </a:extLst>
            </p:cNvPr>
            <p:cNvGrpSpPr/>
            <p:nvPr/>
          </p:nvGrpSpPr>
          <p:grpSpPr>
            <a:xfrm>
              <a:off x="4879770" y="3066465"/>
              <a:ext cx="1800000" cy="1535973"/>
              <a:chOff x="7088269" y="2793026"/>
              <a:chExt cx="1800000" cy="1535973"/>
            </a:xfrm>
          </p:grpSpPr>
          <p:pic>
            <p:nvPicPr>
              <p:cNvPr id="57" name="Picture 56" descr="A red cherries with green leaves&#10;&#10;Description automatically generated">
                <a:extLst>
                  <a:ext uri="{FF2B5EF4-FFF2-40B4-BE49-F238E27FC236}">
                    <a16:creationId xmlns:a16="http://schemas.microsoft.com/office/drawing/2014/main" id="{EB5B2F3B-0F47-AEEA-A742-81DDB2EB3FE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58" name="Graphic 57" descr="Bowl outline">
                <a:extLst>
                  <a:ext uri="{FF2B5EF4-FFF2-40B4-BE49-F238E27FC236}">
                    <a16:creationId xmlns:a16="http://schemas.microsoft.com/office/drawing/2014/main" id="{6A348D0A-00EA-E2CB-604E-5B6E6BAB1F97}"/>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59" name="Picture 58" descr="A red apple with green leaf&#10;&#10;Description automatically generated">
                <a:extLst>
                  <a:ext uri="{FF2B5EF4-FFF2-40B4-BE49-F238E27FC236}">
                    <a16:creationId xmlns:a16="http://schemas.microsoft.com/office/drawing/2014/main" id="{8B6BBB09-DC0E-34FF-A9F7-79482AF822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60" name="Picture 59" descr="A red apple with green leaf&#10;&#10;Description automatically generated">
                <a:extLst>
                  <a:ext uri="{FF2B5EF4-FFF2-40B4-BE49-F238E27FC236}">
                    <a16:creationId xmlns:a16="http://schemas.microsoft.com/office/drawing/2014/main" id="{A020C1BC-895F-B552-9640-5633562FA2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61" name="Picture 60" descr="A red apple with green leaf&#10;&#10;Description automatically generated">
                <a:extLst>
                  <a:ext uri="{FF2B5EF4-FFF2-40B4-BE49-F238E27FC236}">
                    <a16:creationId xmlns:a16="http://schemas.microsoft.com/office/drawing/2014/main" id="{D2127ECB-777C-D9D9-594E-B8F3869348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62" name="Picture 61" descr="A red apple with green leaf&#10;&#10;Description automatically generated">
                <a:extLst>
                  <a:ext uri="{FF2B5EF4-FFF2-40B4-BE49-F238E27FC236}">
                    <a16:creationId xmlns:a16="http://schemas.microsoft.com/office/drawing/2014/main" id="{C4C4ECF0-AF16-C071-1C13-5A36C0609BF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63" name="Picture 62" descr="A red cherries with green leaves&#10;&#10;Description automatically generated">
                <a:extLst>
                  <a:ext uri="{FF2B5EF4-FFF2-40B4-BE49-F238E27FC236}">
                    <a16:creationId xmlns:a16="http://schemas.microsoft.com/office/drawing/2014/main" id="{8CCED901-68CB-ED9B-DD4D-59D913C488AA}"/>
                  </a:ext>
                </a:extLst>
              </p:cNvPr>
              <p:cNvPicPr>
                <a:picLocks noChangeAspect="1"/>
              </p:cNvPicPr>
              <p:nvPr/>
            </p:nvPicPr>
            <p:blipFill>
              <a:blip r:embed="rId4">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64" name="Picture 63" descr="A red cherries with green leaves&#10;&#10;Description automatically generated">
                <a:extLst>
                  <a:ext uri="{FF2B5EF4-FFF2-40B4-BE49-F238E27FC236}">
                    <a16:creationId xmlns:a16="http://schemas.microsoft.com/office/drawing/2014/main" id="{5D316287-0C91-C2FD-5462-87EF8A49768B}"/>
                  </a:ext>
                </a:extLst>
              </p:cNvPr>
              <p:cNvPicPr>
                <a:picLocks noChangeAspect="1"/>
              </p:cNvPicPr>
              <p:nvPr/>
            </p:nvPicPr>
            <p:blipFill>
              <a:blip r:embed="rId4">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20427" y="2793026"/>
                <a:ext cx="360000" cy="360000"/>
              </a:xfrm>
              <a:prstGeom prst="rect">
                <a:avLst/>
              </a:prstGeom>
            </p:spPr>
          </p:pic>
          <p:pic>
            <p:nvPicPr>
              <p:cNvPr id="65" name="Picture 64" descr="A red cherries with green leaves&#10;&#10;Description automatically generated">
                <a:extLst>
                  <a:ext uri="{FF2B5EF4-FFF2-40B4-BE49-F238E27FC236}">
                    <a16:creationId xmlns:a16="http://schemas.microsoft.com/office/drawing/2014/main" id="{03C0212A-4344-5A80-F288-2E59844F6126}"/>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nvGrpSpPr>
            <p:cNvPr id="18" name="Group 17">
              <a:extLst>
                <a:ext uri="{FF2B5EF4-FFF2-40B4-BE49-F238E27FC236}">
                  <a16:creationId xmlns:a16="http://schemas.microsoft.com/office/drawing/2014/main" id="{7F105B0C-361C-3FA8-54B3-6FA0CEA04CBA}"/>
                </a:ext>
              </a:extLst>
            </p:cNvPr>
            <p:cNvGrpSpPr/>
            <p:nvPr/>
          </p:nvGrpSpPr>
          <p:grpSpPr>
            <a:xfrm>
              <a:off x="8179178" y="3442670"/>
              <a:ext cx="1800000" cy="1114876"/>
              <a:chOff x="7205938" y="2968463"/>
              <a:chExt cx="1800000" cy="1114876"/>
            </a:xfrm>
          </p:grpSpPr>
          <p:pic>
            <p:nvPicPr>
              <p:cNvPr id="52" name="Picture 51" descr="A cartoon orange with a leaf&#10;&#10;Description automatically generated">
                <a:extLst>
                  <a:ext uri="{FF2B5EF4-FFF2-40B4-BE49-F238E27FC236}">
                    <a16:creationId xmlns:a16="http://schemas.microsoft.com/office/drawing/2014/main" id="{ADAEAF14-129A-E096-7DC1-6CCE72470EF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41085" y="2968463"/>
                <a:ext cx="360000" cy="360000"/>
              </a:xfrm>
              <a:prstGeom prst="rect">
                <a:avLst/>
              </a:prstGeom>
            </p:spPr>
          </p:pic>
          <p:pic>
            <p:nvPicPr>
              <p:cNvPr id="55" name="Graphic 54" descr="Bowl outline">
                <a:extLst>
                  <a:ext uri="{FF2B5EF4-FFF2-40B4-BE49-F238E27FC236}">
                    <a16:creationId xmlns:a16="http://schemas.microsoft.com/office/drawing/2014/main" id="{543C4A8B-DD2F-D2DE-A25E-7987F6CC5E1F}"/>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205938" y="3056680"/>
                <a:ext cx="1800000" cy="1026659"/>
              </a:xfrm>
              <a:prstGeom prst="rect">
                <a:avLst/>
              </a:prstGeom>
            </p:spPr>
          </p:pic>
          <p:pic>
            <p:nvPicPr>
              <p:cNvPr id="56" name="Picture 55" descr="A cartoon orange with a leaf&#10;&#10;Description automatically generated">
                <a:extLst>
                  <a:ext uri="{FF2B5EF4-FFF2-40B4-BE49-F238E27FC236}">
                    <a16:creationId xmlns:a16="http://schemas.microsoft.com/office/drawing/2014/main" id="{F3F9545F-4AB6-B53F-C90D-6B0A4159883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53526" y="2973049"/>
                <a:ext cx="360000" cy="360000"/>
              </a:xfrm>
              <a:prstGeom prst="rect">
                <a:avLst/>
              </a:prstGeom>
            </p:spPr>
          </p:pic>
        </p:grpSp>
        <p:grpSp>
          <p:nvGrpSpPr>
            <p:cNvPr id="19" name="Group 18">
              <a:extLst>
                <a:ext uri="{FF2B5EF4-FFF2-40B4-BE49-F238E27FC236}">
                  <a16:creationId xmlns:a16="http://schemas.microsoft.com/office/drawing/2014/main" id="{8FD790F4-0E0A-D40E-C75D-D443058F4B5B}"/>
                </a:ext>
              </a:extLst>
            </p:cNvPr>
            <p:cNvGrpSpPr/>
            <p:nvPr/>
          </p:nvGrpSpPr>
          <p:grpSpPr>
            <a:xfrm>
              <a:off x="6749592" y="421898"/>
              <a:ext cx="1800000" cy="1791583"/>
              <a:chOff x="7088269" y="2537416"/>
              <a:chExt cx="1800000" cy="1791583"/>
            </a:xfrm>
          </p:grpSpPr>
          <p:pic>
            <p:nvPicPr>
              <p:cNvPr id="38" name="Picture 37" descr="A red cherries with green leaves&#10;&#10;Description automatically generated">
                <a:extLst>
                  <a:ext uri="{FF2B5EF4-FFF2-40B4-BE49-F238E27FC236}">
                    <a16:creationId xmlns:a16="http://schemas.microsoft.com/office/drawing/2014/main" id="{16C7E6C9-8B68-D767-FD14-C0D5FE4C8DAD}"/>
                  </a:ext>
                </a:extLst>
              </p:cNvPr>
              <p:cNvPicPr>
                <a:picLocks noChangeAspect="1"/>
              </p:cNvPicPr>
              <p:nvPr/>
            </p:nvPicPr>
            <p:blipFill>
              <a:blip r:embed="rId4">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39" name="Picture 38" descr="A cartoon orange with a leaf&#10;&#10;Description automatically generated">
                <a:extLst>
                  <a:ext uri="{FF2B5EF4-FFF2-40B4-BE49-F238E27FC236}">
                    <a16:creationId xmlns:a16="http://schemas.microsoft.com/office/drawing/2014/main" id="{08DA55D8-AC9F-155F-1F7A-4405BD71107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40" name="Graphic 39" descr="Bowl outline">
                <a:extLst>
                  <a:ext uri="{FF2B5EF4-FFF2-40B4-BE49-F238E27FC236}">
                    <a16:creationId xmlns:a16="http://schemas.microsoft.com/office/drawing/2014/main" id="{DE2716C3-3A82-7994-0A98-E1A23698729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41" name="Picture 40" descr="A red apple with green leaf&#10;&#10;Description automatically generated">
                <a:extLst>
                  <a:ext uri="{FF2B5EF4-FFF2-40B4-BE49-F238E27FC236}">
                    <a16:creationId xmlns:a16="http://schemas.microsoft.com/office/drawing/2014/main" id="{35104CCC-05A2-94E7-AF03-68DD8C817C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42" name="Picture 41" descr="A red apple with green leaf&#10;&#10;Description automatically generated">
                <a:extLst>
                  <a:ext uri="{FF2B5EF4-FFF2-40B4-BE49-F238E27FC236}">
                    <a16:creationId xmlns:a16="http://schemas.microsoft.com/office/drawing/2014/main" id="{3BADD13E-4B2E-B5F3-289E-C97F1718E5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43" name="Picture 42" descr="A red apple with green leaf&#10;&#10;Description automatically generated">
                <a:extLst>
                  <a:ext uri="{FF2B5EF4-FFF2-40B4-BE49-F238E27FC236}">
                    <a16:creationId xmlns:a16="http://schemas.microsoft.com/office/drawing/2014/main" id="{E24518AF-33EB-486F-4A76-439E1AFC32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44" name="Picture 43" descr="A red apple with green leaf&#10;&#10;Description automatically generated">
                <a:extLst>
                  <a:ext uri="{FF2B5EF4-FFF2-40B4-BE49-F238E27FC236}">
                    <a16:creationId xmlns:a16="http://schemas.microsoft.com/office/drawing/2014/main" id="{D6F12D9E-8BE4-1468-295A-2F75A42021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45" name="Picture 44" descr="A cartoon orange with a leaf&#10;&#10;Description automatically generated">
                <a:extLst>
                  <a:ext uri="{FF2B5EF4-FFF2-40B4-BE49-F238E27FC236}">
                    <a16:creationId xmlns:a16="http://schemas.microsoft.com/office/drawing/2014/main" id="{A50FE5FF-6F54-F5B8-802D-E26D10D4C86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48" name="Picture 47" descr="A red cherries with green leaves&#10;&#10;Description automatically generated">
                <a:extLst>
                  <a:ext uri="{FF2B5EF4-FFF2-40B4-BE49-F238E27FC236}">
                    <a16:creationId xmlns:a16="http://schemas.microsoft.com/office/drawing/2014/main" id="{CD87D9DD-CD4C-5E98-B73D-8F409DE85035}"/>
                  </a:ext>
                </a:extLst>
              </p:cNvPr>
              <p:cNvPicPr>
                <a:picLocks noChangeAspect="1"/>
              </p:cNvPicPr>
              <p:nvPr/>
            </p:nvPicPr>
            <p:blipFill>
              <a:blip r:embed="rId4">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50" name="Picture 49" descr="A red cherries with green leaves&#10;&#10;Description automatically generated">
                <a:extLst>
                  <a:ext uri="{FF2B5EF4-FFF2-40B4-BE49-F238E27FC236}">
                    <a16:creationId xmlns:a16="http://schemas.microsoft.com/office/drawing/2014/main" id="{466A1439-E8D4-D252-5BE5-E0254968D87B}"/>
                  </a:ext>
                </a:extLst>
              </p:cNvPr>
              <p:cNvPicPr>
                <a:picLocks noChangeAspect="1"/>
              </p:cNvPicPr>
              <p:nvPr/>
            </p:nvPicPr>
            <p:blipFill>
              <a:blip r:embed="rId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51" name="Picture 50" descr="A red cherries with green leaves&#10;&#10;Description automatically generated">
                <a:extLst>
                  <a:ext uri="{FF2B5EF4-FFF2-40B4-BE49-F238E27FC236}">
                    <a16:creationId xmlns:a16="http://schemas.microsoft.com/office/drawing/2014/main" id="{31F0AA60-F0B6-9338-3281-B4570B70C410}"/>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spTree>
    <p:extLst>
      <p:ext uri="{BB962C8B-B14F-4D97-AF65-F5344CB8AC3E}">
        <p14:creationId xmlns:p14="http://schemas.microsoft.com/office/powerpoint/2010/main" val="1756837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CB51F5-94E6-46DD-701F-D4BC8B0D3C31}"/>
              </a:ext>
            </a:extLst>
          </p:cNvPr>
          <p:cNvGrpSpPr/>
          <p:nvPr/>
        </p:nvGrpSpPr>
        <p:grpSpPr>
          <a:xfrm>
            <a:off x="6553407" y="590111"/>
            <a:ext cx="5099408" cy="4199240"/>
            <a:chOff x="4879770" y="403198"/>
            <a:chExt cx="5099408" cy="4199240"/>
          </a:xfrm>
        </p:grpSpPr>
        <p:cxnSp>
          <p:nvCxnSpPr>
            <p:cNvPr id="46" name="Straight Connector 45">
              <a:extLst>
                <a:ext uri="{FF2B5EF4-FFF2-40B4-BE49-F238E27FC236}">
                  <a16:creationId xmlns:a16="http://schemas.microsoft.com/office/drawing/2014/main" id="{A07CF896-7F73-77F6-A81A-AF6858A8541D}"/>
                </a:ext>
              </a:extLst>
            </p:cNvPr>
            <p:cNvCxnSpPr>
              <a:cxnSpLocks/>
              <a:stCxn id="47" idx="2"/>
            </p:cNvCxnSpPr>
            <p:nvPr/>
          </p:nvCxnSpPr>
          <p:spPr>
            <a:xfrm flipH="1">
              <a:off x="6603901" y="2466878"/>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7" name="Rounded Rectangle 46">
              <a:extLst>
                <a:ext uri="{FF2B5EF4-FFF2-40B4-BE49-F238E27FC236}">
                  <a16:creationId xmlns:a16="http://schemas.microsoft.com/office/drawing/2014/main" id="{33B5301F-0DDC-D702-6C38-610A471F109B}"/>
                </a:ext>
              </a:extLst>
            </p:cNvPr>
            <p:cNvSpPr/>
            <p:nvPr/>
          </p:nvSpPr>
          <p:spPr>
            <a:xfrm>
              <a:off x="6023549" y="1926878"/>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Round?</a:t>
              </a:r>
            </a:p>
          </p:txBody>
        </p:sp>
        <p:cxnSp>
          <p:nvCxnSpPr>
            <p:cNvPr id="49" name="Straight Connector 48">
              <a:extLst>
                <a:ext uri="{FF2B5EF4-FFF2-40B4-BE49-F238E27FC236}">
                  <a16:creationId xmlns:a16="http://schemas.microsoft.com/office/drawing/2014/main" id="{11281353-5FF0-5660-E888-2D716CE0ED56}"/>
                </a:ext>
              </a:extLst>
            </p:cNvPr>
            <p:cNvCxnSpPr>
              <a:cxnSpLocks/>
              <a:stCxn id="47" idx="2"/>
            </p:cNvCxnSpPr>
            <p:nvPr/>
          </p:nvCxnSpPr>
          <p:spPr>
            <a:xfrm>
              <a:off x="7643549" y="2466878"/>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53" name="TextBox 52">
              <a:extLst>
                <a:ext uri="{FF2B5EF4-FFF2-40B4-BE49-F238E27FC236}">
                  <a16:creationId xmlns:a16="http://schemas.microsoft.com/office/drawing/2014/main" id="{D3FD66B7-C495-5C24-5D9B-AC77829A12D4}"/>
                </a:ext>
              </a:extLst>
            </p:cNvPr>
            <p:cNvSpPr txBox="1"/>
            <p:nvPr/>
          </p:nvSpPr>
          <p:spPr>
            <a:xfrm>
              <a:off x="6325309" y="2521923"/>
              <a:ext cx="537070" cy="323165"/>
            </a:xfrm>
            <a:prstGeom prst="rect">
              <a:avLst/>
            </a:prstGeom>
            <a:noFill/>
          </p:spPr>
          <p:txBody>
            <a:bodyPr wrap="none" rtlCol="0">
              <a:spAutoFit/>
            </a:bodyPr>
            <a:lstStyle/>
            <a:p>
              <a:r>
                <a:rPr lang="en-US" sz="1500" b="1" dirty="0">
                  <a:solidFill>
                    <a:srgbClr val="00B050"/>
                  </a:solidFill>
                </a:rPr>
                <a:t>True</a:t>
              </a:r>
            </a:p>
          </p:txBody>
        </p:sp>
        <p:sp>
          <p:nvSpPr>
            <p:cNvPr id="54" name="TextBox 53">
              <a:extLst>
                <a:ext uri="{FF2B5EF4-FFF2-40B4-BE49-F238E27FC236}">
                  <a16:creationId xmlns:a16="http://schemas.microsoft.com/office/drawing/2014/main" id="{FC4D8FFE-8072-8E81-740A-8C8BFAD257D3}"/>
                </a:ext>
              </a:extLst>
            </p:cNvPr>
            <p:cNvSpPr txBox="1"/>
            <p:nvPr/>
          </p:nvSpPr>
          <p:spPr>
            <a:xfrm>
              <a:off x="8258711" y="2550429"/>
              <a:ext cx="581762" cy="323165"/>
            </a:xfrm>
            <a:prstGeom prst="rect">
              <a:avLst/>
            </a:prstGeom>
            <a:noFill/>
          </p:spPr>
          <p:txBody>
            <a:bodyPr wrap="none" rtlCol="0">
              <a:spAutoFit/>
            </a:bodyPr>
            <a:lstStyle/>
            <a:p>
              <a:r>
                <a:rPr lang="en-US" sz="1500" b="1" dirty="0">
                  <a:solidFill>
                    <a:srgbClr val="FF0000"/>
                  </a:solidFill>
                </a:rPr>
                <a:t>False</a:t>
              </a:r>
            </a:p>
          </p:txBody>
        </p:sp>
        <p:pic>
          <p:nvPicPr>
            <p:cNvPr id="5" name="Picture 4" descr="A red cherries with green leaves&#10;&#10;Description automatically generated">
              <a:extLst>
                <a:ext uri="{FF2B5EF4-FFF2-40B4-BE49-F238E27FC236}">
                  <a16:creationId xmlns:a16="http://schemas.microsoft.com/office/drawing/2014/main" id="{5A609240-57B9-BD1A-A006-627C3E42BC6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920283" y="3040540"/>
              <a:ext cx="360000" cy="360000"/>
            </a:xfrm>
            <a:prstGeom prst="rect">
              <a:avLst/>
            </a:prstGeom>
          </p:spPr>
        </p:pic>
        <p:pic>
          <p:nvPicPr>
            <p:cNvPr id="6" name="Graphic 5" descr="Bowl outline">
              <a:extLst>
                <a:ext uri="{FF2B5EF4-FFF2-40B4-BE49-F238E27FC236}">
                  <a16:creationId xmlns:a16="http://schemas.microsoft.com/office/drawing/2014/main" id="{E53FC8C6-107F-784F-91A8-F6C1E8F1026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4879770" y="3575779"/>
              <a:ext cx="1800000" cy="1026659"/>
            </a:xfrm>
            <a:prstGeom prst="rect">
              <a:avLst/>
            </a:prstGeom>
          </p:spPr>
        </p:pic>
        <p:pic>
          <p:nvPicPr>
            <p:cNvPr id="7" name="Picture 6" descr="A red apple with green leaf&#10;&#10;Description automatically generated">
              <a:extLst>
                <a:ext uri="{FF2B5EF4-FFF2-40B4-BE49-F238E27FC236}">
                  <a16:creationId xmlns:a16="http://schemas.microsoft.com/office/drawing/2014/main" id="{55B3A2F9-0190-63C7-5E25-F35175801E6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8379" y="3153530"/>
              <a:ext cx="360000" cy="360000"/>
            </a:xfrm>
            <a:prstGeom prst="rect">
              <a:avLst/>
            </a:prstGeom>
          </p:spPr>
        </p:pic>
        <p:pic>
          <p:nvPicPr>
            <p:cNvPr id="10" name="Picture 9" descr="A red apple with green leaf&#10;&#10;Description automatically generated">
              <a:extLst>
                <a:ext uri="{FF2B5EF4-FFF2-40B4-BE49-F238E27FC236}">
                  <a16:creationId xmlns:a16="http://schemas.microsoft.com/office/drawing/2014/main" id="{1963E1CF-FD0E-9746-F203-DE7A0A70ED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8379" y="3571343"/>
              <a:ext cx="360000" cy="360000"/>
            </a:xfrm>
            <a:prstGeom prst="rect">
              <a:avLst/>
            </a:prstGeom>
          </p:spPr>
        </p:pic>
        <p:pic>
          <p:nvPicPr>
            <p:cNvPr id="16" name="Picture 15" descr="A red apple with green leaf&#10;&#10;Description automatically generated">
              <a:extLst>
                <a:ext uri="{FF2B5EF4-FFF2-40B4-BE49-F238E27FC236}">
                  <a16:creationId xmlns:a16="http://schemas.microsoft.com/office/drawing/2014/main" id="{2F35A83E-C050-C89C-4673-4648B9627B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99770" y="3169380"/>
              <a:ext cx="360000" cy="360000"/>
            </a:xfrm>
            <a:prstGeom prst="rect">
              <a:avLst/>
            </a:prstGeom>
          </p:spPr>
        </p:pic>
        <p:pic>
          <p:nvPicPr>
            <p:cNvPr id="30" name="Picture 29" descr="A red apple with green leaf&#10;&#10;Description automatically generated">
              <a:extLst>
                <a:ext uri="{FF2B5EF4-FFF2-40B4-BE49-F238E27FC236}">
                  <a16:creationId xmlns:a16="http://schemas.microsoft.com/office/drawing/2014/main" id="{E81E3470-599B-9BB8-D0D4-FAA39553BE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07140" y="3598943"/>
              <a:ext cx="360000" cy="304800"/>
            </a:xfrm>
            <a:prstGeom prst="rect">
              <a:avLst/>
            </a:prstGeom>
          </p:spPr>
        </p:pic>
        <p:pic>
          <p:nvPicPr>
            <p:cNvPr id="31" name="Picture 30" descr="A red cherries with green leaves&#10;&#10;Description automatically generated">
              <a:extLst>
                <a:ext uri="{FF2B5EF4-FFF2-40B4-BE49-F238E27FC236}">
                  <a16:creationId xmlns:a16="http://schemas.microsoft.com/office/drawing/2014/main" id="{234C129C-B25D-C9C1-1EAE-65D4DEAC40D6}"/>
                </a:ext>
              </a:extLst>
            </p:cNvPr>
            <p:cNvPicPr>
              <a:picLocks noChangeAspect="1"/>
            </p:cNvPicPr>
            <p:nvPr/>
          </p:nvPicPr>
          <p:blipFill>
            <a:blip r:embed="rId4">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502958" y="3262670"/>
              <a:ext cx="360000" cy="360000"/>
            </a:xfrm>
            <a:prstGeom prst="rect">
              <a:avLst/>
            </a:prstGeom>
          </p:spPr>
        </p:pic>
        <p:pic>
          <p:nvPicPr>
            <p:cNvPr id="32" name="Picture 31" descr="A red cherries with green leaves&#10;&#10;Description automatically generated">
              <a:extLst>
                <a:ext uri="{FF2B5EF4-FFF2-40B4-BE49-F238E27FC236}">
                  <a16:creationId xmlns:a16="http://schemas.microsoft.com/office/drawing/2014/main" id="{2B293164-7F8D-3F9F-5F2C-6A184D586FA5}"/>
                </a:ext>
              </a:extLst>
            </p:cNvPr>
            <p:cNvPicPr>
              <a:picLocks noChangeAspect="1"/>
            </p:cNvPicPr>
            <p:nvPr/>
          </p:nvPicPr>
          <p:blipFill>
            <a:blip r:embed="rId4">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305347" y="3249000"/>
              <a:ext cx="360000" cy="360000"/>
            </a:xfrm>
            <a:prstGeom prst="rect">
              <a:avLst/>
            </a:prstGeom>
          </p:spPr>
        </p:pic>
        <p:pic>
          <p:nvPicPr>
            <p:cNvPr id="33" name="Picture 32" descr="A red cherries with green leaves&#10;&#10;Description automatically generated">
              <a:extLst>
                <a:ext uri="{FF2B5EF4-FFF2-40B4-BE49-F238E27FC236}">
                  <a16:creationId xmlns:a16="http://schemas.microsoft.com/office/drawing/2014/main" id="{DC87C0FC-F267-563C-B26E-BA7CDE198B2C}"/>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879192" y="3710887"/>
              <a:ext cx="360000" cy="360000"/>
            </a:xfrm>
            <a:prstGeom prst="rect">
              <a:avLst/>
            </a:prstGeom>
          </p:spPr>
        </p:pic>
        <p:grpSp>
          <p:nvGrpSpPr>
            <p:cNvPr id="34" name="Group 33">
              <a:extLst>
                <a:ext uri="{FF2B5EF4-FFF2-40B4-BE49-F238E27FC236}">
                  <a16:creationId xmlns:a16="http://schemas.microsoft.com/office/drawing/2014/main" id="{C9B0FB5D-12AB-933F-3D1C-1B9AD75E9E70}"/>
                </a:ext>
              </a:extLst>
            </p:cNvPr>
            <p:cNvGrpSpPr/>
            <p:nvPr/>
          </p:nvGrpSpPr>
          <p:grpSpPr>
            <a:xfrm>
              <a:off x="8179178" y="3442670"/>
              <a:ext cx="1800000" cy="1114876"/>
              <a:chOff x="7205938" y="2968463"/>
              <a:chExt cx="1800000" cy="1114876"/>
            </a:xfrm>
          </p:grpSpPr>
          <p:pic>
            <p:nvPicPr>
              <p:cNvPr id="35" name="Picture 34" descr="A cartoon orange with a leaf&#10;&#10;Description automatically generated">
                <a:extLst>
                  <a:ext uri="{FF2B5EF4-FFF2-40B4-BE49-F238E27FC236}">
                    <a16:creationId xmlns:a16="http://schemas.microsoft.com/office/drawing/2014/main" id="{A15F7EDF-571D-5AA2-42A0-5216A76CD95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41085" y="2968463"/>
                <a:ext cx="360000" cy="360000"/>
              </a:xfrm>
              <a:prstGeom prst="rect">
                <a:avLst/>
              </a:prstGeom>
            </p:spPr>
          </p:pic>
          <p:pic>
            <p:nvPicPr>
              <p:cNvPr id="36" name="Graphic 35" descr="Bowl outline">
                <a:extLst>
                  <a:ext uri="{FF2B5EF4-FFF2-40B4-BE49-F238E27FC236}">
                    <a16:creationId xmlns:a16="http://schemas.microsoft.com/office/drawing/2014/main" id="{F3ACBD16-891C-8059-2B87-D630EF9EB355}"/>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205938" y="3056680"/>
                <a:ext cx="1800000" cy="1026659"/>
              </a:xfrm>
              <a:prstGeom prst="rect">
                <a:avLst/>
              </a:prstGeom>
            </p:spPr>
          </p:pic>
          <p:pic>
            <p:nvPicPr>
              <p:cNvPr id="37" name="Picture 36" descr="A cartoon orange with a leaf&#10;&#10;Description automatically generated">
                <a:extLst>
                  <a:ext uri="{FF2B5EF4-FFF2-40B4-BE49-F238E27FC236}">
                    <a16:creationId xmlns:a16="http://schemas.microsoft.com/office/drawing/2014/main" id="{E17694F3-C61A-7F3B-8072-1CC0474B45B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53526" y="2973049"/>
                <a:ext cx="360000" cy="360000"/>
              </a:xfrm>
              <a:prstGeom prst="rect">
                <a:avLst/>
              </a:prstGeom>
            </p:spPr>
          </p:pic>
        </p:grpSp>
        <p:grpSp>
          <p:nvGrpSpPr>
            <p:cNvPr id="2" name="Group 1">
              <a:extLst>
                <a:ext uri="{FF2B5EF4-FFF2-40B4-BE49-F238E27FC236}">
                  <a16:creationId xmlns:a16="http://schemas.microsoft.com/office/drawing/2014/main" id="{710CD455-AA47-17E5-3993-96FFEF1ED0B0}"/>
                </a:ext>
              </a:extLst>
            </p:cNvPr>
            <p:cNvGrpSpPr/>
            <p:nvPr/>
          </p:nvGrpSpPr>
          <p:grpSpPr>
            <a:xfrm>
              <a:off x="6749592" y="403198"/>
              <a:ext cx="1800000" cy="1791583"/>
              <a:chOff x="7088269" y="2537416"/>
              <a:chExt cx="1800000" cy="1791583"/>
            </a:xfrm>
          </p:grpSpPr>
          <p:pic>
            <p:nvPicPr>
              <p:cNvPr id="13" name="Picture 12" descr="A red cherries with green leaves&#10;&#10;Description automatically generated">
                <a:extLst>
                  <a:ext uri="{FF2B5EF4-FFF2-40B4-BE49-F238E27FC236}">
                    <a16:creationId xmlns:a16="http://schemas.microsoft.com/office/drawing/2014/main" id="{56EBCFFF-D505-A90E-3095-9DED12E0C9CC}"/>
                  </a:ext>
                </a:extLst>
              </p:cNvPr>
              <p:cNvPicPr>
                <a:picLocks noChangeAspect="1"/>
              </p:cNvPicPr>
              <p:nvPr/>
            </p:nvPicPr>
            <p:blipFill>
              <a:blip r:embed="rId4">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20" name="Picture 19" descr="A cartoon orange with a leaf&#10;&#10;Description automatically generated">
                <a:extLst>
                  <a:ext uri="{FF2B5EF4-FFF2-40B4-BE49-F238E27FC236}">
                    <a16:creationId xmlns:a16="http://schemas.microsoft.com/office/drawing/2014/main" id="{B28AC70C-9C05-1C7F-054E-82BF88F8562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21" name="Graphic 20" descr="Bowl outline">
                <a:extLst>
                  <a:ext uri="{FF2B5EF4-FFF2-40B4-BE49-F238E27FC236}">
                    <a16:creationId xmlns:a16="http://schemas.microsoft.com/office/drawing/2014/main" id="{FEFA188C-7B47-DB6A-C9E6-3804AD996F7E}"/>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22" name="Picture 21" descr="A red apple with green leaf&#10;&#10;Description automatically generated">
                <a:extLst>
                  <a:ext uri="{FF2B5EF4-FFF2-40B4-BE49-F238E27FC236}">
                    <a16:creationId xmlns:a16="http://schemas.microsoft.com/office/drawing/2014/main" id="{A4C6713B-95F1-202D-FEC4-951D98E9C9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23" name="Picture 22" descr="A red apple with green leaf&#10;&#10;Description automatically generated">
                <a:extLst>
                  <a:ext uri="{FF2B5EF4-FFF2-40B4-BE49-F238E27FC236}">
                    <a16:creationId xmlns:a16="http://schemas.microsoft.com/office/drawing/2014/main" id="{7E2FE98F-930A-A2D8-E472-102A5DCAF2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24" name="Picture 23" descr="A red apple with green leaf&#10;&#10;Description automatically generated">
                <a:extLst>
                  <a:ext uri="{FF2B5EF4-FFF2-40B4-BE49-F238E27FC236}">
                    <a16:creationId xmlns:a16="http://schemas.microsoft.com/office/drawing/2014/main" id="{D7560C8D-D3D3-039C-3236-BEA0443A97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25" name="Picture 24" descr="A red apple with green leaf&#10;&#10;Description automatically generated">
                <a:extLst>
                  <a:ext uri="{FF2B5EF4-FFF2-40B4-BE49-F238E27FC236}">
                    <a16:creationId xmlns:a16="http://schemas.microsoft.com/office/drawing/2014/main" id="{6647AF35-3DA1-7579-5BCD-F8A1E152DD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26" name="Picture 25" descr="A cartoon orange with a leaf&#10;&#10;Description automatically generated">
                <a:extLst>
                  <a:ext uri="{FF2B5EF4-FFF2-40B4-BE49-F238E27FC236}">
                    <a16:creationId xmlns:a16="http://schemas.microsoft.com/office/drawing/2014/main" id="{7D4B5737-9067-97D6-0E51-80A74CE0387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27" name="Picture 26" descr="A red cherries with green leaves&#10;&#10;Description automatically generated">
                <a:extLst>
                  <a:ext uri="{FF2B5EF4-FFF2-40B4-BE49-F238E27FC236}">
                    <a16:creationId xmlns:a16="http://schemas.microsoft.com/office/drawing/2014/main" id="{5258E9C5-EACC-6B4D-D979-2F28CDF4C66E}"/>
                  </a:ext>
                </a:extLst>
              </p:cNvPr>
              <p:cNvPicPr>
                <a:picLocks noChangeAspect="1"/>
              </p:cNvPicPr>
              <p:nvPr/>
            </p:nvPicPr>
            <p:blipFill>
              <a:blip r:embed="rId4">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28" name="Picture 27" descr="A red cherries with green leaves&#10;&#10;Description automatically generated">
                <a:extLst>
                  <a:ext uri="{FF2B5EF4-FFF2-40B4-BE49-F238E27FC236}">
                    <a16:creationId xmlns:a16="http://schemas.microsoft.com/office/drawing/2014/main" id="{74C7AE99-6DF5-798C-7C87-E0A93D0214B6}"/>
                  </a:ext>
                </a:extLst>
              </p:cNvPr>
              <p:cNvPicPr>
                <a:picLocks noChangeAspect="1"/>
              </p:cNvPicPr>
              <p:nvPr/>
            </p:nvPicPr>
            <p:blipFill>
              <a:blip r:embed="rId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29" name="Picture 28" descr="A red cherries with green leaves&#10;&#10;Description automatically generated">
                <a:extLst>
                  <a:ext uri="{FF2B5EF4-FFF2-40B4-BE49-F238E27FC236}">
                    <a16:creationId xmlns:a16="http://schemas.microsoft.com/office/drawing/2014/main" id="{CA77A383-A2E6-E803-187E-76E6384E2655}"/>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grpSp>
        <p:nvGrpSpPr>
          <p:cNvPr id="8" name="Group 7">
            <a:extLst>
              <a:ext uri="{FF2B5EF4-FFF2-40B4-BE49-F238E27FC236}">
                <a16:creationId xmlns:a16="http://schemas.microsoft.com/office/drawing/2014/main" id="{5FB2DB96-B454-E01F-5184-49EBCBB7348D}"/>
              </a:ext>
            </a:extLst>
          </p:cNvPr>
          <p:cNvGrpSpPr/>
          <p:nvPr/>
        </p:nvGrpSpPr>
        <p:grpSpPr>
          <a:xfrm>
            <a:off x="605975" y="608811"/>
            <a:ext cx="5099408" cy="4180540"/>
            <a:chOff x="4879770" y="421898"/>
            <a:chExt cx="5099408" cy="4180540"/>
          </a:xfrm>
        </p:grpSpPr>
        <p:cxnSp>
          <p:nvCxnSpPr>
            <p:cNvPr id="9" name="Straight Connector 8">
              <a:extLst>
                <a:ext uri="{FF2B5EF4-FFF2-40B4-BE49-F238E27FC236}">
                  <a16:creationId xmlns:a16="http://schemas.microsoft.com/office/drawing/2014/main" id="{93B2C76C-CF32-C18B-F168-D1CE23A740BB}"/>
                </a:ext>
              </a:extLst>
            </p:cNvPr>
            <p:cNvCxnSpPr>
              <a:cxnSpLocks/>
              <a:stCxn id="11" idx="2"/>
            </p:cNvCxnSpPr>
            <p:nvPr/>
          </p:nvCxnSpPr>
          <p:spPr>
            <a:xfrm flipH="1">
              <a:off x="6603901" y="2466878"/>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 name="Rounded Rectangle 10">
              <a:extLst>
                <a:ext uri="{FF2B5EF4-FFF2-40B4-BE49-F238E27FC236}">
                  <a16:creationId xmlns:a16="http://schemas.microsoft.com/office/drawing/2014/main" id="{29651316-D8C1-9905-0B8B-010B7108961F}"/>
                </a:ext>
              </a:extLst>
            </p:cNvPr>
            <p:cNvSpPr/>
            <p:nvPr/>
          </p:nvSpPr>
          <p:spPr>
            <a:xfrm>
              <a:off x="6023549" y="1926878"/>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the color of the fruit red?</a:t>
              </a:r>
            </a:p>
          </p:txBody>
        </p:sp>
        <p:cxnSp>
          <p:nvCxnSpPr>
            <p:cNvPr id="12" name="Straight Connector 11">
              <a:extLst>
                <a:ext uri="{FF2B5EF4-FFF2-40B4-BE49-F238E27FC236}">
                  <a16:creationId xmlns:a16="http://schemas.microsoft.com/office/drawing/2014/main" id="{77102340-A429-A931-98E6-0020070C8F0A}"/>
                </a:ext>
              </a:extLst>
            </p:cNvPr>
            <p:cNvCxnSpPr>
              <a:cxnSpLocks/>
              <a:stCxn id="11" idx="2"/>
            </p:cNvCxnSpPr>
            <p:nvPr/>
          </p:nvCxnSpPr>
          <p:spPr>
            <a:xfrm>
              <a:off x="7643549" y="2466878"/>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DD33E308-B8FD-194A-4E01-0E500E49F3A0}"/>
                </a:ext>
              </a:extLst>
            </p:cNvPr>
            <p:cNvSpPr txBox="1"/>
            <p:nvPr/>
          </p:nvSpPr>
          <p:spPr>
            <a:xfrm>
              <a:off x="6325309" y="2521923"/>
              <a:ext cx="537070" cy="323165"/>
            </a:xfrm>
            <a:prstGeom prst="rect">
              <a:avLst/>
            </a:prstGeom>
            <a:noFill/>
          </p:spPr>
          <p:txBody>
            <a:bodyPr wrap="none" rtlCol="0">
              <a:spAutoFit/>
            </a:bodyPr>
            <a:lstStyle/>
            <a:p>
              <a:r>
                <a:rPr lang="en-US" sz="1500" b="1" dirty="0">
                  <a:solidFill>
                    <a:srgbClr val="00B050"/>
                  </a:solidFill>
                </a:rPr>
                <a:t>True</a:t>
              </a:r>
            </a:p>
          </p:txBody>
        </p:sp>
        <p:sp>
          <p:nvSpPr>
            <p:cNvPr id="15" name="TextBox 14">
              <a:extLst>
                <a:ext uri="{FF2B5EF4-FFF2-40B4-BE49-F238E27FC236}">
                  <a16:creationId xmlns:a16="http://schemas.microsoft.com/office/drawing/2014/main" id="{9A0EB97B-970F-547E-49C9-8BC6EE0F2C06}"/>
                </a:ext>
              </a:extLst>
            </p:cNvPr>
            <p:cNvSpPr txBox="1"/>
            <p:nvPr/>
          </p:nvSpPr>
          <p:spPr>
            <a:xfrm>
              <a:off x="8258711" y="2550429"/>
              <a:ext cx="581762" cy="323165"/>
            </a:xfrm>
            <a:prstGeom prst="rect">
              <a:avLst/>
            </a:prstGeom>
            <a:noFill/>
          </p:spPr>
          <p:txBody>
            <a:bodyPr wrap="none" rtlCol="0">
              <a:spAutoFit/>
            </a:bodyPr>
            <a:lstStyle/>
            <a:p>
              <a:r>
                <a:rPr lang="en-US" sz="1500" b="1" dirty="0">
                  <a:solidFill>
                    <a:srgbClr val="FF0000"/>
                  </a:solidFill>
                </a:rPr>
                <a:t>False</a:t>
              </a:r>
            </a:p>
          </p:txBody>
        </p:sp>
        <p:grpSp>
          <p:nvGrpSpPr>
            <p:cNvPr id="17" name="Group 16">
              <a:extLst>
                <a:ext uri="{FF2B5EF4-FFF2-40B4-BE49-F238E27FC236}">
                  <a16:creationId xmlns:a16="http://schemas.microsoft.com/office/drawing/2014/main" id="{9CD5E3A0-06DC-FB81-338E-52DA61E7E00D}"/>
                </a:ext>
              </a:extLst>
            </p:cNvPr>
            <p:cNvGrpSpPr/>
            <p:nvPr/>
          </p:nvGrpSpPr>
          <p:grpSpPr>
            <a:xfrm>
              <a:off x="4879770" y="3066465"/>
              <a:ext cx="1800000" cy="1535973"/>
              <a:chOff x="7088269" y="2793026"/>
              <a:chExt cx="1800000" cy="1535973"/>
            </a:xfrm>
          </p:grpSpPr>
          <p:pic>
            <p:nvPicPr>
              <p:cNvPr id="57" name="Picture 56" descr="A red cherries with green leaves&#10;&#10;Description automatically generated">
                <a:extLst>
                  <a:ext uri="{FF2B5EF4-FFF2-40B4-BE49-F238E27FC236}">
                    <a16:creationId xmlns:a16="http://schemas.microsoft.com/office/drawing/2014/main" id="{EB5B2F3B-0F47-AEEA-A742-81DDB2EB3FE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58" name="Graphic 57" descr="Bowl outline">
                <a:extLst>
                  <a:ext uri="{FF2B5EF4-FFF2-40B4-BE49-F238E27FC236}">
                    <a16:creationId xmlns:a16="http://schemas.microsoft.com/office/drawing/2014/main" id="{6A348D0A-00EA-E2CB-604E-5B6E6BAB1F97}"/>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59" name="Picture 58" descr="A red apple with green leaf&#10;&#10;Description automatically generated">
                <a:extLst>
                  <a:ext uri="{FF2B5EF4-FFF2-40B4-BE49-F238E27FC236}">
                    <a16:creationId xmlns:a16="http://schemas.microsoft.com/office/drawing/2014/main" id="{8B6BBB09-DC0E-34FF-A9F7-79482AF822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60" name="Picture 59" descr="A red apple with green leaf&#10;&#10;Description automatically generated">
                <a:extLst>
                  <a:ext uri="{FF2B5EF4-FFF2-40B4-BE49-F238E27FC236}">
                    <a16:creationId xmlns:a16="http://schemas.microsoft.com/office/drawing/2014/main" id="{A020C1BC-895F-B552-9640-5633562FA2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61" name="Picture 60" descr="A red apple with green leaf&#10;&#10;Description automatically generated">
                <a:extLst>
                  <a:ext uri="{FF2B5EF4-FFF2-40B4-BE49-F238E27FC236}">
                    <a16:creationId xmlns:a16="http://schemas.microsoft.com/office/drawing/2014/main" id="{D2127ECB-777C-D9D9-594E-B8F3869348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62" name="Picture 61" descr="A red apple with green leaf&#10;&#10;Description automatically generated">
                <a:extLst>
                  <a:ext uri="{FF2B5EF4-FFF2-40B4-BE49-F238E27FC236}">
                    <a16:creationId xmlns:a16="http://schemas.microsoft.com/office/drawing/2014/main" id="{C4C4ECF0-AF16-C071-1C13-5A36C0609BF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63" name="Picture 62" descr="A red cherries with green leaves&#10;&#10;Description automatically generated">
                <a:extLst>
                  <a:ext uri="{FF2B5EF4-FFF2-40B4-BE49-F238E27FC236}">
                    <a16:creationId xmlns:a16="http://schemas.microsoft.com/office/drawing/2014/main" id="{8CCED901-68CB-ED9B-DD4D-59D913C488AA}"/>
                  </a:ext>
                </a:extLst>
              </p:cNvPr>
              <p:cNvPicPr>
                <a:picLocks noChangeAspect="1"/>
              </p:cNvPicPr>
              <p:nvPr/>
            </p:nvPicPr>
            <p:blipFill>
              <a:blip r:embed="rId4">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64" name="Picture 63" descr="A red cherries with green leaves&#10;&#10;Description automatically generated">
                <a:extLst>
                  <a:ext uri="{FF2B5EF4-FFF2-40B4-BE49-F238E27FC236}">
                    <a16:creationId xmlns:a16="http://schemas.microsoft.com/office/drawing/2014/main" id="{5D316287-0C91-C2FD-5462-87EF8A49768B}"/>
                  </a:ext>
                </a:extLst>
              </p:cNvPr>
              <p:cNvPicPr>
                <a:picLocks noChangeAspect="1"/>
              </p:cNvPicPr>
              <p:nvPr/>
            </p:nvPicPr>
            <p:blipFill>
              <a:blip r:embed="rId4">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20427" y="2793026"/>
                <a:ext cx="360000" cy="360000"/>
              </a:xfrm>
              <a:prstGeom prst="rect">
                <a:avLst/>
              </a:prstGeom>
            </p:spPr>
          </p:pic>
          <p:pic>
            <p:nvPicPr>
              <p:cNvPr id="65" name="Picture 64" descr="A red cherries with green leaves&#10;&#10;Description automatically generated">
                <a:extLst>
                  <a:ext uri="{FF2B5EF4-FFF2-40B4-BE49-F238E27FC236}">
                    <a16:creationId xmlns:a16="http://schemas.microsoft.com/office/drawing/2014/main" id="{03C0212A-4344-5A80-F288-2E59844F6126}"/>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nvGrpSpPr>
            <p:cNvPr id="18" name="Group 17">
              <a:extLst>
                <a:ext uri="{FF2B5EF4-FFF2-40B4-BE49-F238E27FC236}">
                  <a16:creationId xmlns:a16="http://schemas.microsoft.com/office/drawing/2014/main" id="{7F105B0C-361C-3FA8-54B3-6FA0CEA04CBA}"/>
                </a:ext>
              </a:extLst>
            </p:cNvPr>
            <p:cNvGrpSpPr/>
            <p:nvPr/>
          </p:nvGrpSpPr>
          <p:grpSpPr>
            <a:xfrm>
              <a:off x="8179178" y="3442670"/>
              <a:ext cx="1800000" cy="1114876"/>
              <a:chOff x="7205938" y="2968463"/>
              <a:chExt cx="1800000" cy="1114876"/>
            </a:xfrm>
          </p:grpSpPr>
          <p:pic>
            <p:nvPicPr>
              <p:cNvPr id="52" name="Picture 51" descr="A cartoon orange with a leaf&#10;&#10;Description automatically generated">
                <a:extLst>
                  <a:ext uri="{FF2B5EF4-FFF2-40B4-BE49-F238E27FC236}">
                    <a16:creationId xmlns:a16="http://schemas.microsoft.com/office/drawing/2014/main" id="{ADAEAF14-129A-E096-7DC1-6CCE72470EF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41085" y="2968463"/>
                <a:ext cx="360000" cy="360000"/>
              </a:xfrm>
              <a:prstGeom prst="rect">
                <a:avLst/>
              </a:prstGeom>
            </p:spPr>
          </p:pic>
          <p:pic>
            <p:nvPicPr>
              <p:cNvPr id="55" name="Graphic 54" descr="Bowl outline">
                <a:extLst>
                  <a:ext uri="{FF2B5EF4-FFF2-40B4-BE49-F238E27FC236}">
                    <a16:creationId xmlns:a16="http://schemas.microsoft.com/office/drawing/2014/main" id="{543C4A8B-DD2F-D2DE-A25E-7987F6CC5E1F}"/>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205938" y="3056680"/>
                <a:ext cx="1800000" cy="1026659"/>
              </a:xfrm>
              <a:prstGeom prst="rect">
                <a:avLst/>
              </a:prstGeom>
            </p:spPr>
          </p:pic>
          <p:pic>
            <p:nvPicPr>
              <p:cNvPr id="56" name="Picture 55" descr="A cartoon orange with a leaf&#10;&#10;Description automatically generated">
                <a:extLst>
                  <a:ext uri="{FF2B5EF4-FFF2-40B4-BE49-F238E27FC236}">
                    <a16:creationId xmlns:a16="http://schemas.microsoft.com/office/drawing/2014/main" id="{F3F9545F-4AB6-B53F-C90D-6B0A4159883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53526" y="2973049"/>
                <a:ext cx="360000" cy="360000"/>
              </a:xfrm>
              <a:prstGeom prst="rect">
                <a:avLst/>
              </a:prstGeom>
            </p:spPr>
          </p:pic>
        </p:grpSp>
        <p:grpSp>
          <p:nvGrpSpPr>
            <p:cNvPr id="19" name="Group 18">
              <a:extLst>
                <a:ext uri="{FF2B5EF4-FFF2-40B4-BE49-F238E27FC236}">
                  <a16:creationId xmlns:a16="http://schemas.microsoft.com/office/drawing/2014/main" id="{8FD790F4-0E0A-D40E-C75D-D443058F4B5B}"/>
                </a:ext>
              </a:extLst>
            </p:cNvPr>
            <p:cNvGrpSpPr/>
            <p:nvPr/>
          </p:nvGrpSpPr>
          <p:grpSpPr>
            <a:xfrm>
              <a:off x="6749592" y="421898"/>
              <a:ext cx="1800000" cy="1791583"/>
              <a:chOff x="7088269" y="2537416"/>
              <a:chExt cx="1800000" cy="1791583"/>
            </a:xfrm>
          </p:grpSpPr>
          <p:pic>
            <p:nvPicPr>
              <p:cNvPr id="38" name="Picture 37" descr="A red cherries with green leaves&#10;&#10;Description automatically generated">
                <a:extLst>
                  <a:ext uri="{FF2B5EF4-FFF2-40B4-BE49-F238E27FC236}">
                    <a16:creationId xmlns:a16="http://schemas.microsoft.com/office/drawing/2014/main" id="{16C7E6C9-8B68-D767-FD14-C0D5FE4C8DAD}"/>
                  </a:ext>
                </a:extLst>
              </p:cNvPr>
              <p:cNvPicPr>
                <a:picLocks noChangeAspect="1"/>
              </p:cNvPicPr>
              <p:nvPr/>
            </p:nvPicPr>
            <p:blipFill>
              <a:blip r:embed="rId4">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39" name="Picture 38" descr="A cartoon orange with a leaf&#10;&#10;Description automatically generated">
                <a:extLst>
                  <a:ext uri="{FF2B5EF4-FFF2-40B4-BE49-F238E27FC236}">
                    <a16:creationId xmlns:a16="http://schemas.microsoft.com/office/drawing/2014/main" id="{08DA55D8-AC9F-155F-1F7A-4405BD71107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40" name="Graphic 39" descr="Bowl outline">
                <a:extLst>
                  <a:ext uri="{FF2B5EF4-FFF2-40B4-BE49-F238E27FC236}">
                    <a16:creationId xmlns:a16="http://schemas.microsoft.com/office/drawing/2014/main" id="{DE2716C3-3A82-7994-0A98-E1A23698729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41" name="Picture 40" descr="A red apple with green leaf&#10;&#10;Description automatically generated">
                <a:extLst>
                  <a:ext uri="{FF2B5EF4-FFF2-40B4-BE49-F238E27FC236}">
                    <a16:creationId xmlns:a16="http://schemas.microsoft.com/office/drawing/2014/main" id="{35104CCC-05A2-94E7-AF03-68DD8C817C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42" name="Picture 41" descr="A red apple with green leaf&#10;&#10;Description automatically generated">
                <a:extLst>
                  <a:ext uri="{FF2B5EF4-FFF2-40B4-BE49-F238E27FC236}">
                    <a16:creationId xmlns:a16="http://schemas.microsoft.com/office/drawing/2014/main" id="{3BADD13E-4B2E-B5F3-289E-C97F1718E5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43" name="Picture 42" descr="A red apple with green leaf&#10;&#10;Description automatically generated">
                <a:extLst>
                  <a:ext uri="{FF2B5EF4-FFF2-40B4-BE49-F238E27FC236}">
                    <a16:creationId xmlns:a16="http://schemas.microsoft.com/office/drawing/2014/main" id="{E24518AF-33EB-486F-4A76-439E1AFC32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44" name="Picture 43" descr="A red apple with green leaf&#10;&#10;Description automatically generated">
                <a:extLst>
                  <a:ext uri="{FF2B5EF4-FFF2-40B4-BE49-F238E27FC236}">
                    <a16:creationId xmlns:a16="http://schemas.microsoft.com/office/drawing/2014/main" id="{D6F12D9E-8BE4-1468-295A-2F75A42021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45" name="Picture 44" descr="A cartoon orange with a leaf&#10;&#10;Description automatically generated">
                <a:extLst>
                  <a:ext uri="{FF2B5EF4-FFF2-40B4-BE49-F238E27FC236}">
                    <a16:creationId xmlns:a16="http://schemas.microsoft.com/office/drawing/2014/main" id="{A50FE5FF-6F54-F5B8-802D-E26D10D4C86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48" name="Picture 47" descr="A red cherries with green leaves&#10;&#10;Description automatically generated">
                <a:extLst>
                  <a:ext uri="{FF2B5EF4-FFF2-40B4-BE49-F238E27FC236}">
                    <a16:creationId xmlns:a16="http://schemas.microsoft.com/office/drawing/2014/main" id="{CD87D9DD-CD4C-5E98-B73D-8F409DE85035}"/>
                  </a:ext>
                </a:extLst>
              </p:cNvPr>
              <p:cNvPicPr>
                <a:picLocks noChangeAspect="1"/>
              </p:cNvPicPr>
              <p:nvPr/>
            </p:nvPicPr>
            <p:blipFill>
              <a:blip r:embed="rId4">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50" name="Picture 49" descr="A red cherries with green leaves&#10;&#10;Description automatically generated">
                <a:extLst>
                  <a:ext uri="{FF2B5EF4-FFF2-40B4-BE49-F238E27FC236}">
                    <a16:creationId xmlns:a16="http://schemas.microsoft.com/office/drawing/2014/main" id="{466A1439-E8D4-D252-5BE5-E0254968D87B}"/>
                  </a:ext>
                </a:extLst>
              </p:cNvPr>
              <p:cNvPicPr>
                <a:picLocks noChangeAspect="1"/>
              </p:cNvPicPr>
              <p:nvPr/>
            </p:nvPicPr>
            <p:blipFill>
              <a:blip r:embed="rId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51" name="Picture 50" descr="A red cherries with green leaves&#10;&#10;Description automatically generated">
                <a:extLst>
                  <a:ext uri="{FF2B5EF4-FFF2-40B4-BE49-F238E27FC236}">
                    <a16:creationId xmlns:a16="http://schemas.microsoft.com/office/drawing/2014/main" id="{31F0AA60-F0B6-9338-3281-B4570B70C410}"/>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sp>
        <p:nvSpPr>
          <p:cNvPr id="3" name="TextBox 2">
            <a:extLst>
              <a:ext uri="{FF2B5EF4-FFF2-40B4-BE49-F238E27FC236}">
                <a16:creationId xmlns:a16="http://schemas.microsoft.com/office/drawing/2014/main" id="{8D6AD04B-A4BC-86FF-F717-15A7FA7A906B}"/>
              </a:ext>
            </a:extLst>
          </p:cNvPr>
          <p:cNvSpPr txBox="1"/>
          <p:nvPr/>
        </p:nvSpPr>
        <p:spPr>
          <a:xfrm>
            <a:off x="1194911" y="5068766"/>
            <a:ext cx="9802178" cy="830997"/>
          </a:xfrm>
          <a:custGeom>
            <a:avLst/>
            <a:gdLst>
              <a:gd name="connsiteX0" fmla="*/ 0 w 9802178"/>
              <a:gd name="connsiteY0" fmla="*/ 0 h 830997"/>
              <a:gd name="connsiteX1" fmla="*/ 478577 w 9802178"/>
              <a:gd name="connsiteY1" fmla="*/ 0 h 830997"/>
              <a:gd name="connsiteX2" fmla="*/ 761110 w 9802178"/>
              <a:gd name="connsiteY2" fmla="*/ 0 h 830997"/>
              <a:gd name="connsiteX3" fmla="*/ 1533753 w 9802178"/>
              <a:gd name="connsiteY3" fmla="*/ 0 h 830997"/>
              <a:gd name="connsiteX4" fmla="*/ 2012329 w 9802178"/>
              <a:gd name="connsiteY4" fmla="*/ 0 h 830997"/>
              <a:gd name="connsiteX5" fmla="*/ 2490906 w 9802178"/>
              <a:gd name="connsiteY5" fmla="*/ 0 h 830997"/>
              <a:gd name="connsiteX6" fmla="*/ 3263549 w 9802178"/>
              <a:gd name="connsiteY6" fmla="*/ 0 h 830997"/>
              <a:gd name="connsiteX7" fmla="*/ 3644104 w 9802178"/>
              <a:gd name="connsiteY7" fmla="*/ 0 h 830997"/>
              <a:gd name="connsiteX8" fmla="*/ 4416746 w 9802178"/>
              <a:gd name="connsiteY8" fmla="*/ 0 h 830997"/>
              <a:gd name="connsiteX9" fmla="*/ 5189388 w 9802178"/>
              <a:gd name="connsiteY9" fmla="*/ 0 h 830997"/>
              <a:gd name="connsiteX10" fmla="*/ 5765987 w 9802178"/>
              <a:gd name="connsiteY10" fmla="*/ 0 h 830997"/>
              <a:gd name="connsiteX11" fmla="*/ 6538629 w 9802178"/>
              <a:gd name="connsiteY11" fmla="*/ 0 h 830997"/>
              <a:gd name="connsiteX12" fmla="*/ 7017206 w 9802178"/>
              <a:gd name="connsiteY12" fmla="*/ 0 h 830997"/>
              <a:gd name="connsiteX13" fmla="*/ 7495783 w 9802178"/>
              <a:gd name="connsiteY13" fmla="*/ 0 h 830997"/>
              <a:gd name="connsiteX14" fmla="*/ 8170404 w 9802178"/>
              <a:gd name="connsiteY14" fmla="*/ 0 h 830997"/>
              <a:gd name="connsiteX15" fmla="*/ 8648981 w 9802178"/>
              <a:gd name="connsiteY15" fmla="*/ 0 h 830997"/>
              <a:gd name="connsiteX16" fmla="*/ 9802178 w 9802178"/>
              <a:gd name="connsiteY16" fmla="*/ 0 h 830997"/>
              <a:gd name="connsiteX17" fmla="*/ 9802178 w 9802178"/>
              <a:gd name="connsiteY17" fmla="*/ 432118 h 830997"/>
              <a:gd name="connsiteX18" fmla="*/ 9802178 w 9802178"/>
              <a:gd name="connsiteY18" fmla="*/ 830997 h 830997"/>
              <a:gd name="connsiteX19" fmla="*/ 9127558 w 9802178"/>
              <a:gd name="connsiteY19" fmla="*/ 830997 h 830997"/>
              <a:gd name="connsiteX20" fmla="*/ 8747002 w 9802178"/>
              <a:gd name="connsiteY20" fmla="*/ 830997 h 830997"/>
              <a:gd name="connsiteX21" fmla="*/ 7974360 w 9802178"/>
              <a:gd name="connsiteY21" fmla="*/ 830997 h 830997"/>
              <a:gd name="connsiteX22" fmla="*/ 7397761 w 9802178"/>
              <a:gd name="connsiteY22" fmla="*/ 830997 h 830997"/>
              <a:gd name="connsiteX23" fmla="*/ 7017206 w 9802178"/>
              <a:gd name="connsiteY23" fmla="*/ 830997 h 830997"/>
              <a:gd name="connsiteX24" fmla="*/ 6440608 w 9802178"/>
              <a:gd name="connsiteY24" fmla="*/ 830997 h 830997"/>
              <a:gd name="connsiteX25" fmla="*/ 6158074 w 9802178"/>
              <a:gd name="connsiteY25" fmla="*/ 830997 h 830997"/>
              <a:gd name="connsiteX26" fmla="*/ 5875541 w 9802178"/>
              <a:gd name="connsiteY26" fmla="*/ 830997 h 830997"/>
              <a:gd name="connsiteX27" fmla="*/ 5298942 w 9802178"/>
              <a:gd name="connsiteY27" fmla="*/ 830997 h 830997"/>
              <a:gd name="connsiteX28" fmla="*/ 4918387 w 9802178"/>
              <a:gd name="connsiteY28" fmla="*/ 830997 h 830997"/>
              <a:gd name="connsiteX29" fmla="*/ 4243766 w 9802178"/>
              <a:gd name="connsiteY29" fmla="*/ 830997 h 830997"/>
              <a:gd name="connsiteX30" fmla="*/ 3863211 w 9802178"/>
              <a:gd name="connsiteY30" fmla="*/ 830997 h 830997"/>
              <a:gd name="connsiteX31" fmla="*/ 3188591 w 9802178"/>
              <a:gd name="connsiteY31" fmla="*/ 830997 h 830997"/>
              <a:gd name="connsiteX32" fmla="*/ 2906057 w 9802178"/>
              <a:gd name="connsiteY32" fmla="*/ 830997 h 830997"/>
              <a:gd name="connsiteX33" fmla="*/ 2231437 w 9802178"/>
              <a:gd name="connsiteY33" fmla="*/ 830997 h 830997"/>
              <a:gd name="connsiteX34" fmla="*/ 1850882 w 9802178"/>
              <a:gd name="connsiteY34" fmla="*/ 830997 h 830997"/>
              <a:gd name="connsiteX35" fmla="*/ 1568348 w 9802178"/>
              <a:gd name="connsiteY35" fmla="*/ 830997 h 830997"/>
              <a:gd name="connsiteX36" fmla="*/ 1187793 w 9802178"/>
              <a:gd name="connsiteY36" fmla="*/ 830997 h 830997"/>
              <a:gd name="connsiteX37" fmla="*/ 513173 w 9802178"/>
              <a:gd name="connsiteY37" fmla="*/ 830997 h 830997"/>
              <a:gd name="connsiteX38" fmla="*/ 0 w 9802178"/>
              <a:gd name="connsiteY38" fmla="*/ 830997 h 830997"/>
              <a:gd name="connsiteX39" fmla="*/ 0 w 9802178"/>
              <a:gd name="connsiteY39" fmla="*/ 440428 h 830997"/>
              <a:gd name="connsiteX40" fmla="*/ 0 w 9802178"/>
              <a:gd name="connsiteY40"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802178" h="830997" extrusionOk="0">
                <a:moveTo>
                  <a:pt x="0" y="0"/>
                </a:moveTo>
                <a:cubicBezTo>
                  <a:pt x="185431" y="-48601"/>
                  <a:pt x="361619" y="31889"/>
                  <a:pt x="478577" y="0"/>
                </a:cubicBezTo>
                <a:cubicBezTo>
                  <a:pt x="595535" y="-31889"/>
                  <a:pt x="657520" y="21022"/>
                  <a:pt x="761110" y="0"/>
                </a:cubicBezTo>
                <a:cubicBezTo>
                  <a:pt x="864700" y="-21022"/>
                  <a:pt x="1327710" y="28890"/>
                  <a:pt x="1533753" y="0"/>
                </a:cubicBezTo>
                <a:cubicBezTo>
                  <a:pt x="1739796" y="-28890"/>
                  <a:pt x="1861616" y="7997"/>
                  <a:pt x="2012329" y="0"/>
                </a:cubicBezTo>
                <a:cubicBezTo>
                  <a:pt x="2163042" y="-7997"/>
                  <a:pt x="2386564" y="29855"/>
                  <a:pt x="2490906" y="0"/>
                </a:cubicBezTo>
                <a:cubicBezTo>
                  <a:pt x="2595248" y="-29855"/>
                  <a:pt x="3005042" y="10864"/>
                  <a:pt x="3263549" y="0"/>
                </a:cubicBezTo>
                <a:cubicBezTo>
                  <a:pt x="3522056" y="-10864"/>
                  <a:pt x="3484588" y="44897"/>
                  <a:pt x="3644104" y="0"/>
                </a:cubicBezTo>
                <a:cubicBezTo>
                  <a:pt x="3803621" y="-44897"/>
                  <a:pt x="4033853" y="5981"/>
                  <a:pt x="4416746" y="0"/>
                </a:cubicBezTo>
                <a:cubicBezTo>
                  <a:pt x="4799639" y="-5981"/>
                  <a:pt x="4919932" y="83615"/>
                  <a:pt x="5189388" y="0"/>
                </a:cubicBezTo>
                <a:cubicBezTo>
                  <a:pt x="5458844" y="-83615"/>
                  <a:pt x="5482664" y="14254"/>
                  <a:pt x="5765987" y="0"/>
                </a:cubicBezTo>
                <a:cubicBezTo>
                  <a:pt x="6049310" y="-14254"/>
                  <a:pt x="6247023" y="22385"/>
                  <a:pt x="6538629" y="0"/>
                </a:cubicBezTo>
                <a:cubicBezTo>
                  <a:pt x="6830235" y="-22385"/>
                  <a:pt x="6862232" y="12963"/>
                  <a:pt x="7017206" y="0"/>
                </a:cubicBezTo>
                <a:cubicBezTo>
                  <a:pt x="7172180" y="-12963"/>
                  <a:pt x="7349544" y="15663"/>
                  <a:pt x="7495783" y="0"/>
                </a:cubicBezTo>
                <a:cubicBezTo>
                  <a:pt x="7642022" y="-15663"/>
                  <a:pt x="7919098" y="39877"/>
                  <a:pt x="8170404" y="0"/>
                </a:cubicBezTo>
                <a:cubicBezTo>
                  <a:pt x="8421710" y="-39877"/>
                  <a:pt x="8530368" y="34858"/>
                  <a:pt x="8648981" y="0"/>
                </a:cubicBezTo>
                <a:cubicBezTo>
                  <a:pt x="8767594" y="-34858"/>
                  <a:pt x="9269527" y="56071"/>
                  <a:pt x="9802178" y="0"/>
                </a:cubicBezTo>
                <a:cubicBezTo>
                  <a:pt x="9833604" y="125479"/>
                  <a:pt x="9801518" y="345224"/>
                  <a:pt x="9802178" y="432118"/>
                </a:cubicBezTo>
                <a:cubicBezTo>
                  <a:pt x="9802838" y="519012"/>
                  <a:pt x="9762930" y="700892"/>
                  <a:pt x="9802178" y="830997"/>
                </a:cubicBezTo>
                <a:cubicBezTo>
                  <a:pt x="9627162" y="831823"/>
                  <a:pt x="9369601" y="793893"/>
                  <a:pt x="9127558" y="830997"/>
                </a:cubicBezTo>
                <a:cubicBezTo>
                  <a:pt x="8885515" y="868101"/>
                  <a:pt x="8916057" y="824192"/>
                  <a:pt x="8747002" y="830997"/>
                </a:cubicBezTo>
                <a:cubicBezTo>
                  <a:pt x="8577947" y="837802"/>
                  <a:pt x="8290757" y="826751"/>
                  <a:pt x="7974360" y="830997"/>
                </a:cubicBezTo>
                <a:cubicBezTo>
                  <a:pt x="7657963" y="835243"/>
                  <a:pt x="7533921" y="781283"/>
                  <a:pt x="7397761" y="830997"/>
                </a:cubicBezTo>
                <a:cubicBezTo>
                  <a:pt x="7261601" y="880711"/>
                  <a:pt x="7139532" y="804832"/>
                  <a:pt x="7017206" y="830997"/>
                </a:cubicBezTo>
                <a:cubicBezTo>
                  <a:pt x="6894880" y="857162"/>
                  <a:pt x="6651392" y="778121"/>
                  <a:pt x="6440608" y="830997"/>
                </a:cubicBezTo>
                <a:cubicBezTo>
                  <a:pt x="6229824" y="883873"/>
                  <a:pt x="6224280" y="826960"/>
                  <a:pt x="6158074" y="830997"/>
                </a:cubicBezTo>
                <a:cubicBezTo>
                  <a:pt x="6091868" y="835034"/>
                  <a:pt x="5956611" y="798759"/>
                  <a:pt x="5875541" y="830997"/>
                </a:cubicBezTo>
                <a:cubicBezTo>
                  <a:pt x="5794471" y="863235"/>
                  <a:pt x="5547397" y="799734"/>
                  <a:pt x="5298942" y="830997"/>
                </a:cubicBezTo>
                <a:cubicBezTo>
                  <a:pt x="5050487" y="862260"/>
                  <a:pt x="5045393" y="826758"/>
                  <a:pt x="4918387" y="830997"/>
                </a:cubicBezTo>
                <a:cubicBezTo>
                  <a:pt x="4791381" y="835236"/>
                  <a:pt x="4551893" y="768759"/>
                  <a:pt x="4243766" y="830997"/>
                </a:cubicBezTo>
                <a:cubicBezTo>
                  <a:pt x="3935639" y="893235"/>
                  <a:pt x="3960008" y="789043"/>
                  <a:pt x="3863211" y="830997"/>
                </a:cubicBezTo>
                <a:cubicBezTo>
                  <a:pt x="3766415" y="872951"/>
                  <a:pt x="3391081" y="802585"/>
                  <a:pt x="3188591" y="830997"/>
                </a:cubicBezTo>
                <a:cubicBezTo>
                  <a:pt x="2986101" y="859409"/>
                  <a:pt x="3018413" y="820220"/>
                  <a:pt x="2906057" y="830997"/>
                </a:cubicBezTo>
                <a:cubicBezTo>
                  <a:pt x="2793701" y="841774"/>
                  <a:pt x="2478293" y="783450"/>
                  <a:pt x="2231437" y="830997"/>
                </a:cubicBezTo>
                <a:cubicBezTo>
                  <a:pt x="1984581" y="878544"/>
                  <a:pt x="2006546" y="798081"/>
                  <a:pt x="1850882" y="830997"/>
                </a:cubicBezTo>
                <a:cubicBezTo>
                  <a:pt x="1695219" y="863913"/>
                  <a:pt x="1644518" y="809711"/>
                  <a:pt x="1568348" y="830997"/>
                </a:cubicBezTo>
                <a:cubicBezTo>
                  <a:pt x="1492178" y="852283"/>
                  <a:pt x="1272262" y="817525"/>
                  <a:pt x="1187793" y="830997"/>
                </a:cubicBezTo>
                <a:cubicBezTo>
                  <a:pt x="1103325" y="844469"/>
                  <a:pt x="661651" y="792882"/>
                  <a:pt x="513173" y="830997"/>
                </a:cubicBezTo>
                <a:cubicBezTo>
                  <a:pt x="364695" y="869112"/>
                  <a:pt x="218846" y="790694"/>
                  <a:pt x="0" y="830997"/>
                </a:cubicBezTo>
                <a:cubicBezTo>
                  <a:pt x="-35163" y="653672"/>
                  <a:pt x="35255" y="557504"/>
                  <a:pt x="0" y="440428"/>
                </a:cubicBezTo>
                <a:cubicBezTo>
                  <a:pt x="-35255" y="323352"/>
                  <a:pt x="25071" y="217876"/>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Looking at our two simple trees, we see that neither one does a perfect job of predicting the label of the fruit.</a:t>
            </a:r>
            <a:endParaRPr lang="en-PH" sz="2400" b="1" dirty="0"/>
          </a:p>
        </p:txBody>
      </p:sp>
    </p:spTree>
    <p:extLst>
      <p:ext uri="{BB962C8B-B14F-4D97-AF65-F5344CB8AC3E}">
        <p14:creationId xmlns:p14="http://schemas.microsoft.com/office/powerpoint/2010/main" val="3291392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459203" y="1035133"/>
            <a:ext cx="11273589"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p:txBody>
      </p:sp>
      <p:sp>
        <p:nvSpPr>
          <p:cNvPr id="2" name="Title 1">
            <a:extLst>
              <a:ext uri="{FF2B5EF4-FFF2-40B4-BE49-F238E27FC236}">
                <a16:creationId xmlns:a16="http://schemas.microsoft.com/office/drawing/2014/main" id="{95458FD9-390D-F590-F1F0-80A185D66971}"/>
              </a:ext>
            </a:extLst>
          </p:cNvPr>
          <p:cNvSpPr>
            <a:spLocks noGrp="1"/>
          </p:cNvSpPr>
          <p:nvPr>
            <p:ph type="ctrTitle"/>
          </p:nvPr>
        </p:nvSpPr>
        <p:spPr>
          <a:xfrm>
            <a:off x="459204" y="316674"/>
            <a:ext cx="11273589" cy="718459"/>
          </a:xfrm>
        </p:spPr>
        <p:txBody>
          <a:bodyPr>
            <a:noAutofit/>
          </a:bodyPr>
          <a:lstStyle/>
          <a:p>
            <a:r>
              <a:rPr lang="en-US" sz="5000" b="1" dirty="0"/>
              <a:t>Outline</a:t>
            </a:r>
            <a:endParaRPr lang="en-PH" sz="5000" b="1" dirty="0"/>
          </a:p>
        </p:txBody>
      </p:sp>
      <p:sp>
        <p:nvSpPr>
          <p:cNvPr id="7" name="Title 1">
            <a:extLst>
              <a:ext uri="{FF2B5EF4-FFF2-40B4-BE49-F238E27FC236}">
                <a16:creationId xmlns:a16="http://schemas.microsoft.com/office/drawing/2014/main" id="{B029847C-9E30-ED07-B40A-82DFEBC1D782}"/>
              </a:ext>
            </a:extLst>
          </p:cNvPr>
          <p:cNvSpPr txBox="1">
            <a:spLocks/>
          </p:cNvSpPr>
          <p:nvPr/>
        </p:nvSpPr>
        <p:spPr>
          <a:xfrm>
            <a:off x="611603" y="1187533"/>
            <a:ext cx="11273589"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000" b="1" i="0" dirty="0">
              <a:solidFill>
                <a:srgbClr val="252C33"/>
              </a:solidFill>
              <a:effectLst/>
              <a:latin typeface="+mn-lt"/>
            </a:endParaRPr>
          </a:p>
          <a:p>
            <a:pPr marL="457200" indent="-457200" algn="l">
              <a:buFont typeface="Wingdings" pitchFamily="2" charset="2"/>
              <a:buChar char="Ø"/>
            </a:pPr>
            <a:r>
              <a:rPr lang="en-US" sz="3000" b="1" i="0" dirty="0">
                <a:effectLst/>
                <a:latin typeface="+mn-lt"/>
              </a:rPr>
              <a:t>Introduction</a:t>
            </a:r>
          </a:p>
          <a:p>
            <a:pPr marL="457200" indent="-457200" algn="l">
              <a:buFont typeface="Wingdings" pitchFamily="2" charset="2"/>
              <a:buChar char="Ø"/>
            </a:pPr>
            <a:endParaRPr lang="en-US" sz="3000" b="1" i="0" dirty="0">
              <a:solidFill>
                <a:srgbClr val="636C8B"/>
              </a:solidFill>
              <a:effectLst/>
              <a:latin typeface="+mn-lt"/>
            </a:endParaRPr>
          </a:p>
          <a:p>
            <a:pPr marL="457200" indent="-457200" algn="l">
              <a:buFont typeface="Wingdings" pitchFamily="2" charset="2"/>
              <a:buChar char="Ø"/>
            </a:pPr>
            <a:r>
              <a:rPr lang="en-US" sz="3000" b="1" i="0" dirty="0">
                <a:solidFill>
                  <a:schemeClr val="bg2">
                    <a:lumMod val="75000"/>
                  </a:schemeClr>
                </a:solidFill>
                <a:effectLst/>
                <a:latin typeface="+mn-lt"/>
              </a:rPr>
              <a:t>SVM Terminologies</a:t>
            </a:r>
          </a:p>
          <a:p>
            <a:pPr marL="457200" indent="-457200" algn="l">
              <a:buFont typeface="Wingdings" pitchFamily="2" charset="2"/>
              <a:buChar char="Ø"/>
            </a:pPr>
            <a:endParaRPr lang="en-US" sz="3000" b="1" dirty="0">
              <a:solidFill>
                <a:schemeClr val="bg2">
                  <a:lumMod val="75000"/>
                </a:schemeClr>
              </a:solidFill>
              <a:latin typeface="+mn-lt"/>
            </a:endParaRPr>
          </a:p>
          <a:p>
            <a:pPr marL="457200" indent="-457200" algn="l">
              <a:buFont typeface="Wingdings" pitchFamily="2" charset="2"/>
              <a:buChar char="Ø"/>
            </a:pPr>
            <a:r>
              <a:rPr lang="en-US" sz="3000" b="1" dirty="0">
                <a:solidFill>
                  <a:schemeClr val="bg2">
                    <a:lumMod val="75000"/>
                  </a:schemeClr>
                </a:solidFill>
                <a:latin typeface="+mn-lt"/>
              </a:rPr>
              <a:t>Types of SVM</a:t>
            </a:r>
            <a:endParaRPr lang="en-US" sz="3000" b="1" i="0" dirty="0">
              <a:solidFill>
                <a:schemeClr val="bg2">
                  <a:lumMod val="75000"/>
                </a:schemeClr>
              </a:solidFill>
              <a:effectLst/>
              <a:latin typeface="+mn-lt"/>
            </a:endParaRPr>
          </a:p>
          <a:p>
            <a:pPr marL="457200" indent="-457200" algn="l">
              <a:buFont typeface="Wingdings" pitchFamily="2" charset="2"/>
              <a:buChar char="Ø"/>
            </a:pPr>
            <a:endParaRPr lang="en-US" sz="3000" b="1" dirty="0">
              <a:solidFill>
                <a:schemeClr val="bg2">
                  <a:lumMod val="75000"/>
                </a:schemeClr>
              </a:solidFill>
              <a:latin typeface="+mn-lt"/>
            </a:endParaRPr>
          </a:p>
          <a:p>
            <a:pPr marL="457200" indent="-457200" algn="l">
              <a:buFont typeface="Wingdings" pitchFamily="2" charset="2"/>
              <a:buChar char="Ø"/>
            </a:pPr>
            <a:endParaRPr lang="en-US" sz="3000" b="1" dirty="0">
              <a:solidFill>
                <a:schemeClr val="bg2">
                  <a:lumMod val="75000"/>
                </a:schemeClr>
              </a:solidFill>
              <a:latin typeface="+mn-lt"/>
            </a:endParaRPr>
          </a:p>
          <a:p>
            <a:pPr marL="457200" indent="-457200" algn="l">
              <a:buFont typeface="Wingdings" pitchFamily="2" charset="2"/>
              <a:buChar char="Ø"/>
            </a:pPr>
            <a:endParaRPr lang="en-US" sz="3000" b="1" dirty="0">
              <a:solidFill>
                <a:schemeClr val="bg2">
                  <a:lumMod val="75000"/>
                </a:schemeClr>
              </a:solidFill>
              <a:latin typeface="+mn-lt"/>
            </a:endParaRPr>
          </a:p>
          <a:p>
            <a:pPr marL="457200" indent="-457200" algn="l">
              <a:buFont typeface="Wingdings" pitchFamily="2" charset="2"/>
              <a:buChar char="Ø"/>
            </a:pPr>
            <a:endParaRPr lang="en-US" sz="3000" b="1" dirty="0">
              <a:solidFill>
                <a:schemeClr val="bg2">
                  <a:lumMod val="75000"/>
                </a:schemeClr>
              </a:solidFill>
              <a:latin typeface="+mn-lt"/>
            </a:endParaRPr>
          </a:p>
          <a:p>
            <a:pPr marL="457200" indent="-457200" algn="l">
              <a:buFont typeface="Wingdings" pitchFamily="2" charset="2"/>
              <a:buChar char="Ø"/>
            </a:pPr>
            <a:endParaRPr lang="en-US" sz="3000" b="1" dirty="0">
              <a:solidFill>
                <a:schemeClr val="bg2">
                  <a:lumMod val="75000"/>
                </a:schemeClr>
              </a:solidFill>
              <a:latin typeface="+mn-lt"/>
            </a:endParaRPr>
          </a:p>
        </p:txBody>
      </p:sp>
    </p:spTree>
    <p:extLst>
      <p:ext uri="{BB962C8B-B14F-4D97-AF65-F5344CB8AC3E}">
        <p14:creationId xmlns:p14="http://schemas.microsoft.com/office/powerpoint/2010/main" val="258633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69" name="TextBox 68">
            <a:extLst>
              <a:ext uri="{FF2B5EF4-FFF2-40B4-BE49-F238E27FC236}">
                <a16:creationId xmlns:a16="http://schemas.microsoft.com/office/drawing/2014/main" id="{870BC567-3879-5DE0-6A8C-726585CD2B47}"/>
              </a:ext>
            </a:extLst>
          </p:cNvPr>
          <p:cNvSpPr txBox="1"/>
          <p:nvPr/>
        </p:nvSpPr>
        <p:spPr>
          <a:xfrm>
            <a:off x="1901639" y="5271441"/>
            <a:ext cx="8107312" cy="830997"/>
          </a:xfrm>
          <a:custGeom>
            <a:avLst/>
            <a:gdLst>
              <a:gd name="connsiteX0" fmla="*/ 0 w 8107312"/>
              <a:gd name="connsiteY0" fmla="*/ 0 h 830997"/>
              <a:gd name="connsiteX1" fmla="*/ 498021 w 8107312"/>
              <a:gd name="connsiteY1" fmla="*/ 0 h 830997"/>
              <a:gd name="connsiteX2" fmla="*/ 833895 w 8107312"/>
              <a:gd name="connsiteY2" fmla="*/ 0 h 830997"/>
              <a:gd name="connsiteX3" fmla="*/ 1575135 w 8107312"/>
              <a:gd name="connsiteY3" fmla="*/ 0 h 830997"/>
              <a:gd name="connsiteX4" fmla="*/ 2073155 w 8107312"/>
              <a:gd name="connsiteY4" fmla="*/ 0 h 830997"/>
              <a:gd name="connsiteX5" fmla="*/ 2571176 w 8107312"/>
              <a:gd name="connsiteY5" fmla="*/ 0 h 830997"/>
              <a:gd name="connsiteX6" fmla="*/ 3312416 w 8107312"/>
              <a:gd name="connsiteY6" fmla="*/ 0 h 830997"/>
              <a:gd name="connsiteX7" fmla="*/ 3729364 w 8107312"/>
              <a:gd name="connsiteY7" fmla="*/ 0 h 830997"/>
              <a:gd name="connsiteX8" fmla="*/ 4470603 w 8107312"/>
              <a:gd name="connsiteY8" fmla="*/ 0 h 830997"/>
              <a:gd name="connsiteX9" fmla="*/ 5211843 w 8107312"/>
              <a:gd name="connsiteY9" fmla="*/ 0 h 830997"/>
              <a:gd name="connsiteX10" fmla="*/ 5790937 w 8107312"/>
              <a:gd name="connsiteY10" fmla="*/ 0 h 830997"/>
              <a:gd name="connsiteX11" fmla="*/ 6532177 w 8107312"/>
              <a:gd name="connsiteY11" fmla="*/ 0 h 830997"/>
              <a:gd name="connsiteX12" fmla="*/ 7030198 w 8107312"/>
              <a:gd name="connsiteY12" fmla="*/ 0 h 830997"/>
              <a:gd name="connsiteX13" fmla="*/ 7528218 w 8107312"/>
              <a:gd name="connsiteY13" fmla="*/ 0 h 830997"/>
              <a:gd name="connsiteX14" fmla="*/ 8107312 w 8107312"/>
              <a:gd name="connsiteY14" fmla="*/ 0 h 830997"/>
              <a:gd name="connsiteX15" fmla="*/ 8107312 w 8107312"/>
              <a:gd name="connsiteY15" fmla="*/ 407189 h 830997"/>
              <a:gd name="connsiteX16" fmla="*/ 8107312 w 8107312"/>
              <a:gd name="connsiteY16" fmla="*/ 830997 h 830997"/>
              <a:gd name="connsiteX17" fmla="*/ 7447145 w 8107312"/>
              <a:gd name="connsiteY17" fmla="*/ 830997 h 830997"/>
              <a:gd name="connsiteX18" fmla="*/ 6868051 w 8107312"/>
              <a:gd name="connsiteY18" fmla="*/ 830997 h 830997"/>
              <a:gd name="connsiteX19" fmla="*/ 6532177 w 8107312"/>
              <a:gd name="connsiteY19" fmla="*/ 830997 h 830997"/>
              <a:gd name="connsiteX20" fmla="*/ 6115230 w 8107312"/>
              <a:gd name="connsiteY20" fmla="*/ 830997 h 830997"/>
              <a:gd name="connsiteX21" fmla="*/ 5373990 w 8107312"/>
              <a:gd name="connsiteY21" fmla="*/ 830997 h 830997"/>
              <a:gd name="connsiteX22" fmla="*/ 4794896 w 8107312"/>
              <a:gd name="connsiteY22" fmla="*/ 830997 h 830997"/>
              <a:gd name="connsiteX23" fmla="*/ 4377948 w 8107312"/>
              <a:gd name="connsiteY23" fmla="*/ 830997 h 830997"/>
              <a:gd name="connsiteX24" fmla="*/ 3798855 w 8107312"/>
              <a:gd name="connsiteY24" fmla="*/ 830997 h 830997"/>
              <a:gd name="connsiteX25" fmla="*/ 3462980 w 8107312"/>
              <a:gd name="connsiteY25" fmla="*/ 830997 h 830997"/>
              <a:gd name="connsiteX26" fmla="*/ 3127106 w 8107312"/>
              <a:gd name="connsiteY26" fmla="*/ 830997 h 830997"/>
              <a:gd name="connsiteX27" fmla="*/ 2548012 w 8107312"/>
              <a:gd name="connsiteY27" fmla="*/ 830997 h 830997"/>
              <a:gd name="connsiteX28" fmla="*/ 2131065 w 8107312"/>
              <a:gd name="connsiteY28" fmla="*/ 830997 h 830997"/>
              <a:gd name="connsiteX29" fmla="*/ 1470898 w 8107312"/>
              <a:gd name="connsiteY29" fmla="*/ 830997 h 830997"/>
              <a:gd name="connsiteX30" fmla="*/ 1053951 w 8107312"/>
              <a:gd name="connsiteY30" fmla="*/ 830997 h 830997"/>
              <a:gd name="connsiteX31" fmla="*/ 0 w 8107312"/>
              <a:gd name="connsiteY31" fmla="*/ 830997 h 830997"/>
              <a:gd name="connsiteX32" fmla="*/ 0 w 8107312"/>
              <a:gd name="connsiteY32" fmla="*/ 440428 h 830997"/>
              <a:gd name="connsiteX33" fmla="*/ 0 w 8107312"/>
              <a:gd name="connsiteY33"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07312" h="830997" extrusionOk="0">
                <a:moveTo>
                  <a:pt x="0" y="0"/>
                </a:moveTo>
                <a:cubicBezTo>
                  <a:pt x="147887" y="-14133"/>
                  <a:pt x="364556" y="30815"/>
                  <a:pt x="498021" y="0"/>
                </a:cubicBezTo>
                <a:cubicBezTo>
                  <a:pt x="631486" y="-30815"/>
                  <a:pt x="685690" y="2591"/>
                  <a:pt x="833895" y="0"/>
                </a:cubicBezTo>
                <a:cubicBezTo>
                  <a:pt x="982100" y="-2591"/>
                  <a:pt x="1326556" y="51571"/>
                  <a:pt x="1575135" y="0"/>
                </a:cubicBezTo>
                <a:cubicBezTo>
                  <a:pt x="1823714" y="-51571"/>
                  <a:pt x="1855283" y="52106"/>
                  <a:pt x="2073155" y="0"/>
                </a:cubicBezTo>
                <a:cubicBezTo>
                  <a:pt x="2291027" y="-52106"/>
                  <a:pt x="2351383" y="48044"/>
                  <a:pt x="2571176" y="0"/>
                </a:cubicBezTo>
                <a:cubicBezTo>
                  <a:pt x="2790969" y="-48044"/>
                  <a:pt x="3092660" y="72285"/>
                  <a:pt x="3312416" y="0"/>
                </a:cubicBezTo>
                <a:cubicBezTo>
                  <a:pt x="3532172" y="-72285"/>
                  <a:pt x="3553244" y="20217"/>
                  <a:pt x="3729364" y="0"/>
                </a:cubicBezTo>
                <a:cubicBezTo>
                  <a:pt x="3905484" y="-20217"/>
                  <a:pt x="4113118" y="8734"/>
                  <a:pt x="4470603" y="0"/>
                </a:cubicBezTo>
                <a:cubicBezTo>
                  <a:pt x="4828088" y="-8734"/>
                  <a:pt x="5050473" y="8120"/>
                  <a:pt x="5211843" y="0"/>
                </a:cubicBezTo>
                <a:cubicBezTo>
                  <a:pt x="5373213" y="-8120"/>
                  <a:pt x="5604792" y="52453"/>
                  <a:pt x="5790937" y="0"/>
                </a:cubicBezTo>
                <a:cubicBezTo>
                  <a:pt x="5977082" y="-52453"/>
                  <a:pt x="6343583" y="82879"/>
                  <a:pt x="6532177" y="0"/>
                </a:cubicBezTo>
                <a:cubicBezTo>
                  <a:pt x="6720771" y="-82879"/>
                  <a:pt x="6877728" y="865"/>
                  <a:pt x="7030198" y="0"/>
                </a:cubicBezTo>
                <a:cubicBezTo>
                  <a:pt x="7182668" y="-865"/>
                  <a:pt x="7361177" y="43458"/>
                  <a:pt x="7528218" y="0"/>
                </a:cubicBezTo>
                <a:cubicBezTo>
                  <a:pt x="7695259" y="-43458"/>
                  <a:pt x="7957433" y="44672"/>
                  <a:pt x="8107312" y="0"/>
                </a:cubicBezTo>
                <a:cubicBezTo>
                  <a:pt x="8147388" y="130940"/>
                  <a:pt x="8082207" y="227271"/>
                  <a:pt x="8107312" y="407189"/>
                </a:cubicBezTo>
                <a:cubicBezTo>
                  <a:pt x="8132417" y="587107"/>
                  <a:pt x="8096516" y="703814"/>
                  <a:pt x="8107312" y="830997"/>
                </a:cubicBezTo>
                <a:cubicBezTo>
                  <a:pt x="7793408" y="876336"/>
                  <a:pt x="7622089" y="795286"/>
                  <a:pt x="7447145" y="830997"/>
                </a:cubicBezTo>
                <a:cubicBezTo>
                  <a:pt x="7272201" y="866708"/>
                  <a:pt x="7097934" y="823436"/>
                  <a:pt x="6868051" y="830997"/>
                </a:cubicBezTo>
                <a:cubicBezTo>
                  <a:pt x="6638168" y="838558"/>
                  <a:pt x="6682436" y="793128"/>
                  <a:pt x="6532177" y="830997"/>
                </a:cubicBezTo>
                <a:cubicBezTo>
                  <a:pt x="6381918" y="868866"/>
                  <a:pt x="6299226" y="812191"/>
                  <a:pt x="6115230" y="830997"/>
                </a:cubicBezTo>
                <a:cubicBezTo>
                  <a:pt x="5931234" y="849803"/>
                  <a:pt x="5586932" y="783147"/>
                  <a:pt x="5373990" y="830997"/>
                </a:cubicBezTo>
                <a:cubicBezTo>
                  <a:pt x="5161048" y="878847"/>
                  <a:pt x="5082366" y="768215"/>
                  <a:pt x="4794896" y="830997"/>
                </a:cubicBezTo>
                <a:cubicBezTo>
                  <a:pt x="4507426" y="893779"/>
                  <a:pt x="4500282" y="806177"/>
                  <a:pt x="4377948" y="830997"/>
                </a:cubicBezTo>
                <a:cubicBezTo>
                  <a:pt x="4255614" y="855817"/>
                  <a:pt x="3921025" y="804860"/>
                  <a:pt x="3798855" y="830997"/>
                </a:cubicBezTo>
                <a:cubicBezTo>
                  <a:pt x="3676685" y="857134"/>
                  <a:pt x="3624200" y="826788"/>
                  <a:pt x="3462980" y="830997"/>
                </a:cubicBezTo>
                <a:cubicBezTo>
                  <a:pt x="3301761" y="835206"/>
                  <a:pt x="3197100" y="793799"/>
                  <a:pt x="3127106" y="830997"/>
                </a:cubicBezTo>
                <a:cubicBezTo>
                  <a:pt x="3057112" y="868195"/>
                  <a:pt x="2816665" y="825337"/>
                  <a:pt x="2548012" y="830997"/>
                </a:cubicBezTo>
                <a:cubicBezTo>
                  <a:pt x="2279359" y="836657"/>
                  <a:pt x="2280574" y="830136"/>
                  <a:pt x="2131065" y="830997"/>
                </a:cubicBezTo>
                <a:cubicBezTo>
                  <a:pt x="1981556" y="831858"/>
                  <a:pt x="1718532" y="774868"/>
                  <a:pt x="1470898" y="830997"/>
                </a:cubicBezTo>
                <a:cubicBezTo>
                  <a:pt x="1223264" y="887126"/>
                  <a:pt x="1164520" y="812411"/>
                  <a:pt x="1053951" y="830997"/>
                </a:cubicBezTo>
                <a:cubicBezTo>
                  <a:pt x="943382" y="849583"/>
                  <a:pt x="232539" y="830748"/>
                  <a:pt x="0" y="830997"/>
                </a:cubicBezTo>
                <a:cubicBezTo>
                  <a:pt x="-17093" y="639221"/>
                  <a:pt x="18252" y="539875"/>
                  <a:pt x="0" y="440428"/>
                </a:cubicBezTo>
                <a:cubicBezTo>
                  <a:pt x="-18252" y="340981"/>
                  <a:pt x="29720" y="170100"/>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Specifically, these two leaf nodes contain mixtures of fruits that have the different labels</a:t>
            </a:r>
            <a:endParaRPr lang="en-PH" sz="2400" b="1" dirty="0"/>
          </a:p>
        </p:txBody>
      </p:sp>
      <p:grpSp>
        <p:nvGrpSpPr>
          <p:cNvPr id="4" name="Group 3">
            <a:extLst>
              <a:ext uri="{FF2B5EF4-FFF2-40B4-BE49-F238E27FC236}">
                <a16:creationId xmlns:a16="http://schemas.microsoft.com/office/drawing/2014/main" id="{65CB51F5-94E6-46DD-701F-D4BC8B0D3C31}"/>
              </a:ext>
            </a:extLst>
          </p:cNvPr>
          <p:cNvGrpSpPr/>
          <p:nvPr/>
        </p:nvGrpSpPr>
        <p:grpSpPr>
          <a:xfrm>
            <a:off x="6553407" y="590111"/>
            <a:ext cx="5099408" cy="4199240"/>
            <a:chOff x="4879770" y="403198"/>
            <a:chExt cx="5099408" cy="4199240"/>
          </a:xfrm>
        </p:grpSpPr>
        <p:cxnSp>
          <p:nvCxnSpPr>
            <p:cNvPr id="46" name="Straight Connector 45">
              <a:extLst>
                <a:ext uri="{FF2B5EF4-FFF2-40B4-BE49-F238E27FC236}">
                  <a16:creationId xmlns:a16="http://schemas.microsoft.com/office/drawing/2014/main" id="{A07CF896-7F73-77F6-A81A-AF6858A8541D}"/>
                </a:ext>
              </a:extLst>
            </p:cNvPr>
            <p:cNvCxnSpPr>
              <a:cxnSpLocks/>
              <a:stCxn id="47" idx="2"/>
            </p:cNvCxnSpPr>
            <p:nvPr/>
          </p:nvCxnSpPr>
          <p:spPr>
            <a:xfrm flipH="1">
              <a:off x="6603901" y="2466878"/>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7" name="Rounded Rectangle 46">
              <a:extLst>
                <a:ext uri="{FF2B5EF4-FFF2-40B4-BE49-F238E27FC236}">
                  <a16:creationId xmlns:a16="http://schemas.microsoft.com/office/drawing/2014/main" id="{33B5301F-0DDC-D702-6C38-610A471F109B}"/>
                </a:ext>
              </a:extLst>
            </p:cNvPr>
            <p:cNvSpPr/>
            <p:nvPr/>
          </p:nvSpPr>
          <p:spPr>
            <a:xfrm>
              <a:off x="6023549" y="1926878"/>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Round?</a:t>
              </a:r>
            </a:p>
          </p:txBody>
        </p:sp>
        <p:cxnSp>
          <p:nvCxnSpPr>
            <p:cNvPr id="49" name="Straight Connector 48">
              <a:extLst>
                <a:ext uri="{FF2B5EF4-FFF2-40B4-BE49-F238E27FC236}">
                  <a16:creationId xmlns:a16="http://schemas.microsoft.com/office/drawing/2014/main" id="{11281353-5FF0-5660-E888-2D716CE0ED56}"/>
                </a:ext>
              </a:extLst>
            </p:cNvPr>
            <p:cNvCxnSpPr>
              <a:cxnSpLocks/>
              <a:stCxn id="47" idx="2"/>
            </p:cNvCxnSpPr>
            <p:nvPr/>
          </p:nvCxnSpPr>
          <p:spPr>
            <a:xfrm>
              <a:off x="7643549" y="2466878"/>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53" name="TextBox 52">
              <a:extLst>
                <a:ext uri="{FF2B5EF4-FFF2-40B4-BE49-F238E27FC236}">
                  <a16:creationId xmlns:a16="http://schemas.microsoft.com/office/drawing/2014/main" id="{D3FD66B7-C495-5C24-5D9B-AC77829A12D4}"/>
                </a:ext>
              </a:extLst>
            </p:cNvPr>
            <p:cNvSpPr txBox="1"/>
            <p:nvPr/>
          </p:nvSpPr>
          <p:spPr>
            <a:xfrm>
              <a:off x="6325309" y="2521923"/>
              <a:ext cx="537070" cy="323165"/>
            </a:xfrm>
            <a:prstGeom prst="rect">
              <a:avLst/>
            </a:prstGeom>
            <a:noFill/>
          </p:spPr>
          <p:txBody>
            <a:bodyPr wrap="none" rtlCol="0">
              <a:spAutoFit/>
            </a:bodyPr>
            <a:lstStyle/>
            <a:p>
              <a:r>
                <a:rPr lang="en-US" sz="1500" b="1" dirty="0">
                  <a:solidFill>
                    <a:srgbClr val="00B050"/>
                  </a:solidFill>
                </a:rPr>
                <a:t>True</a:t>
              </a:r>
            </a:p>
          </p:txBody>
        </p:sp>
        <p:sp>
          <p:nvSpPr>
            <p:cNvPr id="54" name="TextBox 53">
              <a:extLst>
                <a:ext uri="{FF2B5EF4-FFF2-40B4-BE49-F238E27FC236}">
                  <a16:creationId xmlns:a16="http://schemas.microsoft.com/office/drawing/2014/main" id="{FC4D8FFE-8072-8E81-740A-8C8BFAD257D3}"/>
                </a:ext>
              </a:extLst>
            </p:cNvPr>
            <p:cNvSpPr txBox="1"/>
            <p:nvPr/>
          </p:nvSpPr>
          <p:spPr>
            <a:xfrm>
              <a:off x="8258711" y="2550429"/>
              <a:ext cx="581762" cy="323165"/>
            </a:xfrm>
            <a:prstGeom prst="rect">
              <a:avLst/>
            </a:prstGeom>
            <a:noFill/>
          </p:spPr>
          <p:txBody>
            <a:bodyPr wrap="none" rtlCol="0">
              <a:spAutoFit/>
            </a:bodyPr>
            <a:lstStyle/>
            <a:p>
              <a:r>
                <a:rPr lang="en-US" sz="1500" b="1" dirty="0">
                  <a:solidFill>
                    <a:srgbClr val="FF0000"/>
                  </a:solidFill>
                </a:rPr>
                <a:t>False</a:t>
              </a:r>
            </a:p>
          </p:txBody>
        </p:sp>
        <p:pic>
          <p:nvPicPr>
            <p:cNvPr id="5" name="Picture 4" descr="A red cherries with green leaves&#10;&#10;Description automatically generated">
              <a:extLst>
                <a:ext uri="{FF2B5EF4-FFF2-40B4-BE49-F238E27FC236}">
                  <a16:creationId xmlns:a16="http://schemas.microsoft.com/office/drawing/2014/main" id="{5A609240-57B9-BD1A-A006-627C3E42BC6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920283" y="3040540"/>
              <a:ext cx="360000" cy="360000"/>
            </a:xfrm>
            <a:prstGeom prst="rect">
              <a:avLst/>
            </a:prstGeom>
          </p:spPr>
        </p:pic>
        <p:pic>
          <p:nvPicPr>
            <p:cNvPr id="6" name="Graphic 5" descr="Bowl outline">
              <a:extLst>
                <a:ext uri="{FF2B5EF4-FFF2-40B4-BE49-F238E27FC236}">
                  <a16:creationId xmlns:a16="http://schemas.microsoft.com/office/drawing/2014/main" id="{E53FC8C6-107F-784F-91A8-F6C1E8F1026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4879770" y="3575779"/>
              <a:ext cx="1800000" cy="1026659"/>
            </a:xfrm>
            <a:prstGeom prst="rect">
              <a:avLst/>
            </a:prstGeom>
          </p:spPr>
        </p:pic>
        <p:pic>
          <p:nvPicPr>
            <p:cNvPr id="7" name="Picture 6" descr="A red apple with green leaf&#10;&#10;Description automatically generated">
              <a:extLst>
                <a:ext uri="{FF2B5EF4-FFF2-40B4-BE49-F238E27FC236}">
                  <a16:creationId xmlns:a16="http://schemas.microsoft.com/office/drawing/2014/main" id="{55B3A2F9-0190-63C7-5E25-F35175801E6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8379" y="3153530"/>
              <a:ext cx="360000" cy="360000"/>
            </a:xfrm>
            <a:prstGeom prst="rect">
              <a:avLst/>
            </a:prstGeom>
          </p:spPr>
        </p:pic>
        <p:pic>
          <p:nvPicPr>
            <p:cNvPr id="10" name="Picture 9" descr="A red apple with green leaf&#10;&#10;Description automatically generated">
              <a:extLst>
                <a:ext uri="{FF2B5EF4-FFF2-40B4-BE49-F238E27FC236}">
                  <a16:creationId xmlns:a16="http://schemas.microsoft.com/office/drawing/2014/main" id="{1963E1CF-FD0E-9746-F203-DE7A0A70ED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8379" y="3571343"/>
              <a:ext cx="360000" cy="360000"/>
            </a:xfrm>
            <a:prstGeom prst="rect">
              <a:avLst/>
            </a:prstGeom>
          </p:spPr>
        </p:pic>
        <p:pic>
          <p:nvPicPr>
            <p:cNvPr id="16" name="Picture 15" descr="A red apple with green leaf&#10;&#10;Description automatically generated">
              <a:extLst>
                <a:ext uri="{FF2B5EF4-FFF2-40B4-BE49-F238E27FC236}">
                  <a16:creationId xmlns:a16="http://schemas.microsoft.com/office/drawing/2014/main" id="{2F35A83E-C050-C89C-4673-4648B9627B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99770" y="3169380"/>
              <a:ext cx="360000" cy="360000"/>
            </a:xfrm>
            <a:prstGeom prst="rect">
              <a:avLst/>
            </a:prstGeom>
          </p:spPr>
        </p:pic>
        <p:pic>
          <p:nvPicPr>
            <p:cNvPr id="30" name="Picture 29" descr="A red apple with green leaf&#10;&#10;Description automatically generated">
              <a:extLst>
                <a:ext uri="{FF2B5EF4-FFF2-40B4-BE49-F238E27FC236}">
                  <a16:creationId xmlns:a16="http://schemas.microsoft.com/office/drawing/2014/main" id="{E81E3470-599B-9BB8-D0D4-FAA39553BE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07140" y="3598943"/>
              <a:ext cx="360000" cy="304800"/>
            </a:xfrm>
            <a:prstGeom prst="rect">
              <a:avLst/>
            </a:prstGeom>
          </p:spPr>
        </p:pic>
        <p:pic>
          <p:nvPicPr>
            <p:cNvPr id="31" name="Picture 30" descr="A red cherries with green leaves&#10;&#10;Description automatically generated">
              <a:extLst>
                <a:ext uri="{FF2B5EF4-FFF2-40B4-BE49-F238E27FC236}">
                  <a16:creationId xmlns:a16="http://schemas.microsoft.com/office/drawing/2014/main" id="{234C129C-B25D-C9C1-1EAE-65D4DEAC40D6}"/>
                </a:ext>
              </a:extLst>
            </p:cNvPr>
            <p:cNvPicPr>
              <a:picLocks noChangeAspect="1"/>
            </p:cNvPicPr>
            <p:nvPr/>
          </p:nvPicPr>
          <p:blipFill>
            <a:blip r:embed="rId4">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502958" y="3262670"/>
              <a:ext cx="360000" cy="360000"/>
            </a:xfrm>
            <a:prstGeom prst="rect">
              <a:avLst/>
            </a:prstGeom>
          </p:spPr>
        </p:pic>
        <p:pic>
          <p:nvPicPr>
            <p:cNvPr id="32" name="Picture 31" descr="A red cherries with green leaves&#10;&#10;Description automatically generated">
              <a:extLst>
                <a:ext uri="{FF2B5EF4-FFF2-40B4-BE49-F238E27FC236}">
                  <a16:creationId xmlns:a16="http://schemas.microsoft.com/office/drawing/2014/main" id="{2B293164-7F8D-3F9F-5F2C-6A184D586FA5}"/>
                </a:ext>
              </a:extLst>
            </p:cNvPr>
            <p:cNvPicPr>
              <a:picLocks noChangeAspect="1"/>
            </p:cNvPicPr>
            <p:nvPr/>
          </p:nvPicPr>
          <p:blipFill>
            <a:blip r:embed="rId4">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305347" y="3249000"/>
              <a:ext cx="360000" cy="360000"/>
            </a:xfrm>
            <a:prstGeom prst="rect">
              <a:avLst/>
            </a:prstGeom>
          </p:spPr>
        </p:pic>
        <p:pic>
          <p:nvPicPr>
            <p:cNvPr id="33" name="Picture 32" descr="A red cherries with green leaves&#10;&#10;Description automatically generated">
              <a:extLst>
                <a:ext uri="{FF2B5EF4-FFF2-40B4-BE49-F238E27FC236}">
                  <a16:creationId xmlns:a16="http://schemas.microsoft.com/office/drawing/2014/main" id="{DC87C0FC-F267-563C-B26E-BA7CDE198B2C}"/>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879192" y="3710887"/>
              <a:ext cx="360000" cy="360000"/>
            </a:xfrm>
            <a:prstGeom prst="rect">
              <a:avLst/>
            </a:prstGeom>
          </p:spPr>
        </p:pic>
        <p:grpSp>
          <p:nvGrpSpPr>
            <p:cNvPr id="34" name="Group 33">
              <a:extLst>
                <a:ext uri="{FF2B5EF4-FFF2-40B4-BE49-F238E27FC236}">
                  <a16:creationId xmlns:a16="http://schemas.microsoft.com/office/drawing/2014/main" id="{C9B0FB5D-12AB-933F-3D1C-1B9AD75E9E70}"/>
                </a:ext>
              </a:extLst>
            </p:cNvPr>
            <p:cNvGrpSpPr/>
            <p:nvPr/>
          </p:nvGrpSpPr>
          <p:grpSpPr>
            <a:xfrm>
              <a:off x="8179178" y="3442670"/>
              <a:ext cx="1800000" cy="1114876"/>
              <a:chOff x="7205938" y="2968463"/>
              <a:chExt cx="1800000" cy="1114876"/>
            </a:xfrm>
          </p:grpSpPr>
          <p:pic>
            <p:nvPicPr>
              <p:cNvPr id="35" name="Picture 34" descr="A cartoon orange with a leaf&#10;&#10;Description automatically generated">
                <a:extLst>
                  <a:ext uri="{FF2B5EF4-FFF2-40B4-BE49-F238E27FC236}">
                    <a16:creationId xmlns:a16="http://schemas.microsoft.com/office/drawing/2014/main" id="{A15F7EDF-571D-5AA2-42A0-5216A76CD95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41085" y="2968463"/>
                <a:ext cx="360000" cy="360000"/>
              </a:xfrm>
              <a:prstGeom prst="rect">
                <a:avLst/>
              </a:prstGeom>
            </p:spPr>
          </p:pic>
          <p:pic>
            <p:nvPicPr>
              <p:cNvPr id="36" name="Graphic 35" descr="Bowl outline">
                <a:extLst>
                  <a:ext uri="{FF2B5EF4-FFF2-40B4-BE49-F238E27FC236}">
                    <a16:creationId xmlns:a16="http://schemas.microsoft.com/office/drawing/2014/main" id="{F3ACBD16-891C-8059-2B87-D630EF9EB355}"/>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205938" y="3056680"/>
                <a:ext cx="1800000" cy="1026659"/>
              </a:xfrm>
              <a:prstGeom prst="rect">
                <a:avLst/>
              </a:prstGeom>
            </p:spPr>
          </p:pic>
          <p:pic>
            <p:nvPicPr>
              <p:cNvPr id="37" name="Picture 36" descr="A cartoon orange with a leaf&#10;&#10;Description automatically generated">
                <a:extLst>
                  <a:ext uri="{FF2B5EF4-FFF2-40B4-BE49-F238E27FC236}">
                    <a16:creationId xmlns:a16="http://schemas.microsoft.com/office/drawing/2014/main" id="{E17694F3-C61A-7F3B-8072-1CC0474B45B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53526" y="2973049"/>
                <a:ext cx="360000" cy="360000"/>
              </a:xfrm>
              <a:prstGeom prst="rect">
                <a:avLst/>
              </a:prstGeom>
            </p:spPr>
          </p:pic>
        </p:grpSp>
        <p:grpSp>
          <p:nvGrpSpPr>
            <p:cNvPr id="2" name="Group 1">
              <a:extLst>
                <a:ext uri="{FF2B5EF4-FFF2-40B4-BE49-F238E27FC236}">
                  <a16:creationId xmlns:a16="http://schemas.microsoft.com/office/drawing/2014/main" id="{710CD455-AA47-17E5-3993-96FFEF1ED0B0}"/>
                </a:ext>
              </a:extLst>
            </p:cNvPr>
            <p:cNvGrpSpPr/>
            <p:nvPr/>
          </p:nvGrpSpPr>
          <p:grpSpPr>
            <a:xfrm>
              <a:off x="6749592" y="403198"/>
              <a:ext cx="1800000" cy="1791583"/>
              <a:chOff x="7088269" y="2537416"/>
              <a:chExt cx="1800000" cy="1791583"/>
            </a:xfrm>
          </p:grpSpPr>
          <p:pic>
            <p:nvPicPr>
              <p:cNvPr id="13" name="Picture 12" descr="A red cherries with green leaves&#10;&#10;Description automatically generated">
                <a:extLst>
                  <a:ext uri="{FF2B5EF4-FFF2-40B4-BE49-F238E27FC236}">
                    <a16:creationId xmlns:a16="http://schemas.microsoft.com/office/drawing/2014/main" id="{56EBCFFF-D505-A90E-3095-9DED12E0C9CC}"/>
                  </a:ext>
                </a:extLst>
              </p:cNvPr>
              <p:cNvPicPr>
                <a:picLocks noChangeAspect="1"/>
              </p:cNvPicPr>
              <p:nvPr/>
            </p:nvPicPr>
            <p:blipFill>
              <a:blip r:embed="rId4">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20" name="Picture 19" descr="A cartoon orange with a leaf&#10;&#10;Description automatically generated">
                <a:extLst>
                  <a:ext uri="{FF2B5EF4-FFF2-40B4-BE49-F238E27FC236}">
                    <a16:creationId xmlns:a16="http://schemas.microsoft.com/office/drawing/2014/main" id="{B28AC70C-9C05-1C7F-054E-82BF88F8562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21" name="Graphic 20" descr="Bowl outline">
                <a:extLst>
                  <a:ext uri="{FF2B5EF4-FFF2-40B4-BE49-F238E27FC236}">
                    <a16:creationId xmlns:a16="http://schemas.microsoft.com/office/drawing/2014/main" id="{FEFA188C-7B47-DB6A-C9E6-3804AD996F7E}"/>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22" name="Picture 21" descr="A red apple with green leaf&#10;&#10;Description automatically generated">
                <a:extLst>
                  <a:ext uri="{FF2B5EF4-FFF2-40B4-BE49-F238E27FC236}">
                    <a16:creationId xmlns:a16="http://schemas.microsoft.com/office/drawing/2014/main" id="{A4C6713B-95F1-202D-FEC4-951D98E9C9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23" name="Picture 22" descr="A red apple with green leaf&#10;&#10;Description automatically generated">
                <a:extLst>
                  <a:ext uri="{FF2B5EF4-FFF2-40B4-BE49-F238E27FC236}">
                    <a16:creationId xmlns:a16="http://schemas.microsoft.com/office/drawing/2014/main" id="{7E2FE98F-930A-A2D8-E472-102A5DCAF2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24" name="Picture 23" descr="A red apple with green leaf&#10;&#10;Description automatically generated">
                <a:extLst>
                  <a:ext uri="{FF2B5EF4-FFF2-40B4-BE49-F238E27FC236}">
                    <a16:creationId xmlns:a16="http://schemas.microsoft.com/office/drawing/2014/main" id="{D7560C8D-D3D3-039C-3236-BEA0443A97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25" name="Picture 24" descr="A red apple with green leaf&#10;&#10;Description automatically generated">
                <a:extLst>
                  <a:ext uri="{FF2B5EF4-FFF2-40B4-BE49-F238E27FC236}">
                    <a16:creationId xmlns:a16="http://schemas.microsoft.com/office/drawing/2014/main" id="{6647AF35-3DA1-7579-5BCD-F8A1E152DD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26" name="Picture 25" descr="A cartoon orange with a leaf&#10;&#10;Description automatically generated">
                <a:extLst>
                  <a:ext uri="{FF2B5EF4-FFF2-40B4-BE49-F238E27FC236}">
                    <a16:creationId xmlns:a16="http://schemas.microsoft.com/office/drawing/2014/main" id="{7D4B5737-9067-97D6-0E51-80A74CE0387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27" name="Picture 26" descr="A red cherries with green leaves&#10;&#10;Description automatically generated">
                <a:extLst>
                  <a:ext uri="{FF2B5EF4-FFF2-40B4-BE49-F238E27FC236}">
                    <a16:creationId xmlns:a16="http://schemas.microsoft.com/office/drawing/2014/main" id="{5258E9C5-EACC-6B4D-D979-2F28CDF4C66E}"/>
                  </a:ext>
                </a:extLst>
              </p:cNvPr>
              <p:cNvPicPr>
                <a:picLocks noChangeAspect="1"/>
              </p:cNvPicPr>
              <p:nvPr/>
            </p:nvPicPr>
            <p:blipFill>
              <a:blip r:embed="rId4">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28" name="Picture 27" descr="A red cherries with green leaves&#10;&#10;Description automatically generated">
                <a:extLst>
                  <a:ext uri="{FF2B5EF4-FFF2-40B4-BE49-F238E27FC236}">
                    <a16:creationId xmlns:a16="http://schemas.microsoft.com/office/drawing/2014/main" id="{74C7AE99-6DF5-798C-7C87-E0A93D0214B6}"/>
                  </a:ext>
                </a:extLst>
              </p:cNvPr>
              <p:cNvPicPr>
                <a:picLocks noChangeAspect="1"/>
              </p:cNvPicPr>
              <p:nvPr/>
            </p:nvPicPr>
            <p:blipFill>
              <a:blip r:embed="rId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29" name="Picture 28" descr="A red cherries with green leaves&#10;&#10;Description automatically generated">
                <a:extLst>
                  <a:ext uri="{FF2B5EF4-FFF2-40B4-BE49-F238E27FC236}">
                    <a16:creationId xmlns:a16="http://schemas.microsoft.com/office/drawing/2014/main" id="{CA77A383-A2E6-E803-187E-76E6384E2655}"/>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grpSp>
        <p:nvGrpSpPr>
          <p:cNvPr id="8" name="Group 7">
            <a:extLst>
              <a:ext uri="{FF2B5EF4-FFF2-40B4-BE49-F238E27FC236}">
                <a16:creationId xmlns:a16="http://schemas.microsoft.com/office/drawing/2014/main" id="{5FB2DB96-B454-E01F-5184-49EBCBB7348D}"/>
              </a:ext>
            </a:extLst>
          </p:cNvPr>
          <p:cNvGrpSpPr/>
          <p:nvPr/>
        </p:nvGrpSpPr>
        <p:grpSpPr>
          <a:xfrm>
            <a:off x="605975" y="608811"/>
            <a:ext cx="5099408" cy="4180540"/>
            <a:chOff x="4879770" y="421898"/>
            <a:chExt cx="5099408" cy="4180540"/>
          </a:xfrm>
        </p:grpSpPr>
        <p:cxnSp>
          <p:nvCxnSpPr>
            <p:cNvPr id="9" name="Straight Connector 8">
              <a:extLst>
                <a:ext uri="{FF2B5EF4-FFF2-40B4-BE49-F238E27FC236}">
                  <a16:creationId xmlns:a16="http://schemas.microsoft.com/office/drawing/2014/main" id="{93B2C76C-CF32-C18B-F168-D1CE23A740BB}"/>
                </a:ext>
              </a:extLst>
            </p:cNvPr>
            <p:cNvCxnSpPr>
              <a:cxnSpLocks/>
              <a:stCxn id="11" idx="2"/>
            </p:cNvCxnSpPr>
            <p:nvPr/>
          </p:nvCxnSpPr>
          <p:spPr>
            <a:xfrm flipH="1">
              <a:off x="6603901" y="2466878"/>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 name="Rounded Rectangle 10">
              <a:extLst>
                <a:ext uri="{FF2B5EF4-FFF2-40B4-BE49-F238E27FC236}">
                  <a16:creationId xmlns:a16="http://schemas.microsoft.com/office/drawing/2014/main" id="{29651316-D8C1-9905-0B8B-010B7108961F}"/>
                </a:ext>
              </a:extLst>
            </p:cNvPr>
            <p:cNvSpPr/>
            <p:nvPr/>
          </p:nvSpPr>
          <p:spPr>
            <a:xfrm>
              <a:off x="6023549" y="1926878"/>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the color of the fruit red?</a:t>
              </a:r>
            </a:p>
          </p:txBody>
        </p:sp>
        <p:cxnSp>
          <p:nvCxnSpPr>
            <p:cNvPr id="12" name="Straight Connector 11">
              <a:extLst>
                <a:ext uri="{FF2B5EF4-FFF2-40B4-BE49-F238E27FC236}">
                  <a16:creationId xmlns:a16="http://schemas.microsoft.com/office/drawing/2014/main" id="{77102340-A429-A931-98E6-0020070C8F0A}"/>
                </a:ext>
              </a:extLst>
            </p:cNvPr>
            <p:cNvCxnSpPr>
              <a:cxnSpLocks/>
              <a:stCxn id="11" idx="2"/>
            </p:cNvCxnSpPr>
            <p:nvPr/>
          </p:nvCxnSpPr>
          <p:spPr>
            <a:xfrm>
              <a:off x="7643549" y="2466878"/>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DD33E308-B8FD-194A-4E01-0E500E49F3A0}"/>
                </a:ext>
              </a:extLst>
            </p:cNvPr>
            <p:cNvSpPr txBox="1"/>
            <p:nvPr/>
          </p:nvSpPr>
          <p:spPr>
            <a:xfrm>
              <a:off x="6325309" y="2521923"/>
              <a:ext cx="537070" cy="323165"/>
            </a:xfrm>
            <a:prstGeom prst="rect">
              <a:avLst/>
            </a:prstGeom>
            <a:noFill/>
          </p:spPr>
          <p:txBody>
            <a:bodyPr wrap="none" rtlCol="0">
              <a:spAutoFit/>
            </a:bodyPr>
            <a:lstStyle/>
            <a:p>
              <a:r>
                <a:rPr lang="en-US" sz="1500" b="1" dirty="0">
                  <a:solidFill>
                    <a:srgbClr val="00B050"/>
                  </a:solidFill>
                </a:rPr>
                <a:t>True</a:t>
              </a:r>
            </a:p>
          </p:txBody>
        </p:sp>
        <p:sp>
          <p:nvSpPr>
            <p:cNvPr id="15" name="TextBox 14">
              <a:extLst>
                <a:ext uri="{FF2B5EF4-FFF2-40B4-BE49-F238E27FC236}">
                  <a16:creationId xmlns:a16="http://schemas.microsoft.com/office/drawing/2014/main" id="{9A0EB97B-970F-547E-49C9-8BC6EE0F2C06}"/>
                </a:ext>
              </a:extLst>
            </p:cNvPr>
            <p:cNvSpPr txBox="1"/>
            <p:nvPr/>
          </p:nvSpPr>
          <p:spPr>
            <a:xfrm>
              <a:off x="8258711" y="2550429"/>
              <a:ext cx="581762" cy="323165"/>
            </a:xfrm>
            <a:prstGeom prst="rect">
              <a:avLst/>
            </a:prstGeom>
            <a:noFill/>
          </p:spPr>
          <p:txBody>
            <a:bodyPr wrap="none" rtlCol="0">
              <a:spAutoFit/>
            </a:bodyPr>
            <a:lstStyle/>
            <a:p>
              <a:r>
                <a:rPr lang="en-US" sz="1500" b="1" dirty="0">
                  <a:solidFill>
                    <a:srgbClr val="FF0000"/>
                  </a:solidFill>
                </a:rPr>
                <a:t>False</a:t>
              </a:r>
            </a:p>
          </p:txBody>
        </p:sp>
        <p:grpSp>
          <p:nvGrpSpPr>
            <p:cNvPr id="17" name="Group 16">
              <a:extLst>
                <a:ext uri="{FF2B5EF4-FFF2-40B4-BE49-F238E27FC236}">
                  <a16:creationId xmlns:a16="http://schemas.microsoft.com/office/drawing/2014/main" id="{9CD5E3A0-06DC-FB81-338E-52DA61E7E00D}"/>
                </a:ext>
              </a:extLst>
            </p:cNvPr>
            <p:cNvGrpSpPr/>
            <p:nvPr/>
          </p:nvGrpSpPr>
          <p:grpSpPr>
            <a:xfrm>
              <a:off x="4879770" y="3066465"/>
              <a:ext cx="1800000" cy="1535973"/>
              <a:chOff x="7088269" y="2793026"/>
              <a:chExt cx="1800000" cy="1535973"/>
            </a:xfrm>
          </p:grpSpPr>
          <p:pic>
            <p:nvPicPr>
              <p:cNvPr id="57" name="Picture 56" descr="A red cherries with green leaves&#10;&#10;Description automatically generated">
                <a:extLst>
                  <a:ext uri="{FF2B5EF4-FFF2-40B4-BE49-F238E27FC236}">
                    <a16:creationId xmlns:a16="http://schemas.microsoft.com/office/drawing/2014/main" id="{EB5B2F3B-0F47-AEEA-A742-81DDB2EB3FE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58" name="Graphic 57" descr="Bowl outline">
                <a:extLst>
                  <a:ext uri="{FF2B5EF4-FFF2-40B4-BE49-F238E27FC236}">
                    <a16:creationId xmlns:a16="http://schemas.microsoft.com/office/drawing/2014/main" id="{6A348D0A-00EA-E2CB-604E-5B6E6BAB1F97}"/>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59" name="Picture 58" descr="A red apple with green leaf&#10;&#10;Description automatically generated">
                <a:extLst>
                  <a:ext uri="{FF2B5EF4-FFF2-40B4-BE49-F238E27FC236}">
                    <a16:creationId xmlns:a16="http://schemas.microsoft.com/office/drawing/2014/main" id="{8B6BBB09-DC0E-34FF-A9F7-79482AF822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60" name="Picture 59" descr="A red apple with green leaf&#10;&#10;Description automatically generated">
                <a:extLst>
                  <a:ext uri="{FF2B5EF4-FFF2-40B4-BE49-F238E27FC236}">
                    <a16:creationId xmlns:a16="http://schemas.microsoft.com/office/drawing/2014/main" id="{A020C1BC-895F-B552-9640-5633562FA2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61" name="Picture 60" descr="A red apple with green leaf&#10;&#10;Description automatically generated">
                <a:extLst>
                  <a:ext uri="{FF2B5EF4-FFF2-40B4-BE49-F238E27FC236}">
                    <a16:creationId xmlns:a16="http://schemas.microsoft.com/office/drawing/2014/main" id="{D2127ECB-777C-D9D9-594E-B8F3869348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62" name="Picture 61" descr="A red apple with green leaf&#10;&#10;Description automatically generated">
                <a:extLst>
                  <a:ext uri="{FF2B5EF4-FFF2-40B4-BE49-F238E27FC236}">
                    <a16:creationId xmlns:a16="http://schemas.microsoft.com/office/drawing/2014/main" id="{C4C4ECF0-AF16-C071-1C13-5A36C0609BF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63" name="Picture 62" descr="A red cherries with green leaves&#10;&#10;Description automatically generated">
                <a:extLst>
                  <a:ext uri="{FF2B5EF4-FFF2-40B4-BE49-F238E27FC236}">
                    <a16:creationId xmlns:a16="http://schemas.microsoft.com/office/drawing/2014/main" id="{8CCED901-68CB-ED9B-DD4D-59D913C488AA}"/>
                  </a:ext>
                </a:extLst>
              </p:cNvPr>
              <p:cNvPicPr>
                <a:picLocks noChangeAspect="1"/>
              </p:cNvPicPr>
              <p:nvPr/>
            </p:nvPicPr>
            <p:blipFill>
              <a:blip r:embed="rId4">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64" name="Picture 63" descr="A red cherries with green leaves&#10;&#10;Description automatically generated">
                <a:extLst>
                  <a:ext uri="{FF2B5EF4-FFF2-40B4-BE49-F238E27FC236}">
                    <a16:creationId xmlns:a16="http://schemas.microsoft.com/office/drawing/2014/main" id="{5D316287-0C91-C2FD-5462-87EF8A49768B}"/>
                  </a:ext>
                </a:extLst>
              </p:cNvPr>
              <p:cNvPicPr>
                <a:picLocks noChangeAspect="1"/>
              </p:cNvPicPr>
              <p:nvPr/>
            </p:nvPicPr>
            <p:blipFill>
              <a:blip r:embed="rId4">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20427" y="2793026"/>
                <a:ext cx="360000" cy="360000"/>
              </a:xfrm>
              <a:prstGeom prst="rect">
                <a:avLst/>
              </a:prstGeom>
            </p:spPr>
          </p:pic>
          <p:pic>
            <p:nvPicPr>
              <p:cNvPr id="65" name="Picture 64" descr="A red cherries with green leaves&#10;&#10;Description automatically generated">
                <a:extLst>
                  <a:ext uri="{FF2B5EF4-FFF2-40B4-BE49-F238E27FC236}">
                    <a16:creationId xmlns:a16="http://schemas.microsoft.com/office/drawing/2014/main" id="{03C0212A-4344-5A80-F288-2E59844F6126}"/>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nvGrpSpPr>
            <p:cNvPr id="18" name="Group 17">
              <a:extLst>
                <a:ext uri="{FF2B5EF4-FFF2-40B4-BE49-F238E27FC236}">
                  <a16:creationId xmlns:a16="http://schemas.microsoft.com/office/drawing/2014/main" id="{7F105B0C-361C-3FA8-54B3-6FA0CEA04CBA}"/>
                </a:ext>
              </a:extLst>
            </p:cNvPr>
            <p:cNvGrpSpPr/>
            <p:nvPr/>
          </p:nvGrpSpPr>
          <p:grpSpPr>
            <a:xfrm>
              <a:off x="8179178" y="3442670"/>
              <a:ext cx="1800000" cy="1114876"/>
              <a:chOff x="7205938" y="2968463"/>
              <a:chExt cx="1800000" cy="1114876"/>
            </a:xfrm>
          </p:grpSpPr>
          <p:pic>
            <p:nvPicPr>
              <p:cNvPr id="52" name="Picture 51" descr="A cartoon orange with a leaf&#10;&#10;Description automatically generated">
                <a:extLst>
                  <a:ext uri="{FF2B5EF4-FFF2-40B4-BE49-F238E27FC236}">
                    <a16:creationId xmlns:a16="http://schemas.microsoft.com/office/drawing/2014/main" id="{ADAEAF14-129A-E096-7DC1-6CCE72470EF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41085" y="2968463"/>
                <a:ext cx="360000" cy="360000"/>
              </a:xfrm>
              <a:prstGeom prst="rect">
                <a:avLst/>
              </a:prstGeom>
            </p:spPr>
          </p:pic>
          <p:pic>
            <p:nvPicPr>
              <p:cNvPr id="55" name="Graphic 54" descr="Bowl outline">
                <a:extLst>
                  <a:ext uri="{FF2B5EF4-FFF2-40B4-BE49-F238E27FC236}">
                    <a16:creationId xmlns:a16="http://schemas.microsoft.com/office/drawing/2014/main" id="{543C4A8B-DD2F-D2DE-A25E-7987F6CC5E1F}"/>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205938" y="3056680"/>
                <a:ext cx="1800000" cy="1026659"/>
              </a:xfrm>
              <a:prstGeom prst="rect">
                <a:avLst/>
              </a:prstGeom>
            </p:spPr>
          </p:pic>
          <p:pic>
            <p:nvPicPr>
              <p:cNvPr id="56" name="Picture 55" descr="A cartoon orange with a leaf&#10;&#10;Description automatically generated">
                <a:extLst>
                  <a:ext uri="{FF2B5EF4-FFF2-40B4-BE49-F238E27FC236}">
                    <a16:creationId xmlns:a16="http://schemas.microsoft.com/office/drawing/2014/main" id="{F3F9545F-4AB6-B53F-C90D-6B0A4159883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53526" y="2973049"/>
                <a:ext cx="360000" cy="360000"/>
              </a:xfrm>
              <a:prstGeom prst="rect">
                <a:avLst/>
              </a:prstGeom>
            </p:spPr>
          </p:pic>
        </p:grpSp>
        <p:grpSp>
          <p:nvGrpSpPr>
            <p:cNvPr id="19" name="Group 18">
              <a:extLst>
                <a:ext uri="{FF2B5EF4-FFF2-40B4-BE49-F238E27FC236}">
                  <a16:creationId xmlns:a16="http://schemas.microsoft.com/office/drawing/2014/main" id="{8FD790F4-0E0A-D40E-C75D-D443058F4B5B}"/>
                </a:ext>
              </a:extLst>
            </p:cNvPr>
            <p:cNvGrpSpPr/>
            <p:nvPr/>
          </p:nvGrpSpPr>
          <p:grpSpPr>
            <a:xfrm>
              <a:off x="6749592" y="421898"/>
              <a:ext cx="1800000" cy="1791583"/>
              <a:chOff x="7088269" y="2537416"/>
              <a:chExt cx="1800000" cy="1791583"/>
            </a:xfrm>
          </p:grpSpPr>
          <p:pic>
            <p:nvPicPr>
              <p:cNvPr id="38" name="Picture 37" descr="A red cherries with green leaves&#10;&#10;Description automatically generated">
                <a:extLst>
                  <a:ext uri="{FF2B5EF4-FFF2-40B4-BE49-F238E27FC236}">
                    <a16:creationId xmlns:a16="http://schemas.microsoft.com/office/drawing/2014/main" id="{16C7E6C9-8B68-D767-FD14-C0D5FE4C8DAD}"/>
                  </a:ext>
                </a:extLst>
              </p:cNvPr>
              <p:cNvPicPr>
                <a:picLocks noChangeAspect="1"/>
              </p:cNvPicPr>
              <p:nvPr/>
            </p:nvPicPr>
            <p:blipFill>
              <a:blip r:embed="rId4">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39" name="Picture 38" descr="A cartoon orange with a leaf&#10;&#10;Description automatically generated">
                <a:extLst>
                  <a:ext uri="{FF2B5EF4-FFF2-40B4-BE49-F238E27FC236}">
                    <a16:creationId xmlns:a16="http://schemas.microsoft.com/office/drawing/2014/main" id="{08DA55D8-AC9F-155F-1F7A-4405BD71107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40" name="Graphic 39" descr="Bowl outline">
                <a:extLst>
                  <a:ext uri="{FF2B5EF4-FFF2-40B4-BE49-F238E27FC236}">
                    <a16:creationId xmlns:a16="http://schemas.microsoft.com/office/drawing/2014/main" id="{DE2716C3-3A82-7994-0A98-E1A23698729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41" name="Picture 40" descr="A red apple with green leaf&#10;&#10;Description automatically generated">
                <a:extLst>
                  <a:ext uri="{FF2B5EF4-FFF2-40B4-BE49-F238E27FC236}">
                    <a16:creationId xmlns:a16="http://schemas.microsoft.com/office/drawing/2014/main" id="{35104CCC-05A2-94E7-AF03-68DD8C817C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42" name="Picture 41" descr="A red apple with green leaf&#10;&#10;Description automatically generated">
                <a:extLst>
                  <a:ext uri="{FF2B5EF4-FFF2-40B4-BE49-F238E27FC236}">
                    <a16:creationId xmlns:a16="http://schemas.microsoft.com/office/drawing/2014/main" id="{3BADD13E-4B2E-B5F3-289E-C97F1718E5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43" name="Picture 42" descr="A red apple with green leaf&#10;&#10;Description automatically generated">
                <a:extLst>
                  <a:ext uri="{FF2B5EF4-FFF2-40B4-BE49-F238E27FC236}">
                    <a16:creationId xmlns:a16="http://schemas.microsoft.com/office/drawing/2014/main" id="{E24518AF-33EB-486F-4A76-439E1AFC32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44" name="Picture 43" descr="A red apple with green leaf&#10;&#10;Description automatically generated">
                <a:extLst>
                  <a:ext uri="{FF2B5EF4-FFF2-40B4-BE49-F238E27FC236}">
                    <a16:creationId xmlns:a16="http://schemas.microsoft.com/office/drawing/2014/main" id="{D6F12D9E-8BE4-1468-295A-2F75A42021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45" name="Picture 44" descr="A cartoon orange with a leaf&#10;&#10;Description automatically generated">
                <a:extLst>
                  <a:ext uri="{FF2B5EF4-FFF2-40B4-BE49-F238E27FC236}">
                    <a16:creationId xmlns:a16="http://schemas.microsoft.com/office/drawing/2014/main" id="{A50FE5FF-6F54-F5B8-802D-E26D10D4C86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48" name="Picture 47" descr="A red cherries with green leaves&#10;&#10;Description automatically generated">
                <a:extLst>
                  <a:ext uri="{FF2B5EF4-FFF2-40B4-BE49-F238E27FC236}">
                    <a16:creationId xmlns:a16="http://schemas.microsoft.com/office/drawing/2014/main" id="{CD87D9DD-CD4C-5E98-B73D-8F409DE85035}"/>
                  </a:ext>
                </a:extLst>
              </p:cNvPr>
              <p:cNvPicPr>
                <a:picLocks noChangeAspect="1"/>
              </p:cNvPicPr>
              <p:nvPr/>
            </p:nvPicPr>
            <p:blipFill>
              <a:blip r:embed="rId4">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50" name="Picture 49" descr="A red cherries with green leaves&#10;&#10;Description automatically generated">
                <a:extLst>
                  <a:ext uri="{FF2B5EF4-FFF2-40B4-BE49-F238E27FC236}">
                    <a16:creationId xmlns:a16="http://schemas.microsoft.com/office/drawing/2014/main" id="{466A1439-E8D4-D252-5BE5-E0254968D87B}"/>
                  </a:ext>
                </a:extLst>
              </p:cNvPr>
              <p:cNvPicPr>
                <a:picLocks noChangeAspect="1"/>
              </p:cNvPicPr>
              <p:nvPr/>
            </p:nvPicPr>
            <p:blipFill>
              <a:blip r:embed="rId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51" name="Picture 50" descr="A red cherries with green leaves&#10;&#10;Description automatically generated">
                <a:extLst>
                  <a:ext uri="{FF2B5EF4-FFF2-40B4-BE49-F238E27FC236}">
                    <a16:creationId xmlns:a16="http://schemas.microsoft.com/office/drawing/2014/main" id="{31F0AA60-F0B6-9338-3281-B4570B70C410}"/>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sp>
        <p:nvSpPr>
          <p:cNvPr id="3" name="Right Arrow 2">
            <a:extLst>
              <a:ext uri="{FF2B5EF4-FFF2-40B4-BE49-F238E27FC236}">
                <a16:creationId xmlns:a16="http://schemas.microsoft.com/office/drawing/2014/main" id="{9FA07E75-B3BD-DEEE-9F99-77B6CF15CD4C}"/>
              </a:ext>
            </a:extLst>
          </p:cNvPr>
          <p:cNvSpPr/>
          <p:nvPr/>
        </p:nvSpPr>
        <p:spPr>
          <a:xfrm rot="19071065">
            <a:off x="9089523" y="4455146"/>
            <a:ext cx="978408" cy="48463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DA75CAAC-98CF-C0F8-AB73-B115CBB0D529}"/>
              </a:ext>
            </a:extLst>
          </p:cNvPr>
          <p:cNvSpPr/>
          <p:nvPr/>
        </p:nvSpPr>
        <p:spPr>
          <a:xfrm rot="13349988">
            <a:off x="1998300" y="4526105"/>
            <a:ext cx="978408" cy="48463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7620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69" name="TextBox 68">
            <a:extLst>
              <a:ext uri="{FF2B5EF4-FFF2-40B4-BE49-F238E27FC236}">
                <a16:creationId xmlns:a16="http://schemas.microsoft.com/office/drawing/2014/main" id="{870BC567-3879-5DE0-6A8C-726585CD2B47}"/>
              </a:ext>
            </a:extLst>
          </p:cNvPr>
          <p:cNvSpPr txBox="1"/>
          <p:nvPr/>
        </p:nvSpPr>
        <p:spPr>
          <a:xfrm>
            <a:off x="1901639" y="5271441"/>
            <a:ext cx="8107312" cy="830997"/>
          </a:xfrm>
          <a:custGeom>
            <a:avLst/>
            <a:gdLst>
              <a:gd name="connsiteX0" fmla="*/ 0 w 8107312"/>
              <a:gd name="connsiteY0" fmla="*/ 0 h 830997"/>
              <a:gd name="connsiteX1" fmla="*/ 498021 w 8107312"/>
              <a:gd name="connsiteY1" fmla="*/ 0 h 830997"/>
              <a:gd name="connsiteX2" fmla="*/ 833895 w 8107312"/>
              <a:gd name="connsiteY2" fmla="*/ 0 h 830997"/>
              <a:gd name="connsiteX3" fmla="*/ 1575135 w 8107312"/>
              <a:gd name="connsiteY3" fmla="*/ 0 h 830997"/>
              <a:gd name="connsiteX4" fmla="*/ 2073155 w 8107312"/>
              <a:gd name="connsiteY4" fmla="*/ 0 h 830997"/>
              <a:gd name="connsiteX5" fmla="*/ 2571176 w 8107312"/>
              <a:gd name="connsiteY5" fmla="*/ 0 h 830997"/>
              <a:gd name="connsiteX6" fmla="*/ 3312416 w 8107312"/>
              <a:gd name="connsiteY6" fmla="*/ 0 h 830997"/>
              <a:gd name="connsiteX7" fmla="*/ 3729364 w 8107312"/>
              <a:gd name="connsiteY7" fmla="*/ 0 h 830997"/>
              <a:gd name="connsiteX8" fmla="*/ 4470603 w 8107312"/>
              <a:gd name="connsiteY8" fmla="*/ 0 h 830997"/>
              <a:gd name="connsiteX9" fmla="*/ 5211843 w 8107312"/>
              <a:gd name="connsiteY9" fmla="*/ 0 h 830997"/>
              <a:gd name="connsiteX10" fmla="*/ 5790937 w 8107312"/>
              <a:gd name="connsiteY10" fmla="*/ 0 h 830997"/>
              <a:gd name="connsiteX11" fmla="*/ 6532177 w 8107312"/>
              <a:gd name="connsiteY11" fmla="*/ 0 h 830997"/>
              <a:gd name="connsiteX12" fmla="*/ 7030198 w 8107312"/>
              <a:gd name="connsiteY12" fmla="*/ 0 h 830997"/>
              <a:gd name="connsiteX13" fmla="*/ 7528218 w 8107312"/>
              <a:gd name="connsiteY13" fmla="*/ 0 h 830997"/>
              <a:gd name="connsiteX14" fmla="*/ 8107312 w 8107312"/>
              <a:gd name="connsiteY14" fmla="*/ 0 h 830997"/>
              <a:gd name="connsiteX15" fmla="*/ 8107312 w 8107312"/>
              <a:gd name="connsiteY15" fmla="*/ 407189 h 830997"/>
              <a:gd name="connsiteX16" fmla="*/ 8107312 w 8107312"/>
              <a:gd name="connsiteY16" fmla="*/ 830997 h 830997"/>
              <a:gd name="connsiteX17" fmla="*/ 7447145 w 8107312"/>
              <a:gd name="connsiteY17" fmla="*/ 830997 h 830997"/>
              <a:gd name="connsiteX18" fmla="*/ 6868051 w 8107312"/>
              <a:gd name="connsiteY18" fmla="*/ 830997 h 830997"/>
              <a:gd name="connsiteX19" fmla="*/ 6532177 w 8107312"/>
              <a:gd name="connsiteY19" fmla="*/ 830997 h 830997"/>
              <a:gd name="connsiteX20" fmla="*/ 6115230 w 8107312"/>
              <a:gd name="connsiteY20" fmla="*/ 830997 h 830997"/>
              <a:gd name="connsiteX21" fmla="*/ 5373990 w 8107312"/>
              <a:gd name="connsiteY21" fmla="*/ 830997 h 830997"/>
              <a:gd name="connsiteX22" fmla="*/ 4794896 w 8107312"/>
              <a:gd name="connsiteY22" fmla="*/ 830997 h 830997"/>
              <a:gd name="connsiteX23" fmla="*/ 4377948 w 8107312"/>
              <a:gd name="connsiteY23" fmla="*/ 830997 h 830997"/>
              <a:gd name="connsiteX24" fmla="*/ 3798855 w 8107312"/>
              <a:gd name="connsiteY24" fmla="*/ 830997 h 830997"/>
              <a:gd name="connsiteX25" fmla="*/ 3462980 w 8107312"/>
              <a:gd name="connsiteY25" fmla="*/ 830997 h 830997"/>
              <a:gd name="connsiteX26" fmla="*/ 3127106 w 8107312"/>
              <a:gd name="connsiteY26" fmla="*/ 830997 h 830997"/>
              <a:gd name="connsiteX27" fmla="*/ 2548012 w 8107312"/>
              <a:gd name="connsiteY27" fmla="*/ 830997 h 830997"/>
              <a:gd name="connsiteX28" fmla="*/ 2131065 w 8107312"/>
              <a:gd name="connsiteY28" fmla="*/ 830997 h 830997"/>
              <a:gd name="connsiteX29" fmla="*/ 1470898 w 8107312"/>
              <a:gd name="connsiteY29" fmla="*/ 830997 h 830997"/>
              <a:gd name="connsiteX30" fmla="*/ 1053951 w 8107312"/>
              <a:gd name="connsiteY30" fmla="*/ 830997 h 830997"/>
              <a:gd name="connsiteX31" fmla="*/ 0 w 8107312"/>
              <a:gd name="connsiteY31" fmla="*/ 830997 h 830997"/>
              <a:gd name="connsiteX32" fmla="*/ 0 w 8107312"/>
              <a:gd name="connsiteY32" fmla="*/ 440428 h 830997"/>
              <a:gd name="connsiteX33" fmla="*/ 0 w 8107312"/>
              <a:gd name="connsiteY33"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07312" h="830997" extrusionOk="0">
                <a:moveTo>
                  <a:pt x="0" y="0"/>
                </a:moveTo>
                <a:cubicBezTo>
                  <a:pt x="147887" y="-14133"/>
                  <a:pt x="364556" y="30815"/>
                  <a:pt x="498021" y="0"/>
                </a:cubicBezTo>
                <a:cubicBezTo>
                  <a:pt x="631486" y="-30815"/>
                  <a:pt x="685690" y="2591"/>
                  <a:pt x="833895" y="0"/>
                </a:cubicBezTo>
                <a:cubicBezTo>
                  <a:pt x="982100" y="-2591"/>
                  <a:pt x="1326556" y="51571"/>
                  <a:pt x="1575135" y="0"/>
                </a:cubicBezTo>
                <a:cubicBezTo>
                  <a:pt x="1823714" y="-51571"/>
                  <a:pt x="1855283" y="52106"/>
                  <a:pt x="2073155" y="0"/>
                </a:cubicBezTo>
                <a:cubicBezTo>
                  <a:pt x="2291027" y="-52106"/>
                  <a:pt x="2351383" y="48044"/>
                  <a:pt x="2571176" y="0"/>
                </a:cubicBezTo>
                <a:cubicBezTo>
                  <a:pt x="2790969" y="-48044"/>
                  <a:pt x="3092660" y="72285"/>
                  <a:pt x="3312416" y="0"/>
                </a:cubicBezTo>
                <a:cubicBezTo>
                  <a:pt x="3532172" y="-72285"/>
                  <a:pt x="3553244" y="20217"/>
                  <a:pt x="3729364" y="0"/>
                </a:cubicBezTo>
                <a:cubicBezTo>
                  <a:pt x="3905484" y="-20217"/>
                  <a:pt x="4113118" y="8734"/>
                  <a:pt x="4470603" y="0"/>
                </a:cubicBezTo>
                <a:cubicBezTo>
                  <a:pt x="4828088" y="-8734"/>
                  <a:pt x="5050473" y="8120"/>
                  <a:pt x="5211843" y="0"/>
                </a:cubicBezTo>
                <a:cubicBezTo>
                  <a:pt x="5373213" y="-8120"/>
                  <a:pt x="5604792" y="52453"/>
                  <a:pt x="5790937" y="0"/>
                </a:cubicBezTo>
                <a:cubicBezTo>
                  <a:pt x="5977082" y="-52453"/>
                  <a:pt x="6343583" y="82879"/>
                  <a:pt x="6532177" y="0"/>
                </a:cubicBezTo>
                <a:cubicBezTo>
                  <a:pt x="6720771" y="-82879"/>
                  <a:pt x="6877728" y="865"/>
                  <a:pt x="7030198" y="0"/>
                </a:cubicBezTo>
                <a:cubicBezTo>
                  <a:pt x="7182668" y="-865"/>
                  <a:pt x="7361177" y="43458"/>
                  <a:pt x="7528218" y="0"/>
                </a:cubicBezTo>
                <a:cubicBezTo>
                  <a:pt x="7695259" y="-43458"/>
                  <a:pt x="7957433" y="44672"/>
                  <a:pt x="8107312" y="0"/>
                </a:cubicBezTo>
                <a:cubicBezTo>
                  <a:pt x="8147388" y="130940"/>
                  <a:pt x="8082207" y="227271"/>
                  <a:pt x="8107312" y="407189"/>
                </a:cubicBezTo>
                <a:cubicBezTo>
                  <a:pt x="8132417" y="587107"/>
                  <a:pt x="8096516" y="703814"/>
                  <a:pt x="8107312" y="830997"/>
                </a:cubicBezTo>
                <a:cubicBezTo>
                  <a:pt x="7793408" y="876336"/>
                  <a:pt x="7622089" y="795286"/>
                  <a:pt x="7447145" y="830997"/>
                </a:cubicBezTo>
                <a:cubicBezTo>
                  <a:pt x="7272201" y="866708"/>
                  <a:pt x="7097934" y="823436"/>
                  <a:pt x="6868051" y="830997"/>
                </a:cubicBezTo>
                <a:cubicBezTo>
                  <a:pt x="6638168" y="838558"/>
                  <a:pt x="6682436" y="793128"/>
                  <a:pt x="6532177" y="830997"/>
                </a:cubicBezTo>
                <a:cubicBezTo>
                  <a:pt x="6381918" y="868866"/>
                  <a:pt x="6299226" y="812191"/>
                  <a:pt x="6115230" y="830997"/>
                </a:cubicBezTo>
                <a:cubicBezTo>
                  <a:pt x="5931234" y="849803"/>
                  <a:pt x="5586932" y="783147"/>
                  <a:pt x="5373990" y="830997"/>
                </a:cubicBezTo>
                <a:cubicBezTo>
                  <a:pt x="5161048" y="878847"/>
                  <a:pt x="5082366" y="768215"/>
                  <a:pt x="4794896" y="830997"/>
                </a:cubicBezTo>
                <a:cubicBezTo>
                  <a:pt x="4507426" y="893779"/>
                  <a:pt x="4500282" y="806177"/>
                  <a:pt x="4377948" y="830997"/>
                </a:cubicBezTo>
                <a:cubicBezTo>
                  <a:pt x="4255614" y="855817"/>
                  <a:pt x="3921025" y="804860"/>
                  <a:pt x="3798855" y="830997"/>
                </a:cubicBezTo>
                <a:cubicBezTo>
                  <a:pt x="3676685" y="857134"/>
                  <a:pt x="3624200" y="826788"/>
                  <a:pt x="3462980" y="830997"/>
                </a:cubicBezTo>
                <a:cubicBezTo>
                  <a:pt x="3301761" y="835206"/>
                  <a:pt x="3197100" y="793799"/>
                  <a:pt x="3127106" y="830997"/>
                </a:cubicBezTo>
                <a:cubicBezTo>
                  <a:pt x="3057112" y="868195"/>
                  <a:pt x="2816665" y="825337"/>
                  <a:pt x="2548012" y="830997"/>
                </a:cubicBezTo>
                <a:cubicBezTo>
                  <a:pt x="2279359" y="836657"/>
                  <a:pt x="2280574" y="830136"/>
                  <a:pt x="2131065" y="830997"/>
                </a:cubicBezTo>
                <a:cubicBezTo>
                  <a:pt x="1981556" y="831858"/>
                  <a:pt x="1718532" y="774868"/>
                  <a:pt x="1470898" y="830997"/>
                </a:cubicBezTo>
                <a:cubicBezTo>
                  <a:pt x="1223264" y="887126"/>
                  <a:pt x="1164520" y="812411"/>
                  <a:pt x="1053951" y="830997"/>
                </a:cubicBezTo>
                <a:cubicBezTo>
                  <a:pt x="943382" y="849583"/>
                  <a:pt x="232539" y="830748"/>
                  <a:pt x="0" y="830997"/>
                </a:cubicBezTo>
                <a:cubicBezTo>
                  <a:pt x="-17093" y="639221"/>
                  <a:pt x="18252" y="539875"/>
                  <a:pt x="0" y="440428"/>
                </a:cubicBezTo>
                <a:cubicBezTo>
                  <a:pt x="-18252" y="340981"/>
                  <a:pt x="29720" y="170100"/>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Because these leaf nodes all contain a mixture of fruits with different labels, they are called </a:t>
            </a:r>
            <a:r>
              <a:rPr lang="en-US" sz="2400" b="1" dirty="0"/>
              <a:t>Impure</a:t>
            </a:r>
            <a:endParaRPr lang="en-PH" sz="2400" b="1" dirty="0"/>
          </a:p>
        </p:txBody>
      </p:sp>
      <p:grpSp>
        <p:nvGrpSpPr>
          <p:cNvPr id="4" name="Group 3">
            <a:extLst>
              <a:ext uri="{FF2B5EF4-FFF2-40B4-BE49-F238E27FC236}">
                <a16:creationId xmlns:a16="http://schemas.microsoft.com/office/drawing/2014/main" id="{65CB51F5-94E6-46DD-701F-D4BC8B0D3C31}"/>
              </a:ext>
            </a:extLst>
          </p:cNvPr>
          <p:cNvGrpSpPr/>
          <p:nvPr/>
        </p:nvGrpSpPr>
        <p:grpSpPr>
          <a:xfrm>
            <a:off x="6553407" y="590111"/>
            <a:ext cx="5099408" cy="4199240"/>
            <a:chOff x="4879770" y="403198"/>
            <a:chExt cx="5099408" cy="4199240"/>
          </a:xfrm>
        </p:grpSpPr>
        <p:cxnSp>
          <p:nvCxnSpPr>
            <p:cNvPr id="46" name="Straight Connector 45">
              <a:extLst>
                <a:ext uri="{FF2B5EF4-FFF2-40B4-BE49-F238E27FC236}">
                  <a16:creationId xmlns:a16="http://schemas.microsoft.com/office/drawing/2014/main" id="{A07CF896-7F73-77F6-A81A-AF6858A8541D}"/>
                </a:ext>
              </a:extLst>
            </p:cNvPr>
            <p:cNvCxnSpPr>
              <a:cxnSpLocks/>
              <a:stCxn id="47" idx="2"/>
            </p:cNvCxnSpPr>
            <p:nvPr/>
          </p:nvCxnSpPr>
          <p:spPr>
            <a:xfrm flipH="1">
              <a:off x="6603901" y="2466878"/>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7" name="Rounded Rectangle 46">
              <a:extLst>
                <a:ext uri="{FF2B5EF4-FFF2-40B4-BE49-F238E27FC236}">
                  <a16:creationId xmlns:a16="http://schemas.microsoft.com/office/drawing/2014/main" id="{33B5301F-0DDC-D702-6C38-610A471F109B}"/>
                </a:ext>
              </a:extLst>
            </p:cNvPr>
            <p:cNvSpPr/>
            <p:nvPr/>
          </p:nvSpPr>
          <p:spPr>
            <a:xfrm>
              <a:off x="6023549" y="1926878"/>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Round?</a:t>
              </a:r>
            </a:p>
          </p:txBody>
        </p:sp>
        <p:cxnSp>
          <p:nvCxnSpPr>
            <p:cNvPr id="49" name="Straight Connector 48">
              <a:extLst>
                <a:ext uri="{FF2B5EF4-FFF2-40B4-BE49-F238E27FC236}">
                  <a16:creationId xmlns:a16="http://schemas.microsoft.com/office/drawing/2014/main" id="{11281353-5FF0-5660-E888-2D716CE0ED56}"/>
                </a:ext>
              </a:extLst>
            </p:cNvPr>
            <p:cNvCxnSpPr>
              <a:cxnSpLocks/>
              <a:stCxn id="47" idx="2"/>
            </p:cNvCxnSpPr>
            <p:nvPr/>
          </p:nvCxnSpPr>
          <p:spPr>
            <a:xfrm>
              <a:off x="7643549" y="2466878"/>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53" name="TextBox 52">
              <a:extLst>
                <a:ext uri="{FF2B5EF4-FFF2-40B4-BE49-F238E27FC236}">
                  <a16:creationId xmlns:a16="http://schemas.microsoft.com/office/drawing/2014/main" id="{D3FD66B7-C495-5C24-5D9B-AC77829A12D4}"/>
                </a:ext>
              </a:extLst>
            </p:cNvPr>
            <p:cNvSpPr txBox="1"/>
            <p:nvPr/>
          </p:nvSpPr>
          <p:spPr>
            <a:xfrm>
              <a:off x="6325309" y="2521923"/>
              <a:ext cx="537070" cy="323165"/>
            </a:xfrm>
            <a:prstGeom prst="rect">
              <a:avLst/>
            </a:prstGeom>
            <a:noFill/>
          </p:spPr>
          <p:txBody>
            <a:bodyPr wrap="none" rtlCol="0">
              <a:spAutoFit/>
            </a:bodyPr>
            <a:lstStyle/>
            <a:p>
              <a:r>
                <a:rPr lang="en-US" sz="1500" b="1" dirty="0">
                  <a:solidFill>
                    <a:srgbClr val="00B050"/>
                  </a:solidFill>
                </a:rPr>
                <a:t>True</a:t>
              </a:r>
            </a:p>
          </p:txBody>
        </p:sp>
        <p:sp>
          <p:nvSpPr>
            <p:cNvPr id="54" name="TextBox 53">
              <a:extLst>
                <a:ext uri="{FF2B5EF4-FFF2-40B4-BE49-F238E27FC236}">
                  <a16:creationId xmlns:a16="http://schemas.microsoft.com/office/drawing/2014/main" id="{FC4D8FFE-8072-8E81-740A-8C8BFAD257D3}"/>
                </a:ext>
              </a:extLst>
            </p:cNvPr>
            <p:cNvSpPr txBox="1"/>
            <p:nvPr/>
          </p:nvSpPr>
          <p:spPr>
            <a:xfrm>
              <a:off x="8258711" y="2550429"/>
              <a:ext cx="581762" cy="323165"/>
            </a:xfrm>
            <a:prstGeom prst="rect">
              <a:avLst/>
            </a:prstGeom>
            <a:noFill/>
          </p:spPr>
          <p:txBody>
            <a:bodyPr wrap="none" rtlCol="0">
              <a:spAutoFit/>
            </a:bodyPr>
            <a:lstStyle/>
            <a:p>
              <a:r>
                <a:rPr lang="en-US" sz="1500" b="1" dirty="0">
                  <a:solidFill>
                    <a:srgbClr val="FF0000"/>
                  </a:solidFill>
                </a:rPr>
                <a:t>False</a:t>
              </a:r>
            </a:p>
          </p:txBody>
        </p:sp>
        <p:pic>
          <p:nvPicPr>
            <p:cNvPr id="5" name="Picture 4" descr="A red cherries with green leaves&#10;&#10;Description automatically generated">
              <a:extLst>
                <a:ext uri="{FF2B5EF4-FFF2-40B4-BE49-F238E27FC236}">
                  <a16:creationId xmlns:a16="http://schemas.microsoft.com/office/drawing/2014/main" id="{5A609240-57B9-BD1A-A006-627C3E42BC6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920283" y="3040540"/>
              <a:ext cx="360000" cy="360000"/>
            </a:xfrm>
            <a:prstGeom prst="rect">
              <a:avLst/>
            </a:prstGeom>
          </p:spPr>
        </p:pic>
        <p:pic>
          <p:nvPicPr>
            <p:cNvPr id="6" name="Graphic 5" descr="Bowl outline">
              <a:extLst>
                <a:ext uri="{FF2B5EF4-FFF2-40B4-BE49-F238E27FC236}">
                  <a16:creationId xmlns:a16="http://schemas.microsoft.com/office/drawing/2014/main" id="{E53FC8C6-107F-784F-91A8-F6C1E8F1026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4879770" y="3575779"/>
              <a:ext cx="1800000" cy="1026659"/>
            </a:xfrm>
            <a:prstGeom prst="rect">
              <a:avLst/>
            </a:prstGeom>
          </p:spPr>
        </p:pic>
        <p:pic>
          <p:nvPicPr>
            <p:cNvPr id="7" name="Picture 6" descr="A red apple with green leaf&#10;&#10;Description automatically generated">
              <a:extLst>
                <a:ext uri="{FF2B5EF4-FFF2-40B4-BE49-F238E27FC236}">
                  <a16:creationId xmlns:a16="http://schemas.microsoft.com/office/drawing/2014/main" id="{55B3A2F9-0190-63C7-5E25-F35175801E6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8379" y="3153530"/>
              <a:ext cx="360000" cy="360000"/>
            </a:xfrm>
            <a:prstGeom prst="rect">
              <a:avLst/>
            </a:prstGeom>
          </p:spPr>
        </p:pic>
        <p:pic>
          <p:nvPicPr>
            <p:cNvPr id="10" name="Picture 9" descr="A red apple with green leaf&#10;&#10;Description automatically generated">
              <a:extLst>
                <a:ext uri="{FF2B5EF4-FFF2-40B4-BE49-F238E27FC236}">
                  <a16:creationId xmlns:a16="http://schemas.microsoft.com/office/drawing/2014/main" id="{1963E1CF-FD0E-9746-F203-DE7A0A70ED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8379" y="3571343"/>
              <a:ext cx="360000" cy="360000"/>
            </a:xfrm>
            <a:prstGeom prst="rect">
              <a:avLst/>
            </a:prstGeom>
          </p:spPr>
        </p:pic>
        <p:pic>
          <p:nvPicPr>
            <p:cNvPr id="16" name="Picture 15" descr="A red apple with green leaf&#10;&#10;Description automatically generated">
              <a:extLst>
                <a:ext uri="{FF2B5EF4-FFF2-40B4-BE49-F238E27FC236}">
                  <a16:creationId xmlns:a16="http://schemas.microsoft.com/office/drawing/2014/main" id="{2F35A83E-C050-C89C-4673-4648B9627B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99770" y="3169380"/>
              <a:ext cx="360000" cy="360000"/>
            </a:xfrm>
            <a:prstGeom prst="rect">
              <a:avLst/>
            </a:prstGeom>
          </p:spPr>
        </p:pic>
        <p:pic>
          <p:nvPicPr>
            <p:cNvPr id="30" name="Picture 29" descr="A red apple with green leaf&#10;&#10;Description automatically generated">
              <a:extLst>
                <a:ext uri="{FF2B5EF4-FFF2-40B4-BE49-F238E27FC236}">
                  <a16:creationId xmlns:a16="http://schemas.microsoft.com/office/drawing/2014/main" id="{E81E3470-599B-9BB8-D0D4-FAA39553BE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07140" y="3598943"/>
              <a:ext cx="360000" cy="304800"/>
            </a:xfrm>
            <a:prstGeom prst="rect">
              <a:avLst/>
            </a:prstGeom>
          </p:spPr>
        </p:pic>
        <p:pic>
          <p:nvPicPr>
            <p:cNvPr id="31" name="Picture 30" descr="A red cherries with green leaves&#10;&#10;Description automatically generated">
              <a:extLst>
                <a:ext uri="{FF2B5EF4-FFF2-40B4-BE49-F238E27FC236}">
                  <a16:creationId xmlns:a16="http://schemas.microsoft.com/office/drawing/2014/main" id="{234C129C-B25D-C9C1-1EAE-65D4DEAC40D6}"/>
                </a:ext>
              </a:extLst>
            </p:cNvPr>
            <p:cNvPicPr>
              <a:picLocks noChangeAspect="1"/>
            </p:cNvPicPr>
            <p:nvPr/>
          </p:nvPicPr>
          <p:blipFill>
            <a:blip r:embed="rId4">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502958" y="3262670"/>
              <a:ext cx="360000" cy="360000"/>
            </a:xfrm>
            <a:prstGeom prst="rect">
              <a:avLst/>
            </a:prstGeom>
          </p:spPr>
        </p:pic>
        <p:pic>
          <p:nvPicPr>
            <p:cNvPr id="32" name="Picture 31" descr="A red cherries with green leaves&#10;&#10;Description automatically generated">
              <a:extLst>
                <a:ext uri="{FF2B5EF4-FFF2-40B4-BE49-F238E27FC236}">
                  <a16:creationId xmlns:a16="http://schemas.microsoft.com/office/drawing/2014/main" id="{2B293164-7F8D-3F9F-5F2C-6A184D586FA5}"/>
                </a:ext>
              </a:extLst>
            </p:cNvPr>
            <p:cNvPicPr>
              <a:picLocks noChangeAspect="1"/>
            </p:cNvPicPr>
            <p:nvPr/>
          </p:nvPicPr>
          <p:blipFill>
            <a:blip r:embed="rId4">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305347" y="3249000"/>
              <a:ext cx="360000" cy="360000"/>
            </a:xfrm>
            <a:prstGeom prst="rect">
              <a:avLst/>
            </a:prstGeom>
          </p:spPr>
        </p:pic>
        <p:pic>
          <p:nvPicPr>
            <p:cNvPr id="33" name="Picture 32" descr="A red cherries with green leaves&#10;&#10;Description automatically generated">
              <a:extLst>
                <a:ext uri="{FF2B5EF4-FFF2-40B4-BE49-F238E27FC236}">
                  <a16:creationId xmlns:a16="http://schemas.microsoft.com/office/drawing/2014/main" id="{DC87C0FC-F267-563C-B26E-BA7CDE198B2C}"/>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879192" y="3710887"/>
              <a:ext cx="360000" cy="360000"/>
            </a:xfrm>
            <a:prstGeom prst="rect">
              <a:avLst/>
            </a:prstGeom>
          </p:spPr>
        </p:pic>
        <p:grpSp>
          <p:nvGrpSpPr>
            <p:cNvPr id="34" name="Group 33">
              <a:extLst>
                <a:ext uri="{FF2B5EF4-FFF2-40B4-BE49-F238E27FC236}">
                  <a16:creationId xmlns:a16="http://schemas.microsoft.com/office/drawing/2014/main" id="{C9B0FB5D-12AB-933F-3D1C-1B9AD75E9E70}"/>
                </a:ext>
              </a:extLst>
            </p:cNvPr>
            <p:cNvGrpSpPr/>
            <p:nvPr/>
          </p:nvGrpSpPr>
          <p:grpSpPr>
            <a:xfrm>
              <a:off x="8179178" y="3442670"/>
              <a:ext cx="1800000" cy="1114876"/>
              <a:chOff x="7205938" y="2968463"/>
              <a:chExt cx="1800000" cy="1114876"/>
            </a:xfrm>
          </p:grpSpPr>
          <p:pic>
            <p:nvPicPr>
              <p:cNvPr id="35" name="Picture 34" descr="A cartoon orange with a leaf&#10;&#10;Description automatically generated">
                <a:extLst>
                  <a:ext uri="{FF2B5EF4-FFF2-40B4-BE49-F238E27FC236}">
                    <a16:creationId xmlns:a16="http://schemas.microsoft.com/office/drawing/2014/main" id="{A15F7EDF-571D-5AA2-42A0-5216A76CD95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41085" y="2968463"/>
                <a:ext cx="360000" cy="360000"/>
              </a:xfrm>
              <a:prstGeom prst="rect">
                <a:avLst/>
              </a:prstGeom>
            </p:spPr>
          </p:pic>
          <p:pic>
            <p:nvPicPr>
              <p:cNvPr id="36" name="Graphic 35" descr="Bowl outline">
                <a:extLst>
                  <a:ext uri="{FF2B5EF4-FFF2-40B4-BE49-F238E27FC236}">
                    <a16:creationId xmlns:a16="http://schemas.microsoft.com/office/drawing/2014/main" id="{F3ACBD16-891C-8059-2B87-D630EF9EB355}"/>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205938" y="3056680"/>
                <a:ext cx="1800000" cy="1026659"/>
              </a:xfrm>
              <a:prstGeom prst="rect">
                <a:avLst/>
              </a:prstGeom>
            </p:spPr>
          </p:pic>
          <p:pic>
            <p:nvPicPr>
              <p:cNvPr id="37" name="Picture 36" descr="A cartoon orange with a leaf&#10;&#10;Description automatically generated">
                <a:extLst>
                  <a:ext uri="{FF2B5EF4-FFF2-40B4-BE49-F238E27FC236}">
                    <a16:creationId xmlns:a16="http://schemas.microsoft.com/office/drawing/2014/main" id="{E17694F3-C61A-7F3B-8072-1CC0474B45B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53526" y="2973049"/>
                <a:ext cx="360000" cy="360000"/>
              </a:xfrm>
              <a:prstGeom prst="rect">
                <a:avLst/>
              </a:prstGeom>
            </p:spPr>
          </p:pic>
        </p:grpSp>
        <p:grpSp>
          <p:nvGrpSpPr>
            <p:cNvPr id="2" name="Group 1">
              <a:extLst>
                <a:ext uri="{FF2B5EF4-FFF2-40B4-BE49-F238E27FC236}">
                  <a16:creationId xmlns:a16="http://schemas.microsoft.com/office/drawing/2014/main" id="{710CD455-AA47-17E5-3993-96FFEF1ED0B0}"/>
                </a:ext>
              </a:extLst>
            </p:cNvPr>
            <p:cNvGrpSpPr/>
            <p:nvPr/>
          </p:nvGrpSpPr>
          <p:grpSpPr>
            <a:xfrm>
              <a:off x="6749592" y="403198"/>
              <a:ext cx="1800000" cy="1791583"/>
              <a:chOff x="7088269" y="2537416"/>
              <a:chExt cx="1800000" cy="1791583"/>
            </a:xfrm>
          </p:grpSpPr>
          <p:pic>
            <p:nvPicPr>
              <p:cNvPr id="13" name="Picture 12" descr="A red cherries with green leaves&#10;&#10;Description automatically generated">
                <a:extLst>
                  <a:ext uri="{FF2B5EF4-FFF2-40B4-BE49-F238E27FC236}">
                    <a16:creationId xmlns:a16="http://schemas.microsoft.com/office/drawing/2014/main" id="{56EBCFFF-D505-A90E-3095-9DED12E0C9CC}"/>
                  </a:ext>
                </a:extLst>
              </p:cNvPr>
              <p:cNvPicPr>
                <a:picLocks noChangeAspect="1"/>
              </p:cNvPicPr>
              <p:nvPr/>
            </p:nvPicPr>
            <p:blipFill>
              <a:blip r:embed="rId4">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20" name="Picture 19" descr="A cartoon orange with a leaf&#10;&#10;Description automatically generated">
                <a:extLst>
                  <a:ext uri="{FF2B5EF4-FFF2-40B4-BE49-F238E27FC236}">
                    <a16:creationId xmlns:a16="http://schemas.microsoft.com/office/drawing/2014/main" id="{B28AC70C-9C05-1C7F-054E-82BF88F8562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21" name="Graphic 20" descr="Bowl outline">
                <a:extLst>
                  <a:ext uri="{FF2B5EF4-FFF2-40B4-BE49-F238E27FC236}">
                    <a16:creationId xmlns:a16="http://schemas.microsoft.com/office/drawing/2014/main" id="{FEFA188C-7B47-DB6A-C9E6-3804AD996F7E}"/>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22" name="Picture 21" descr="A red apple with green leaf&#10;&#10;Description automatically generated">
                <a:extLst>
                  <a:ext uri="{FF2B5EF4-FFF2-40B4-BE49-F238E27FC236}">
                    <a16:creationId xmlns:a16="http://schemas.microsoft.com/office/drawing/2014/main" id="{A4C6713B-95F1-202D-FEC4-951D98E9C9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23" name="Picture 22" descr="A red apple with green leaf&#10;&#10;Description automatically generated">
                <a:extLst>
                  <a:ext uri="{FF2B5EF4-FFF2-40B4-BE49-F238E27FC236}">
                    <a16:creationId xmlns:a16="http://schemas.microsoft.com/office/drawing/2014/main" id="{7E2FE98F-930A-A2D8-E472-102A5DCAF2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24" name="Picture 23" descr="A red apple with green leaf&#10;&#10;Description automatically generated">
                <a:extLst>
                  <a:ext uri="{FF2B5EF4-FFF2-40B4-BE49-F238E27FC236}">
                    <a16:creationId xmlns:a16="http://schemas.microsoft.com/office/drawing/2014/main" id="{D7560C8D-D3D3-039C-3236-BEA0443A97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25" name="Picture 24" descr="A red apple with green leaf&#10;&#10;Description automatically generated">
                <a:extLst>
                  <a:ext uri="{FF2B5EF4-FFF2-40B4-BE49-F238E27FC236}">
                    <a16:creationId xmlns:a16="http://schemas.microsoft.com/office/drawing/2014/main" id="{6647AF35-3DA1-7579-5BCD-F8A1E152DD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26" name="Picture 25" descr="A cartoon orange with a leaf&#10;&#10;Description automatically generated">
                <a:extLst>
                  <a:ext uri="{FF2B5EF4-FFF2-40B4-BE49-F238E27FC236}">
                    <a16:creationId xmlns:a16="http://schemas.microsoft.com/office/drawing/2014/main" id="{7D4B5737-9067-97D6-0E51-80A74CE0387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27" name="Picture 26" descr="A red cherries with green leaves&#10;&#10;Description automatically generated">
                <a:extLst>
                  <a:ext uri="{FF2B5EF4-FFF2-40B4-BE49-F238E27FC236}">
                    <a16:creationId xmlns:a16="http://schemas.microsoft.com/office/drawing/2014/main" id="{5258E9C5-EACC-6B4D-D979-2F28CDF4C66E}"/>
                  </a:ext>
                </a:extLst>
              </p:cNvPr>
              <p:cNvPicPr>
                <a:picLocks noChangeAspect="1"/>
              </p:cNvPicPr>
              <p:nvPr/>
            </p:nvPicPr>
            <p:blipFill>
              <a:blip r:embed="rId4">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28" name="Picture 27" descr="A red cherries with green leaves&#10;&#10;Description automatically generated">
                <a:extLst>
                  <a:ext uri="{FF2B5EF4-FFF2-40B4-BE49-F238E27FC236}">
                    <a16:creationId xmlns:a16="http://schemas.microsoft.com/office/drawing/2014/main" id="{74C7AE99-6DF5-798C-7C87-E0A93D0214B6}"/>
                  </a:ext>
                </a:extLst>
              </p:cNvPr>
              <p:cNvPicPr>
                <a:picLocks noChangeAspect="1"/>
              </p:cNvPicPr>
              <p:nvPr/>
            </p:nvPicPr>
            <p:blipFill>
              <a:blip r:embed="rId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29" name="Picture 28" descr="A red cherries with green leaves&#10;&#10;Description automatically generated">
                <a:extLst>
                  <a:ext uri="{FF2B5EF4-FFF2-40B4-BE49-F238E27FC236}">
                    <a16:creationId xmlns:a16="http://schemas.microsoft.com/office/drawing/2014/main" id="{CA77A383-A2E6-E803-187E-76E6384E2655}"/>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grpSp>
        <p:nvGrpSpPr>
          <p:cNvPr id="8" name="Group 7">
            <a:extLst>
              <a:ext uri="{FF2B5EF4-FFF2-40B4-BE49-F238E27FC236}">
                <a16:creationId xmlns:a16="http://schemas.microsoft.com/office/drawing/2014/main" id="{5FB2DB96-B454-E01F-5184-49EBCBB7348D}"/>
              </a:ext>
            </a:extLst>
          </p:cNvPr>
          <p:cNvGrpSpPr/>
          <p:nvPr/>
        </p:nvGrpSpPr>
        <p:grpSpPr>
          <a:xfrm>
            <a:off x="605975" y="608811"/>
            <a:ext cx="5099408" cy="4180540"/>
            <a:chOff x="4879770" y="421898"/>
            <a:chExt cx="5099408" cy="4180540"/>
          </a:xfrm>
        </p:grpSpPr>
        <p:cxnSp>
          <p:nvCxnSpPr>
            <p:cNvPr id="9" name="Straight Connector 8">
              <a:extLst>
                <a:ext uri="{FF2B5EF4-FFF2-40B4-BE49-F238E27FC236}">
                  <a16:creationId xmlns:a16="http://schemas.microsoft.com/office/drawing/2014/main" id="{93B2C76C-CF32-C18B-F168-D1CE23A740BB}"/>
                </a:ext>
              </a:extLst>
            </p:cNvPr>
            <p:cNvCxnSpPr>
              <a:cxnSpLocks/>
              <a:stCxn id="11" idx="2"/>
            </p:cNvCxnSpPr>
            <p:nvPr/>
          </p:nvCxnSpPr>
          <p:spPr>
            <a:xfrm flipH="1">
              <a:off x="6603901" y="2466878"/>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 name="Rounded Rectangle 10">
              <a:extLst>
                <a:ext uri="{FF2B5EF4-FFF2-40B4-BE49-F238E27FC236}">
                  <a16:creationId xmlns:a16="http://schemas.microsoft.com/office/drawing/2014/main" id="{29651316-D8C1-9905-0B8B-010B7108961F}"/>
                </a:ext>
              </a:extLst>
            </p:cNvPr>
            <p:cNvSpPr/>
            <p:nvPr/>
          </p:nvSpPr>
          <p:spPr>
            <a:xfrm>
              <a:off x="6023549" y="1926878"/>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the color of the fruit red?</a:t>
              </a:r>
            </a:p>
          </p:txBody>
        </p:sp>
        <p:cxnSp>
          <p:nvCxnSpPr>
            <p:cNvPr id="12" name="Straight Connector 11">
              <a:extLst>
                <a:ext uri="{FF2B5EF4-FFF2-40B4-BE49-F238E27FC236}">
                  <a16:creationId xmlns:a16="http://schemas.microsoft.com/office/drawing/2014/main" id="{77102340-A429-A931-98E6-0020070C8F0A}"/>
                </a:ext>
              </a:extLst>
            </p:cNvPr>
            <p:cNvCxnSpPr>
              <a:cxnSpLocks/>
              <a:stCxn id="11" idx="2"/>
            </p:cNvCxnSpPr>
            <p:nvPr/>
          </p:nvCxnSpPr>
          <p:spPr>
            <a:xfrm>
              <a:off x="7643549" y="2466878"/>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DD33E308-B8FD-194A-4E01-0E500E49F3A0}"/>
                </a:ext>
              </a:extLst>
            </p:cNvPr>
            <p:cNvSpPr txBox="1"/>
            <p:nvPr/>
          </p:nvSpPr>
          <p:spPr>
            <a:xfrm>
              <a:off x="6325309" y="2521923"/>
              <a:ext cx="537070" cy="323165"/>
            </a:xfrm>
            <a:prstGeom prst="rect">
              <a:avLst/>
            </a:prstGeom>
            <a:noFill/>
          </p:spPr>
          <p:txBody>
            <a:bodyPr wrap="none" rtlCol="0">
              <a:spAutoFit/>
            </a:bodyPr>
            <a:lstStyle/>
            <a:p>
              <a:r>
                <a:rPr lang="en-US" sz="1500" b="1" dirty="0">
                  <a:solidFill>
                    <a:srgbClr val="00B050"/>
                  </a:solidFill>
                </a:rPr>
                <a:t>True</a:t>
              </a:r>
            </a:p>
          </p:txBody>
        </p:sp>
        <p:sp>
          <p:nvSpPr>
            <p:cNvPr id="15" name="TextBox 14">
              <a:extLst>
                <a:ext uri="{FF2B5EF4-FFF2-40B4-BE49-F238E27FC236}">
                  <a16:creationId xmlns:a16="http://schemas.microsoft.com/office/drawing/2014/main" id="{9A0EB97B-970F-547E-49C9-8BC6EE0F2C06}"/>
                </a:ext>
              </a:extLst>
            </p:cNvPr>
            <p:cNvSpPr txBox="1"/>
            <p:nvPr/>
          </p:nvSpPr>
          <p:spPr>
            <a:xfrm>
              <a:off x="8258711" y="2550429"/>
              <a:ext cx="581762" cy="323165"/>
            </a:xfrm>
            <a:prstGeom prst="rect">
              <a:avLst/>
            </a:prstGeom>
            <a:noFill/>
          </p:spPr>
          <p:txBody>
            <a:bodyPr wrap="none" rtlCol="0">
              <a:spAutoFit/>
            </a:bodyPr>
            <a:lstStyle/>
            <a:p>
              <a:r>
                <a:rPr lang="en-US" sz="1500" b="1" dirty="0">
                  <a:solidFill>
                    <a:srgbClr val="FF0000"/>
                  </a:solidFill>
                </a:rPr>
                <a:t>False</a:t>
              </a:r>
            </a:p>
          </p:txBody>
        </p:sp>
        <p:grpSp>
          <p:nvGrpSpPr>
            <p:cNvPr id="17" name="Group 16">
              <a:extLst>
                <a:ext uri="{FF2B5EF4-FFF2-40B4-BE49-F238E27FC236}">
                  <a16:creationId xmlns:a16="http://schemas.microsoft.com/office/drawing/2014/main" id="{9CD5E3A0-06DC-FB81-338E-52DA61E7E00D}"/>
                </a:ext>
              </a:extLst>
            </p:cNvPr>
            <p:cNvGrpSpPr/>
            <p:nvPr/>
          </p:nvGrpSpPr>
          <p:grpSpPr>
            <a:xfrm>
              <a:off x="4879770" y="3066465"/>
              <a:ext cx="1800000" cy="1535973"/>
              <a:chOff x="7088269" y="2793026"/>
              <a:chExt cx="1800000" cy="1535973"/>
            </a:xfrm>
          </p:grpSpPr>
          <p:pic>
            <p:nvPicPr>
              <p:cNvPr id="57" name="Picture 56" descr="A red cherries with green leaves&#10;&#10;Description automatically generated">
                <a:extLst>
                  <a:ext uri="{FF2B5EF4-FFF2-40B4-BE49-F238E27FC236}">
                    <a16:creationId xmlns:a16="http://schemas.microsoft.com/office/drawing/2014/main" id="{EB5B2F3B-0F47-AEEA-A742-81DDB2EB3FE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58" name="Graphic 57" descr="Bowl outline">
                <a:extLst>
                  <a:ext uri="{FF2B5EF4-FFF2-40B4-BE49-F238E27FC236}">
                    <a16:creationId xmlns:a16="http://schemas.microsoft.com/office/drawing/2014/main" id="{6A348D0A-00EA-E2CB-604E-5B6E6BAB1F97}"/>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59" name="Picture 58" descr="A red apple with green leaf&#10;&#10;Description automatically generated">
                <a:extLst>
                  <a:ext uri="{FF2B5EF4-FFF2-40B4-BE49-F238E27FC236}">
                    <a16:creationId xmlns:a16="http://schemas.microsoft.com/office/drawing/2014/main" id="{8B6BBB09-DC0E-34FF-A9F7-79482AF822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60" name="Picture 59" descr="A red apple with green leaf&#10;&#10;Description automatically generated">
                <a:extLst>
                  <a:ext uri="{FF2B5EF4-FFF2-40B4-BE49-F238E27FC236}">
                    <a16:creationId xmlns:a16="http://schemas.microsoft.com/office/drawing/2014/main" id="{A020C1BC-895F-B552-9640-5633562FA2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61" name="Picture 60" descr="A red apple with green leaf&#10;&#10;Description automatically generated">
                <a:extLst>
                  <a:ext uri="{FF2B5EF4-FFF2-40B4-BE49-F238E27FC236}">
                    <a16:creationId xmlns:a16="http://schemas.microsoft.com/office/drawing/2014/main" id="{D2127ECB-777C-D9D9-594E-B8F3869348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62" name="Picture 61" descr="A red apple with green leaf&#10;&#10;Description automatically generated">
                <a:extLst>
                  <a:ext uri="{FF2B5EF4-FFF2-40B4-BE49-F238E27FC236}">
                    <a16:creationId xmlns:a16="http://schemas.microsoft.com/office/drawing/2014/main" id="{C4C4ECF0-AF16-C071-1C13-5A36C0609BF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63" name="Picture 62" descr="A red cherries with green leaves&#10;&#10;Description automatically generated">
                <a:extLst>
                  <a:ext uri="{FF2B5EF4-FFF2-40B4-BE49-F238E27FC236}">
                    <a16:creationId xmlns:a16="http://schemas.microsoft.com/office/drawing/2014/main" id="{8CCED901-68CB-ED9B-DD4D-59D913C488AA}"/>
                  </a:ext>
                </a:extLst>
              </p:cNvPr>
              <p:cNvPicPr>
                <a:picLocks noChangeAspect="1"/>
              </p:cNvPicPr>
              <p:nvPr/>
            </p:nvPicPr>
            <p:blipFill>
              <a:blip r:embed="rId4">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64" name="Picture 63" descr="A red cherries with green leaves&#10;&#10;Description automatically generated">
                <a:extLst>
                  <a:ext uri="{FF2B5EF4-FFF2-40B4-BE49-F238E27FC236}">
                    <a16:creationId xmlns:a16="http://schemas.microsoft.com/office/drawing/2014/main" id="{5D316287-0C91-C2FD-5462-87EF8A49768B}"/>
                  </a:ext>
                </a:extLst>
              </p:cNvPr>
              <p:cNvPicPr>
                <a:picLocks noChangeAspect="1"/>
              </p:cNvPicPr>
              <p:nvPr/>
            </p:nvPicPr>
            <p:blipFill>
              <a:blip r:embed="rId4">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20427" y="2793026"/>
                <a:ext cx="360000" cy="360000"/>
              </a:xfrm>
              <a:prstGeom prst="rect">
                <a:avLst/>
              </a:prstGeom>
            </p:spPr>
          </p:pic>
          <p:pic>
            <p:nvPicPr>
              <p:cNvPr id="65" name="Picture 64" descr="A red cherries with green leaves&#10;&#10;Description automatically generated">
                <a:extLst>
                  <a:ext uri="{FF2B5EF4-FFF2-40B4-BE49-F238E27FC236}">
                    <a16:creationId xmlns:a16="http://schemas.microsoft.com/office/drawing/2014/main" id="{03C0212A-4344-5A80-F288-2E59844F6126}"/>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nvGrpSpPr>
            <p:cNvPr id="18" name="Group 17">
              <a:extLst>
                <a:ext uri="{FF2B5EF4-FFF2-40B4-BE49-F238E27FC236}">
                  <a16:creationId xmlns:a16="http://schemas.microsoft.com/office/drawing/2014/main" id="{7F105B0C-361C-3FA8-54B3-6FA0CEA04CBA}"/>
                </a:ext>
              </a:extLst>
            </p:cNvPr>
            <p:cNvGrpSpPr/>
            <p:nvPr/>
          </p:nvGrpSpPr>
          <p:grpSpPr>
            <a:xfrm>
              <a:off x="8179178" y="3442670"/>
              <a:ext cx="1800000" cy="1114876"/>
              <a:chOff x="7205938" y="2968463"/>
              <a:chExt cx="1800000" cy="1114876"/>
            </a:xfrm>
          </p:grpSpPr>
          <p:pic>
            <p:nvPicPr>
              <p:cNvPr id="52" name="Picture 51" descr="A cartoon orange with a leaf&#10;&#10;Description automatically generated">
                <a:extLst>
                  <a:ext uri="{FF2B5EF4-FFF2-40B4-BE49-F238E27FC236}">
                    <a16:creationId xmlns:a16="http://schemas.microsoft.com/office/drawing/2014/main" id="{ADAEAF14-129A-E096-7DC1-6CCE72470EF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41085" y="2968463"/>
                <a:ext cx="360000" cy="360000"/>
              </a:xfrm>
              <a:prstGeom prst="rect">
                <a:avLst/>
              </a:prstGeom>
            </p:spPr>
          </p:pic>
          <p:pic>
            <p:nvPicPr>
              <p:cNvPr id="55" name="Graphic 54" descr="Bowl outline">
                <a:extLst>
                  <a:ext uri="{FF2B5EF4-FFF2-40B4-BE49-F238E27FC236}">
                    <a16:creationId xmlns:a16="http://schemas.microsoft.com/office/drawing/2014/main" id="{543C4A8B-DD2F-D2DE-A25E-7987F6CC5E1F}"/>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205938" y="3056680"/>
                <a:ext cx="1800000" cy="1026659"/>
              </a:xfrm>
              <a:prstGeom prst="rect">
                <a:avLst/>
              </a:prstGeom>
            </p:spPr>
          </p:pic>
          <p:pic>
            <p:nvPicPr>
              <p:cNvPr id="56" name="Picture 55" descr="A cartoon orange with a leaf&#10;&#10;Description automatically generated">
                <a:extLst>
                  <a:ext uri="{FF2B5EF4-FFF2-40B4-BE49-F238E27FC236}">
                    <a16:creationId xmlns:a16="http://schemas.microsoft.com/office/drawing/2014/main" id="{F3F9545F-4AB6-B53F-C90D-6B0A4159883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53526" y="2973049"/>
                <a:ext cx="360000" cy="360000"/>
              </a:xfrm>
              <a:prstGeom prst="rect">
                <a:avLst/>
              </a:prstGeom>
            </p:spPr>
          </p:pic>
        </p:grpSp>
        <p:grpSp>
          <p:nvGrpSpPr>
            <p:cNvPr id="19" name="Group 18">
              <a:extLst>
                <a:ext uri="{FF2B5EF4-FFF2-40B4-BE49-F238E27FC236}">
                  <a16:creationId xmlns:a16="http://schemas.microsoft.com/office/drawing/2014/main" id="{8FD790F4-0E0A-D40E-C75D-D443058F4B5B}"/>
                </a:ext>
              </a:extLst>
            </p:cNvPr>
            <p:cNvGrpSpPr/>
            <p:nvPr/>
          </p:nvGrpSpPr>
          <p:grpSpPr>
            <a:xfrm>
              <a:off x="6749592" y="421898"/>
              <a:ext cx="1800000" cy="1791583"/>
              <a:chOff x="7088269" y="2537416"/>
              <a:chExt cx="1800000" cy="1791583"/>
            </a:xfrm>
          </p:grpSpPr>
          <p:pic>
            <p:nvPicPr>
              <p:cNvPr id="38" name="Picture 37" descr="A red cherries with green leaves&#10;&#10;Description automatically generated">
                <a:extLst>
                  <a:ext uri="{FF2B5EF4-FFF2-40B4-BE49-F238E27FC236}">
                    <a16:creationId xmlns:a16="http://schemas.microsoft.com/office/drawing/2014/main" id="{16C7E6C9-8B68-D767-FD14-C0D5FE4C8DAD}"/>
                  </a:ext>
                </a:extLst>
              </p:cNvPr>
              <p:cNvPicPr>
                <a:picLocks noChangeAspect="1"/>
              </p:cNvPicPr>
              <p:nvPr/>
            </p:nvPicPr>
            <p:blipFill>
              <a:blip r:embed="rId4">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39" name="Picture 38" descr="A cartoon orange with a leaf&#10;&#10;Description automatically generated">
                <a:extLst>
                  <a:ext uri="{FF2B5EF4-FFF2-40B4-BE49-F238E27FC236}">
                    <a16:creationId xmlns:a16="http://schemas.microsoft.com/office/drawing/2014/main" id="{08DA55D8-AC9F-155F-1F7A-4405BD71107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40" name="Graphic 39" descr="Bowl outline">
                <a:extLst>
                  <a:ext uri="{FF2B5EF4-FFF2-40B4-BE49-F238E27FC236}">
                    <a16:creationId xmlns:a16="http://schemas.microsoft.com/office/drawing/2014/main" id="{DE2716C3-3A82-7994-0A98-E1A23698729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41" name="Picture 40" descr="A red apple with green leaf&#10;&#10;Description automatically generated">
                <a:extLst>
                  <a:ext uri="{FF2B5EF4-FFF2-40B4-BE49-F238E27FC236}">
                    <a16:creationId xmlns:a16="http://schemas.microsoft.com/office/drawing/2014/main" id="{35104CCC-05A2-94E7-AF03-68DD8C817C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42" name="Picture 41" descr="A red apple with green leaf&#10;&#10;Description automatically generated">
                <a:extLst>
                  <a:ext uri="{FF2B5EF4-FFF2-40B4-BE49-F238E27FC236}">
                    <a16:creationId xmlns:a16="http://schemas.microsoft.com/office/drawing/2014/main" id="{3BADD13E-4B2E-B5F3-289E-C97F1718E5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43" name="Picture 42" descr="A red apple with green leaf&#10;&#10;Description automatically generated">
                <a:extLst>
                  <a:ext uri="{FF2B5EF4-FFF2-40B4-BE49-F238E27FC236}">
                    <a16:creationId xmlns:a16="http://schemas.microsoft.com/office/drawing/2014/main" id="{E24518AF-33EB-486F-4A76-439E1AFC32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44" name="Picture 43" descr="A red apple with green leaf&#10;&#10;Description automatically generated">
                <a:extLst>
                  <a:ext uri="{FF2B5EF4-FFF2-40B4-BE49-F238E27FC236}">
                    <a16:creationId xmlns:a16="http://schemas.microsoft.com/office/drawing/2014/main" id="{D6F12D9E-8BE4-1468-295A-2F75A42021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45" name="Picture 44" descr="A cartoon orange with a leaf&#10;&#10;Description automatically generated">
                <a:extLst>
                  <a:ext uri="{FF2B5EF4-FFF2-40B4-BE49-F238E27FC236}">
                    <a16:creationId xmlns:a16="http://schemas.microsoft.com/office/drawing/2014/main" id="{A50FE5FF-6F54-F5B8-802D-E26D10D4C86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48" name="Picture 47" descr="A red cherries with green leaves&#10;&#10;Description automatically generated">
                <a:extLst>
                  <a:ext uri="{FF2B5EF4-FFF2-40B4-BE49-F238E27FC236}">
                    <a16:creationId xmlns:a16="http://schemas.microsoft.com/office/drawing/2014/main" id="{CD87D9DD-CD4C-5E98-B73D-8F409DE85035}"/>
                  </a:ext>
                </a:extLst>
              </p:cNvPr>
              <p:cNvPicPr>
                <a:picLocks noChangeAspect="1"/>
              </p:cNvPicPr>
              <p:nvPr/>
            </p:nvPicPr>
            <p:blipFill>
              <a:blip r:embed="rId4">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50" name="Picture 49" descr="A red cherries with green leaves&#10;&#10;Description automatically generated">
                <a:extLst>
                  <a:ext uri="{FF2B5EF4-FFF2-40B4-BE49-F238E27FC236}">
                    <a16:creationId xmlns:a16="http://schemas.microsoft.com/office/drawing/2014/main" id="{466A1439-E8D4-D252-5BE5-E0254968D87B}"/>
                  </a:ext>
                </a:extLst>
              </p:cNvPr>
              <p:cNvPicPr>
                <a:picLocks noChangeAspect="1"/>
              </p:cNvPicPr>
              <p:nvPr/>
            </p:nvPicPr>
            <p:blipFill>
              <a:blip r:embed="rId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51" name="Picture 50" descr="A red cherries with green leaves&#10;&#10;Description automatically generated">
                <a:extLst>
                  <a:ext uri="{FF2B5EF4-FFF2-40B4-BE49-F238E27FC236}">
                    <a16:creationId xmlns:a16="http://schemas.microsoft.com/office/drawing/2014/main" id="{31F0AA60-F0B6-9338-3281-B4570B70C410}"/>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sp>
        <p:nvSpPr>
          <p:cNvPr id="3" name="Right Arrow 2">
            <a:extLst>
              <a:ext uri="{FF2B5EF4-FFF2-40B4-BE49-F238E27FC236}">
                <a16:creationId xmlns:a16="http://schemas.microsoft.com/office/drawing/2014/main" id="{9FA07E75-B3BD-DEEE-9F99-77B6CF15CD4C}"/>
              </a:ext>
            </a:extLst>
          </p:cNvPr>
          <p:cNvSpPr/>
          <p:nvPr/>
        </p:nvSpPr>
        <p:spPr>
          <a:xfrm rot="19071065">
            <a:off x="9089523" y="4455146"/>
            <a:ext cx="978408" cy="48463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DA75CAAC-98CF-C0F8-AB73-B115CBB0D529}"/>
              </a:ext>
            </a:extLst>
          </p:cNvPr>
          <p:cNvSpPr/>
          <p:nvPr/>
        </p:nvSpPr>
        <p:spPr>
          <a:xfrm rot="13349988">
            <a:off x="1998300" y="4526105"/>
            <a:ext cx="978408" cy="48463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1927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69" name="TextBox 68">
            <a:extLst>
              <a:ext uri="{FF2B5EF4-FFF2-40B4-BE49-F238E27FC236}">
                <a16:creationId xmlns:a16="http://schemas.microsoft.com/office/drawing/2014/main" id="{870BC567-3879-5DE0-6A8C-726585CD2B47}"/>
              </a:ext>
            </a:extLst>
          </p:cNvPr>
          <p:cNvSpPr txBox="1"/>
          <p:nvPr/>
        </p:nvSpPr>
        <p:spPr>
          <a:xfrm>
            <a:off x="1901639" y="5271441"/>
            <a:ext cx="8107312" cy="830997"/>
          </a:xfrm>
          <a:custGeom>
            <a:avLst/>
            <a:gdLst>
              <a:gd name="connsiteX0" fmla="*/ 0 w 8107312"/>
              <a:gd name="connsiteY0" fmla="*/ 0 h 830997"/>
              <a:gd name="connsiteX1" fmla="*/ 498021 w 8107312"/>
              <a:gd name="connsiteY1" fmla="*/ 0 h 830997"/>
              <a:gd name="connsiteX2" fmla="*/ 833895 w 8107312"/>
              <a:gd name="connsiteY2" fmla="*/ 0 h 830997"/>
              <a:gd name="connsiteX3" fmla="*/ 1575135 w 8107312"/>
              <a:gd name="connsiteY3" fmla="*/ 0 h 830997"/>
              <a:gd name="connsiteX4" fmla="*/ 2073155 w 8107312"/>
              <a:gd name="connsiteY4" fmla="*/ 0 h 830997"/>
              <a:gd name="connsiteX5" fmla="*/ 2571176 w 8107312"/>
              <a:gd name="connsiteY5" fmla="*/ 0 h 830997"/>
              <a:gd name="connsiteX6" fmla="*/ 3312416 w 8107312"/>
              <a:gd name="connsiteY6" fmla="*/ 0 h 830997"/>
              <a:gd name="connsiteX7" fmla="*/ 3729364 w 8107312"/>
              <a:gd name="connsiteY7" fmla="*/ 0 h 830997"/>
              <a:gd name="connsiteX8" fmla="*/ 4470603 w 8107312"/>
              <a:gd name="connsiteY8" fmla="*/ 0 h 830997"/>
              <a:gd name="connsiteX9" fmla="*/ 5211843 w 8107312"/>
              <a:gd name="connsiteY9" fmla="*/ 0 h 830997"/>
              <a:gd name="connsiteX10" fmla="*/ 5790937 w 8107312"/>
              <a:gd name="connsiteY10" fmla="*/ 0 h 830997"/>
              <a:gd name="connsiteX11" fmla="*/ 6532177 w 8107312"/>
              <a:gd name="connsiteY11" fmla="*/ 0 h 830997"/>
              <a:gd name="connsiteX12" fmla="*/ 7030198 w 8107312"/>
              <a:gd name="connsiteY12" fmla="*/ 0 h 830997"/>
              <a:gd name="connsiteX13" fmla="*/ 7528218 w 8107312"/>
              <a:gd name="connsiteY13" fmla="*/ 0 h 830997"/>
              <a:gd name="connsiteX14" fmla="*/ 8107312 w 8107312"/>
              <a:gd name="connsiteY14" fmla="*/ 0 h 830997"/>
              <a:gd name="connsiteX15" fmla="*/ 8107312 w 8107312"/>
              <a:gd name="connsiteY15" fmla="*/ 407189 h 830997"/>
              <a:gd name="connsiteX16" fmla="*/ 8107312 w 8107312"/>
              <a:gd name="connsiteY16" fmla="*/ 830997 h 830997"/>
              <a:gd name="connsiteX17" fmla="*/ 7447145 w 8107312"/>
              <a:gd name="connsiteY17" fmla="*/ 830997 h 830997"/>
              <a:gd name="connsiteX18" fmla="*/ 6868051 w 8107312"/>
              <a:gd name="connsiteY18" fmla="*/ 830997 h 830997"/>
              <a:gd name="connsiteX19" fmla="*/ 6532177 w 8107312"/>
              <a:gd name="connsiteY19" fmla="*/ 830997 h 830997"/>
              <a:gd name="connsiteX20" fmla="*/ 6115230 w 8107312"/>
              <a:gd name="connsiteY20" fmla="*/ 830997 h 830997"/>
              <a:gd name="connsiteX21" fmla="*/ 5373990 w 8107312"/>
              <a:gd name="connsiteY21" fmla="*/ 830997 h 830997"/>
              <a:gd name="connsiteX22" fmla="*/ 4794896 w 8107312"/>
              <a:gd name="connsiteY22" fmla="*/ 830997 h 830997"/>
              <a:gd name="connsiteX23" fmla="*/ 4377948 w 8107312"/>
              <a:gd name="connsiteY23" fmla="*/ 830997 h 830997"/>
              <a:gd name="connsiteX24" fmla="*/ 3798855 w 8107312"/>
              <a:gd name="connsiteY24" fmla="*/ 830997 h 830997"/>
              <a:gd name="connsiteX25" fmla="*/ 3462980 w 8107312"/>
              <a:gd name="connsiteY25" fmla="*/ 830997 h 830997"/>
              <a:gd name="connsiteX26" fmla="*/ 3127106 w 8107312"/>
              <a:gd name="connsiteY26" fmla="*/ 830997 h 830997"/>
              <a:gd name="connsiteX27" fmla="*/ 2548012 w 8107312"/>
              <a:gd name="connsiteY27" fmla="*/ 830997 h 830997"/>
              <a:gd name="connsiteX28" fmla="*/ 2131065 w 8107312"/>
              <a:gd name="connsiteY28" fmla="*/ 830997 h 830997"/>
              <a:gd name="connsiteX29" fmla="*/ 1470898 w 8107312"/>
              <a:gd name="connsiteY29" fmla="*/ 830997 h 830997"/>
              <a:gd name="connsiteX30" fmla="*/ 1053951 w 8107312"/>
              <a:gd name="connsiteY30" fmla="*/ 830997 h 830997"/>
              <a:gd name="connsiteX31" fmla="*/ 0 w 8107312"/>
              <a:gd name="connsiteY31" fmla="*/ 830997 h 830997"/>
              <a:gd name="connsiteX32" fmla="*/ 0 w 8107312"/>
              <a:gd name="connsiteY32" fmla="*/ 440428 h 830997"/>
              <a:gd name="connsiteX33" fmla="*/ 0 w 8107312"/>
              <a:gd name="connsiteY33"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07312" h="830997" extrusionOk="0">
                <a:moveTo>
                  <a:pt x="0" y="0"/>
                </a:moveTo>
                <a:cubicBezTo>
                  <a:pt x="147887" y="-14133"/>
                  <a:pt x="364556" y="30815"/>
                  <a:pt x="498021" y="0"/>
                </a:cubicBezTo>
                <a:cubicBezTo>
                  <a:pt x="631486" y="-30815"/>
                  <a:pt x="685690" y="2591"/>
                  <a:pt x="833895" y="0"/>
                </a:cubicBezTo>
                <a:cubicBezTo>
                  <a:pt x="982100" y="-2591"/>
                  <a:pt x="1326556" y="51571"/>
                  <a:pt x="1575135" y="0"/>
                </a:cubicBezTo>
                <a:cubicBezTo>
                  <a:pt x="1823714" y="-51571"/>
                  <a:pt x="1855283" y="52106"/>
                  <a:pt x="2073155" y="0"/>
                </a:cubicBezTo>
                <a:cubicBezTo>
                  <a:pt x="2291027" y="-52106"/>
                  <a:pt x="2351383" y="48044"/>
                  <a:pt x="2571176" y="0"/>
                </a:cubicBezTo>
                <a:cubicBezTo>
                  <a:pt x="2790969" y="-48044"/>
                  <a:pt x="3092660" y="72285"/>
                  <a:pt x="3312416" y="0"/>
                </a:cubicBezTo>
                <a:cubicBezTo>
                  <a:pt x="3532172" y="-72285"/>
                  <a:pt x="3553244" y="20217"/>
                  <a:pt x="3729364" y="0"/>
                </a:cubicBezTo>
                <a:cubicBezTo>
                  <a:pt x="3905484" y="-20217"/>
                  <a:pt x="4113118" y="8734"/>
                  <a:pt x="4470603" y="0"/>
                </a:cubicBezTo>
                <a:cubicBezTo>
                  <a:pt x="4828088" y="-8734"/>
                  <a:pt x="5050473" y="8120"/>
                  <a:pt x="5211843" y="0"/>
                </a:cubicBezTo>
                <a:cubicBezTo>
                  <a:pt x="5373213" y="-8120"/>
                  <a:pt x="5604792" y="52453"/>
                  <a:pt x="5790937" y="0"/>
                </a:cubicBezTo>
                <a:cubicBezTo>
                  <a:pt x="5977082" y="-52453"/>
                  <a:pt x="6343583" y="82879"/>
                  <a:pt x="6532177" y="0"/>
                </a:cubicBezTo>
                <a:cubicBezTo>
                  <a:pt x="6720771" y="-82879"/>
                  <a:pt x="6877728" y="865"/>
                  <a:pt x="7030198" y="0"/>
                </a:cubicBezTo>
                <a:cubicBezTo>
                  <a:pt x="7182668" y="-865"/>
                  <a:pt x="7361177" y="43458"/>
                  <a:pt x="7528218" y="0"/>
                </a:cubicBezTo>
                <a:cubicBezTo>
                  <a:pt x="7695259" y="-43458"/>
                  <a:pt x="7957433" y="44672"/>
                  <a:pt x="8107312" y="0"/>
                </a:cubicBezTo>
                <a:cubicBezTo>
                  <a:pt x="8147388" y="130940"/>
                  <a:pt x="8082207" y="227271"/>
                  <a:pt x="8107312" y="407189"/>
                </a:cubicBezTo>
                <a:cubicBezTo>
                  <a:pt x="8132417" y="587107"/>
                  <a:pt x="8096516" y="703814"/>
                  <a:pt x="8107312" y="830997"/>
                </a:cubicBezTo>
                <a:cubicBezTo>
                  <a:pt x="7793408" y="876336"/>
                  <a:pt x="7622089" y="795286"/>
                  <a:pt x="7447145" y="830997"/>
                </a:cubicBezTo>
                <a:cubicBezTo>
                  <a:pt x="7272201" y="866708"/>
                  <a:pt x="7097934" y="823436"/>
                  <a:pt x="6868051" y="830997"/>
                </a:cubicBezTo>
                <a:cubicBezTo>
                  <a:pt x="6638168" y="838558"/>
                  <a:pt x="6682436" y="793128"/>
                  <a:pt x="6532177" y="830997"/>
                </a:cubicBezTo>
                <a:cubicBezTo>
                  <a:pt x="6381918" y="868866"/>
                  <a:pt x="6299226" y="812191"/>
                  <a:pt x="6115230" y="830997"/>
                </a:cubicBezTo>
                <a:cubicBezTo>
                  <a:pt x="5931234" y="849803"/>
                  <a:pt x="5586932" y="783147"/>
                  <a:pt x="5373990" y="830997"/>
                </a:cubicBezTo>
                <a:cubicBezTo>
                  <a:pt x="5161048" y="878847"/>
                  <a:pt x="5082366" y="768215"/>
                  <a:pt x="4794896" y="830997"/>
                </a:cubicBezTo>
                <a:cubicBezTo>
                  <a:pt x="4507426" y="893779"/>
                  <a:pt x="4500282" y="806177"/>
                  <a:pt x="4377948" y="830997"/>
                </a:cubicBezTo>
                <a:cubicBezTo>
                  <a:pt x="4255614" y="855817"/>
                  <a:pt x="3921025" y="804860"/>
                  <a:pt x="3798855" y="830997"/>
                </a:cubicBezTo>
                <a:cubicBezTo>
                  <a:pt x="3676685" y="857134"/>
                  <a:pt x="3624200" y="826788"/>
                  <a:pt x="3462980" y="830997"/>
                </a:cubicBezTo>
                <a:cubicBezTo>
                  <a:pt x="3301761" y="835206"/>
                  <a:pt x="3197100" y="793799"/>
                  <a:pt x="3127106" y="830997"/>
                </a:cubicBezTo>
                <a:cubicBezTo>
                  <a:pt x="3057112" y="868195"/>
                  <a:pt x="2816665" y="825337"/>
                  <a:pt x="2548012" y="830997"/>
                </a:cubicBezTo>
                <a:cubicBezTo>
                  <a:pt x="2279359" y="836657"/>
                  <a:pt x="2280574" y="830136"/>
                  <a:pt x="2131065" y="830997"/>
                </a:cubicBezTo>
                <a:cubicBezTo>
                  <a:pt x="1981556" y="831858"/>
                  <a:pt x="1718532" y="774868"/>
                  <a:pt x="1470898" y="830997"/>
                </a:cubicBezTo>
                <a:cubicBezTo>
                  <a:pt x="1223264" y="887126"/>
                  <a:pt x="1164520" y="812411"/>
                  <a:pt x="1053951" y="830997"/>
                </a:cubicBezTo>
                <a:cubicBezTo>
                  <a:pt x="943382" y="849583"/>
                  <a:pt x="232539" y="830748"/>
                  <a:pt x="0" y="830997"/>
                </a:cubicBezTo>
                <a:cubicBezTo>
                  <a:pt x="-17093" y="639221"/>
                  <a:pt x="18252" y="539875"/>
                  <a:pt x="0" y="440428"/>
                </a:cubicBezTo>
                <a:cubicBezTo>
                  <a:pt x="-18252" y="340981"/>
                  <a:pt x="29720" y="170100"/>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And because both of our trees have a leaf node that is </a:t>
            </a:r>
            <a:r>
              <a:rPr lang="en-US" sz="2400" b="1" dirty="0"/>
              <a:t>impure, </a:t>
            </a:r>
            <a:r>
              <a:rPr lang="en-US" sz="2400" dirty="0"/>
              <a:t>how do we know which one do we ask first?</a:t>
            </a:r>
            <a:endParaRPr lang="en-PH" sz="2400" b="1" dirty="0"/>
          </a:p>
        </p:txBody>
      </p:sp>
      <p:grpSp>
        <p:nvGrpSpPr>
          <p:cNvPr id="4" name="Group 3">
            <a:extLst>
              <a:ext uri="{FF2B5EF4-FFF2-40B4-BE49-F238E27FC236}">
                <a16:creationId xmlns:a16="http://schemas.microsoft.com/office/drawing/2014/main" id="{65CB51F5-94E6-46DD-701F-D4BC8B0D3C31}"/>
              </a:ext>
            </a:extLst>
          </p:cNvPr>
          <p:cNvGrpSpPr/>
          <p:nvPr/>
        </p:nvGrpSpPr>
        <p:grpSpPr>
          <a:xfrm>
            <a:off x="6553407" y="590111"/>
            <a:ext cx="5099408" cy="4199240"/>
            <a:chOff x="4879770" y="403198"/>
            <a:chExt cx="5099408" cy="4199240"/>
          </a:xfrm>
        </p:grpSpPr>
        <p:cxnSp>
          <p:nvCxnSpPr>
            <p:cNvPr id="46" name="Straight Connector 45">
              <a:extLst>
                <a:ext uri="{FF2B5EF4-FFF2-40B4-BE49-F238E27FC236}">
                  <a16:creationId xmlns:a16="http://schemas.microsoft.com/office/drawing/2014/main" id="{A07CF896-7F73-77F6-A81A-AF6858A8541D}"/>
                </a:ext>
              </a:extLst>
            </p:cNvPr>
            <p:cNvCxnSpPr>
              <a:cxnSpLocks/>
              <a:stCxn id="47" idx="2"/>
            </p:cNvCxnSpPr>
            <p:nvPr/>
          </p:nvCxnSpPr>
          <p:spPr>
            <a:xfrm flipH="1">
              <a:off x="6603901" y="2466878"/>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7" name="Rounded Rectangle 46">
              <a:extLst>
                <a:ext uri="{FF2B5EF4-FFF2-40B4-BE49-F238E27FC236}">
                  <a16:creationId xmlns:a16="http://schemas.microsoft.com/office/drawing/2014/main" id="{33B5301F-0DDC-D702-6C38-610A471F109B}"/>
                </a:ext>
              </a:extLst>
            </p:cNvPr>
            <p:cNvSpPr/>
            <p:nvPr/>
          </p:nvSpPr>
          <p:spPr>
            <a:xfrm>
              <a:off x="6023549" y="1926878"/>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Round?</a:t>
              </a:r>
            </a:p>
          </p:txBody>
        </p:sp>
        <p:cxnSp>
          <p:nvCxnSpPr>
            <p:cNvPr id="49" name="Straight Connector 48">
              <a:extLst>
                <a:ext uri="{FF2B5EF4-FFF2-40B4-BE49-F238E27FC236}">
                  <a16:creationId xmlns:a16="http://schemas.microsoft.com/office/drawing/2014/main" id="{11281353-5FF0-5660-E888-2D716CE0ED56}"/>
                </a:ext>
              </a:extLst>
            </p:cNvPr>
            <p:cNvCxnSpPr>
              <a:cxnSpLocks/>
              <a:stCxn id="47" idx="2"/>
            </p:cNvCxnSpPr>
            <p:nvPr/>
          </p:nvCxnSpPr>
          <p:spPr>
            <a:xfrm>
              <a:off x="7643549" y="2466878"/>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53" name="TextBox 52">
              <a:extLst>
                <a:ext uri="{FF2B5EF4-FFF2-40B4-BE49-F238E27FC236}">
                  <a16:creationId xmlns:a16="http://schemas.microsoft.com/office/drawing/2014/main" id="{D3FD66B7-C495-5C24-5D9B-AC77829A12D4}"/>
                </a:ext>
              </a:extLst>
            </p:cNvPr>
            <p:cNvSpPr txBox="1"/>
            <p:nvPr/>
          </p:nvSpPr>
          <p:spPr>
            <a:xfrm>
              <a:off x="6325309" y="2521923"/>
              <a:ext cx="537070" cy="323165"/>
            </a:xfrm>
            <a:prstGeom prst="rect">
              <a:avLst/>
            </a:prstGeom>
            <a:noFill/>
          </p:spPr>
          <p:txBody>
            <a:bodyPr wrap="none" rtlCol="0">
              <a:spAutoFit/>
            </a:bodyPr>
            <a:lstStyle/>
            <a:p>
              <a:r>
                <a:rPr lang="en-US" sz="1500" b="1" dirty="0">
                  <a:solidFill>
                    <a:srgbClr val="00B050"/>
                  </a:solidFill>
                </a:rPr>
                <a:t>True</a:t>
              </a:r>
            </a:p>
          </p:txBody>
        </p:sp>
        <p:sp>
          <p:nvSpPr>
            <p:cNvPr id="54" name="TextBox 53">
              <a:extLst>
                <a:ext uri="{FF2B5EF4-FFF2-40B4-BE49-F238E27FC236}">
                  <a16:creationId xmlns:a16="http://schemas.microsoft.com/office/drawing/2014/main" id="{FC4D8FFE-8072-8E81-740A-8C8BFAD257D3}"/>
                </a:ext>
              </a:extLst>
            </p:cNvPr>
            <p:cNvSpPr txBox="1"/>
            <p:nvPr/>
          </p:nvSpPr>
          <p:spPr>
            <a:xfrm>
              <a:off x="8258711" y="2550429"/>
              <a:ext cx="581762" cy="323165"/>
            </a:xfrm>
            <a:prstGeom prst="rect">
              <a:avLst/>
            </a:prstGeom>
            <a:noFill/>
          </p:spPr>
          <p:txBody>
            <a:bodyPr wrap="none" rtlCol="0">
              <a:spAutoFit/>
            </a:bodyPr>
            <a:lstStyle/>
            <a:p>
              <a:r>
                <a:rPr lang="en-US" sz="1500" b="1" dirty="0">
                  <a:solidFill>
                    <a:srgbClr val="FF0000"/>
                  </a:solidFill>
                </a:rPr>
                <a:t>False</a:t>
              </a:r>
            </a:p>
          </p:txBody>
        </p:sp>
        <p:pic>
          <p:nvPicPr>
            <p:cNvPr id="5" name="Picture 4" descr="A red cherries with green leaves&#10;&#10;Description automatically generated">
              <a:extLst>
                <a:ext uri="{FF2B5EF4-FFF2-40B4-BE49-F238E27FC236}">
                  <a16:creationId xmlns:a16="http://schemas.microsoft.com/office/drawing/2014/main" id="{5A609240-57B9-BD1A-A006-627C3E42BC6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920283" y="3040540"/>
              <a:ext cx="360000" cy="360000"/>
            </a:xfrm>
            <a:prstGeom prst="rect">
              <a:avLst/>
            </a:prstGeom>
          </p:spPr>
        </p:pic>
        <p:pic>
          <p:nvPicPr>
            <p:cNvPr id="6" name="Graphic 5" descr="Bowl outline">
              <a:extLst>
                <a:ext uri="{FF2B5EF4-FFF2-40B4-BE49-F238E27FC236}">
                  <a16:creationId xmlns:a16="http://schemas.microsoft.com/office/drawing/2014/main" id="{E53FC8C6-107F-784F-91A8-F6C1E8F1026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4879770" y="3575779"/>
              <a:ext cx="1800000" cy="1026659"/>
            </a:xfrm>
            <a:prstGeom prst="rect">
              <a:avLst/>
            </a:prstGeom>
          </p:spPr>
        </p:pic>
        <p:pic>
          <p:nvPicPr>
            <p:cNvPr id="7" name="Picture 6" descr="A red apple with green leaf&#10;&#10;Description automatically generated">
              <a:extLst>
                <a:ext uri="{FF2B5EF4-FFF2-40B4-BE49-F238E27FC236}">
                  <a16:creationId xmlns:a16="http://schemas.microsoft.com/office/drawing/2014/main" id="{55B3A2F9-0190-63C7-5E25-F35175801E6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8379" y="3153530"/>
              <a:ext cx="360000" cy="360000"/>
            </a:xfrm>
            <a:prstGeom prst="rect">
              <a:avLst/>
            </a:prstGeom>
          </p:spPr>
        </p:pic>
        <p:pic>
          <p:nvPicPr>
            <p:cNvPr id="10" name="Picture 9" descr="A red apple with green leaf&#10;&#10;Description automatically generated">
              <a:extLst>
                <a:ext uri="{FF2B5EF4-FFF2-40B4-BE49-F238E27FC236}">
                  <a16:creationId xmlns:a16="http://schemas.microsoft.com/office/drawing/2014/main" id="{1963E1CF-FD0E-9746-F203-DE7A0A70ED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8379" y="3571343"/>
              <a:ext cx="360000" cy="360000"/>
            </a:xfrm>
            <a:prstGeom prst="rect">
              <a:avLst/>
            </a:prstGeom>
          </p:spPr>
        </p:pic>
        <p:pic>
          <p:nvPicPr>
            <p:cNvPr id="16" name="Picture 15" descr="A red apple with green leaf&#10;&#10;Description automatically generated">
              <a:extLst>
                <a:ext uri="{FF2B5EF4-FFF2-40B4-BE49-F238E27FC236}">
                  <a16:creationId xmlns:a16="http://schemas.microsoft.com/office/drawing/2014/main" id="{2F35A83E-C050-C89C-4673-4648B9627B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99770" y="3169380"/>
              <a:ext cx="360000" cy="360000"/>
            </a:xfrm>
            <a:prstGeom prst="rect">
              <a:avLst/>
            </a:prstGeom>
          </p:spPr>
        </p:pic>
        <p:pic>
          <p:nvPicPr>
            <p:cNvPr id="30" name="Picture 29" descr="A red apple with green leaf&#10;&#10;Description automatically generated">
              <a:extLst>
                <a:ext uri="{FF2B5EF4-FFF2-40B4-BE49-F238E27FC236}">
                  <a16:creationId xmlns:a16="http://schemas.microsoft.com/office/drawing/2014/main" id="{E81E3470-599B-9BB8-D0D4-FAA39553BE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07140" y="3598943"/>
              <a:ext cx="360000" cy="304800"/>
            </a:xfrm>
            <a:prstGeom prst="rect">
              <a:avLst/>
            </a:prstGeom>
          </p:spPr>
        </p:pic>
        <p:pic>
          <p:nvPicPr>
            <p:cNvPr id="31" name="Picture 30" descr="A red cherries with green leaves&#10;&#10;Description automatically generated">
              <a:extLst>
                <a:ext uri="{FF2B5EF4-FFF2-40B4-BE49-F238E27FC236}">
                  <a16:creationId xmlns:a16="http://schemas.microsoft.com/office/drawing/2014/main" id="{234C129C-B25D-C9C1-1EAE-65D4DEAC40D6}"/>
                </a:ext>
              </a:extLst>
            </p:cNvPr>
            <p:cNvPicPr>
              <a:picLocks noChangeAspect="1"/>
            </p:cNvPicPr>
            <p:nvPr/>
          </p:nvPicPr>
          <p:blipFill>
            <a:blip r:embed="rId4">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502958" y="3262670"/>
              <a:ext cx="360000" cy="360000"/>
            </a:xfrm>
            <a:prstGeom prst="rect">
              <a:avLst/>
            </a:prstGeom>
          </p:spPr>
        </p:pic>
        <p:pic>
          <p:nvPicPr>
            <p:cNvPr id="32" name="Picture 31" descr="A red cherries with green leaves&#10;&#10;Description automatically generated">
              <a:extLst>
                <a:ext uri="{FF2B5EF4-FFF2-40B4-BE49-F238E27FC236}">
                  <a16:creationId xmlns:a16="http://schemas.microsoft.com/office/drawing/2014/main" id="{2B293164-7F8D-3F9F-5F2C-6A184D586FA5}"/>
                </a:ext>
              </a:extLst>
            </p:cNvPr>
            <p:cNvPicPr>
              <a:picLocks noChangeAspect="1"/>
            </p:cNvPicPr>
            <p:nvPr/>
          </p:nvPicPr>
          <p:blipFill>
            <a:blip r:embed="rId4">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305347" y="3249000"/>
              <a:ext cx="360000" cy="360000"/>
            </a:xfrm>
            <a:prstGeom prst="rect">
              <a:avLst/>
            </a:prstGeom>
          </p:spPr>
        </p:pic>
        <p:pic>
          <p:nvPicPr>
            <p:cNvPr id="33" name="Picture 32" descr="A red cherries with green leaves&#10;&#10;Description automatically generated">
              <a:extLst>
                <a:ext uri="{FF2B5EF4-FFF2-40B4-BE49-F238E27FC236}">
                  <a16:creationId xmlns:a16="http://schemas.microsoft.com/office/drawing/2014/main" id="{DC87C0FC-F267-563C-B26E-BA7CDE198B2C}"/>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879192" y="3710887"/>
              <a:ext cx="360000" cy="360000"/>
            </a:xfrm>
            <a:prstGeom prst="rect">
              <a:avLst/>
            </a:prstGeom>
          </p:spPr>
        </p:pic>
        <p:grpSp>
          <p:nvGrpSpPr>
            <p:cNvPr id="34" name="Group 33">
              <a:extLst>
                <a:ext uri="{FF2B5EF4-FFF2-40B4-BE49-F238E27FC236}">
                  <a16:creationId xmlns:a16="http://schemas.microsoft.com/office/drawing/2014/main" id="{C9B0FB5D-12AB-933F-3D1C-1B9AD75E9E70}"/>
                </a:ext>
              </a:extLst>
            </p:cNvPr>
            <p:cNvGrpSpPr/>
            <p:nvPr/>
          </p:nvGrpSpPr>
          <p:grpSpPr>
            <a:xfrm>
              <a:off x="8179178" y="3442670"/>
              <a:ext cx="1800000" cy="1114876"/>
              <a:chOff x="7205938" y="2968463"/>
              <a:chExt cx="1800000" cy="1114876"/>
            </a:xfrm>
          </p:grpSpPr>
          <p:pic>
            <p:nvPicPr>
              <p:cNvPr id="35" name="Picture 34" descr="A cartoon orange with a leaf&#10;&#10;Description automatically generated">
                <a:extLst>
                  <a:ext uri="{FF2B5EF4-FFF2-40B4-BE49-F238E27FC236}">
                    <a16:creationId xmlns:a16="http://schemas.microsoft.com/office/drawing/2014/main" id="{A15F7EDF-571D-5AA2-42A0-5216A76CD95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41085" y="2968463"/>
                <a:ext cx="360000" cy="360000"/>
              </a:xfrm>
              <a:prstGeom prst="rect">
                <a:avLst/>
              </a:prstGeom>
            </p:spPr>
          </p:pic>
          <p:pic>
            <p:nvPicPr>
              <p:cNvPr id="36" name="Graphic 35" descr="Bowl outline">
                <a:extLst>
                  <a:ext uri="{FF2B5EF4-FFF2-40B4-BE49-F238E27FC236}">
                    <a16:creationId xmlns:a16="http://schemas.microsoft.com/office/drawing/2014/main" id="{F3ACBD16-891C-8059-2B87-D630EF9EB355}"/>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205938" y="3056680"/>
                <a:ext cx="1800000" cy="1026659"/>
              </a:xfrm>
              <a:prstGeom prst="rect">
                <a:avLst/>
              </a:prstGeom>
            </p:spPr>
          </p:pic>
          <p:pic>
            <p:nvPicPr>
              <p:cNvPr id="37" name="Picture 36" descr="A cartoon orange with a leaf&#10;&#10;Description automatically generated">
                <a:extLst>
                  <a:ext uri="{FF2B5EF4-FFF2-40B4-BE49-F238E27FC236}">
                    <a16:creationId xmlns:a16="http://schemas.microsoft.com/office/drawing/2014/main" id="{E17694F3-C61A-7F3B-8072-1CC0474B45B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53526" y="2973049"/>
                <a:ext cx="360000" cy="360000"/>
              </a:xfrm>
              <a:prstGeom prst="rect">
                <a:avLst/>
              </a:prstGeom>
            </p:spPr>
          </p:pic>
        </p:grpSp>
        <p:grpSp>
          <p:nvGrpSpPr>
            <p:cNvPr id="2" name="Group 1">
              <a:extLst>
                <a:ext uri="{FF2B5EF4-FFF2-40B4-BE49-F238E27FC236}">
                  <a16:creationId xmlns:a16="http://schemas.microsoft.com/office/drawing/2014/main" id="{710CD455-AA47-17E5-3993-96FFEF1ED0B0}"/>
                </a:ext>
              </a:extLst>
            </p:cNvPr>
            <p:cNvGrpSpPr/>
            <p:nvPr/>
          </p:nvGrpSpPr>
          <p:grpSpPr>
            <a:xfrm>
              <a:off x="6749592" y="403198"/>
              <a:ext cx="1800000" cy="1791583"/>
              <a:chOff x="7088269" y="2537416"/>
              <a:chExt cx="1800000" cy="1791583"/>
            </a:xfrm>
          </p:grpSpPr>
          <p:pic>
            <p:nvPicPr>
              <p:cNvPr id="13" name="Picture 12" descr="A red cherries with green leaves&#10;&#10;Description automatically generated">
                <a:extLst>
                  <a:ext uri="{FF2B5EF4-FFF2-40B4-BE49-F238E27FC236}">
                    <a16:creationId xmlns:a16="http://schemas.microsoft.com/office/drawing/2014/main" id="{56EBCFFF-D505-A90E-3095-9DED12E0C9CC}"/>
                  </a:ext>
                </a:extLst>
              </p:cNvPr>
              <p:cNvPicPr>
                <a:picLocks noChangeAspect="1"/>
              </p:cNvPicPr>
              <p:nvPr/>
            </p:nvPicPr>
            <p:blipFill>
              <a:blip r:embed="rId4">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20" name="Picture 19" descr="A cartoon orange with a leaf&#10;&#10;Description automatically generated">
                <a:extLst>
                  <a:ext uri="{FF2B5EF4-FFF2-40B4-BE49-F238E27FC236}">
                    <a16:creationId xmlns:a16="http://schemas.microsoft.com/office/drawing/2014/main" id="{B28AC70C-9C05-1C7F-054E-82BF88F8562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21" name="Graphic 20" descr="Bowl outline">
                <a:extLst>
                  <a:ext uri="{FF2B5EF4-FFF2-40B4-BE49-F238E27FC236}">
                    <a16:creationId xmlns:a16="http://schemas.microsoft.com/office/drawing/2014/main" id="{FEFA188C-7B47-DB6A-C9E6-3804AD996F7E}"/>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22" name="Picture 21" descr="A red apple with green leaf&#10;&#10;Description automatically generated">
                <a:extLst>
                  <a:ext uri="{FF2B5EF4-FFF2-40B4-BE49-F238E27FC236}">
                    <a16:creationId xmlns:a16="http://schemas.microsoft.com/office/drawing/2014/main" id="{A4C6713B-95F1-202D-FEC4-951D98E9C9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23" name="Picture 22" descr="A red apple with green leaf&#10;&#10;Description automatically generated">
                <a:extLst>
                  <a:ext uri="{FF2B5EF4-FFF2-40B4-BE49-F238E27FC236}">
                    <a16:creationId xmlns:a16="http://schemas.microsoft.com/office/drawing/2014/main" id="{7E2FE98F-930A-A2D8-E472-102A5DCAF2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24" name="Picture 23" descr="A red apple with green leaf&#10;&#10;Description automatically generated">
                <a:extLst>
                  <a:ext uri="{FF2B5EF4-FFF2-40B4-BE49-F238E27FC236}">
                    <a16:creationId xmlns:a16="http://schemas.microsoft.com/office/drawing/2014/main" id="{D7560C8D-D3D3-039C-3236-BEA0443A97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25" name="Picture 24" descr="A red apple with green leaf&#10;&#10;Description automatically generated">
                <a:extLst>
                  <a:ext uri="{FF2B5EF4-FFF2-40B4-BE49-F238E27FC236}">
                    <a16:creationId xmlns:a16="http://schemas.microsoft.com/office/drawing/2014/main" id="{6647AF35-3DA1-7579-5BCD-F8A1E152DD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26" name="Picture 25" descr="A cartoon orange with a leaf&#10;&#10;Description automatically generated">
                <a:extLst>
                  <a:ext uri="{FF2B5EF4-FFF2-40B4-BE49-F238E27FC236}">
                    <a16:creationId xmlns:a16="http://schemas.microsoft.com/office/drawing/2014/main" id="{7D4B5737-9067-97D6-0E51-80A74CE0387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27" name="Picture 26" descr="A red cherries with green leaves&#10;&#10;Description automatically generated">
                <a:extLst>
                  <a:ext uri="{FF2B5EF4-FFF2-40B4-BE49-F238E27FC236}">
                    <a16:creationId xmlns:a16="http://schemas.microsoft.com/office/drawing/2014/main" id="{5258E9C5-EACC-6B4D-D979-2F28CDF4C66E}"/>
                  </a:ext>
                </a:extLst>
              </p:cNvPr>
              <p:cNvPicPr>
                <a:picLocks noChangeAspect="1"/>
              </p:cNvPicPr>
              <p:nvPr/>
            </p:nvPicPr>
            <p:blipFill>
              <a:blip r:embed="rId4">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28" name="Picture 27" descr="A red cherries with green leaves&#10;&#10;Description automatically generated">
                <a:extLst>
                  <a:ext uri="{FF2B5EF4-FFF2-40B4-BE49-F238E27FC236}">
                    <a16:creationId xmlns:a16="http://schemas.microsoft.com/office/drawing/2014/main" id="{74C7AE99-6DF5-798C-7C87-E0A93D0214B6}"/>
                  </a:ext>
                </a:extLst>
              </p:cNvPr>
              <p:cNvPicPr>
                <a:picLocks noChangeAspect="1"/>
              </p:cNvPicPr>
              <p:nvPr/>
            </p:nvPicPr>
            <p:blipFill>
              <a:blip r:embed="rId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29" name="Picture 28" descr="A red cherries with green leaves&#10;&#10;Description automatically generated">
                <a:extLst>
                  <a:ext uri="{FF2B5EF4-FFF2-40B4-BE49-F238E27FC236}">
                    <a16:creationId xmlns:a16="http://schemas.microsoft.com/office/drawing/2014/main" id="{CA77A383-A2E6-E803-187E-76E6384E2655}"/>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grpSp>
        <p:nvGrpSpPr>
          <p:cNvPr id="8" name="Group 7">
            <a:extLst>
              <a:ext uri="{FF2B5EF4-FFF2-40B4-BE49-F238E27FC236}">
                <a16:creationId xmlns:a16="http://schemas.microsoft.com/office/drawing/2014/main" id="{5FB2DB96-B454-E01F-5184-49EBCBB7348D}"/>
              </a:ext>
            </a:extLst>
          </p:cNvPr>
          <p:cNvGrpSpPr/>
          <p:nvPr/>
        </p:nvGrpSpPr>
        <p:grpSpPr>
          <a:xfrm>
            <a:off x="605975" y="608811"/>
            <a:ext cx="5099408" cy="4180540"/>
            <a:chOff x="4879770" y="421898"/>
            <a:chExt cx="5099408" cy="4180540"/>
          </a:xfrm>
        </p:grpSpPr>
        <p:cxnSp>
          <p:nvCxnSpPr>
            <p:cNvPr id="9" name="Straight Connector 8">
              <a:extLst>
                <a:ext uri="{FF2B5EF4-FFF2-40B4-BE49-F238E27FC236}">
                  <a16:creationId xmlns:a16="http://schemas.microsoft.com/office/drawing/2014/main" id="{93B2C76C-CF32-C18B-F168-D1CE23A740BB}"/>
                </a:ext>
              </a:extLst>
            </p:cNvPr>
            <p:cNvCxnSpPr>
              <a:cxnSpLocks/>
              <a:stCxn id="11" idx="2"/>
            </p:cNvCxnSpPr>
            <p:nvPr/>
          </p:nvCxnSpPr>
          <p:spPr>
            <a:xfrm flipH="1">
              <a:off x="6603901" y="2466878"/>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 name="Rounded Rectangle 10">
              <a:extLst>
                <a:ext uri="{FF2B5EF4-FFF2-40B4-BE49-F238E27FC236}">
                  <a16:creationId xmlns:a16="http://schemas.microsoft.com/office/drawing/2014/main" id="{29651316-D8C1-9905-0B8B-010B7108961F}"/>
                </a:ext>
              </a:extLst>
            </p:cNvPr>
            <p:cNvSpPr/>
            <p:nvPr/>
          </p:nvSpPr>
          <p:spPr>
            <a:xfrm>
              <a:off x="6023549" y="1926878"/>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the color of the fruit red?</a:t>
              </a:r>
            </a:p>
          </p:txBody>
        </p:sp>
        <p:cxnSp>
          <p:nvCxnSpPr>
            <p:cNvPr id="12" name="Straight Connector 11">
              <a:extLst>
                <a:ext uri="{FF2B5EF4-FFF2-40B4-BE49-F238E27FC236}">
                  <a16:creationId xmlns:a16="http://schemas.microsoft.com/office/drawing/2014/main" id="{77102340-A429-A931-98E6-0020070C8F0A}"/>
                </a:ext>
              </a:extLst>
            </p:cNvPr>
            <p:cNvCxnSpPr>
              <a:cxnSpLocks/>
              <a:stCxn id="11" idx="2"/>
            </p:cNvCxnSpPr>
            <p:nvPr/>
          </p:nvCxnSpPr>
          <p:spPr>
            <a:xfrm>
              <a:off x="7643549" y="2466878"/>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DD33E308-B8FD-194A-4E01-0E500E49F3A0}"/>
                </a:ext>
              </a:extLst>
            </p:cNvPr>
            <p:cNvSpPr txBox="1"/>
            <p:nvPr/>
          </p:nvSpPr>
          <p:spPr>
            <a:xfrm>
              <a:off x="6325309" y="2521923"/>
              <a:ext cx="537070" cy="323165"/>
            </a:xfrm>
            <a:prstGeom prst="rect">
              <a:avLst/>
            </a:prstGeom>
            <a:noFill/>
          </p:spPr>
          <p:txBody>
            <a:bodyPr wrap="none" rtlCol="0">
              <a:spAutoFit/>
            </a:bodyPr>
            <a:lstStyle/>
            <a:p>
              <a:r>
                <a:rPr lang="en-US" sz="1500" b="1" dirty="0">
                  <a:solidFill>
                    <a:srgbClr val="00B050"/>
                  </a:solidFill>
                </a:rPr>
                <a:t>True</a:t>
              </a:r>
            </a:p>
          </p:txBody>
        </p:sp>
        <p:sp>
          <p:nvSpPr>
            <p:cNvPr id="15" name="TextBox 14">
              <a:extLst>
                <a:ext uri="{FF2B5EF4-FFF2-40B4-BE49-F238E27FC236}">
                  <a16:creationId xmlns:a16="http://schemas.microsoft.com/office/drawing/2014/main" id="{9A0EB97B-970F-547E-49C9-8BC6EE0F2C06}"/>
                </a:ext>
              </a:extLst>
            </p:cNvPr>
            <p:cNvSpPr txBox="1"/>
            <p:nvPr/>
          </p:nvSpPr>
          <p:spPr>
            <a:xfrm>
              <a:off x="8258711" y="2550429"/>
              <a:ext cx="581762" cy="323165"/>
            </a:xfrm>
            <a:prstGeom prst="rect">
              <a:avLst/>
            </a:prstGeom>
            <a:noFill/>
          </p:spPr>
          <p:txBody>
            <a:bodyPr wrap="none" rtlCol="0">
              <a:spAutoFit/>
            </a:bodyPr>
            <a:lstStyle/>
            <a:p>
              <a:r>
                <a:rPr lang="en-US" sz="1500" b="1" dirty="0">
                  <a:solidFill>
                    <a:srgbClr val="FF0000"/>
                  </a:solidFill>
                </a:rPr>
                <a:t>False</a:t>
              </a:r>
            </a:p>
          </p:txBody>
        </p:sp>
        <p:grpSp>
          <p:nvGrpSpPr>
            <p:cNvPr id="17" name="Group 16">
              <a:extLst>
                <a:ext uri="{FF2B5EF4-FFF2-40B4-BE49-F238E27FC236}">
                  <a16:creationId xmlns:a16="http://schemas.microsoft.com/office/drawing/2014/main" id="{9CD5E3A0-06DC-FB81-338E-52DA61E7E00D}"/>
                </a:ext>
              </a:extLst>
            </p:cNvPr>
            <p:cNvGrpSpPr/>
            <p:nvPr/>
          </p:nvGrpSpPr>
          <p:grpSpPr>
            <a:xfrm>
              <a:off x="4879770" y="3066465"/>
              <a:ext cx="1800000" cy="1535973"/>
              <a:chOff x="7088269" y="2793026"/>
              <a:chExt cx="1800000" cy="1535973"/>
            </a:xfrm>
          </p:grpSpPr>
          <p:pic>
            <p:nvPicPr>
              <p:cNvPr id="57" name="Picture 56" descr="A red cherries with green leaves&#10;&#10;Description automatically generated">
                <a:extLst>
                  <a:ext uri="{FF2B5EF4-FFF2-40B4-BE49-F238E27FC236}">
                    <a16:creationId xmlns:a16="http://schemas.microsoft.com/office/drawing/2014/main" id="{EB5B2F3B-0F47-AEEA-A742-81DDB2EB3FE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58" name="Graphic 57" descr="Bowl outline">
                <a:extLst>
                  <a:ext uri="{FF2B5EF4-FFF2-40B4-BE49-F238E27FC236}">
                    <a16:creationId xmlns:a16="http://schemas.microsoft.com/office/drawing/2014/main" id="{6A348D0A-00EA-E2CB-604E-5B6E6BAB1F97}"/>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59" name="Picture 58" descr="A red apple with green leaf&#10;&#10;Description automatically generated">
                <a:extLst>
                  <a:ext uri="{FF2B5EF4-FFF2-40B4-BE49-F238E27FC236}">
                    <a16:creationId xmlns:a16="http://schemas.microsoft.com/office/drawing/2014/main" id="{8B6BBB09-DC0E-34FF-A9F7-79482AF822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60" name="Picture 59" descr="A red apple with green leaf&#10;&#10;Description automatically generated">
                <a:extLst>
                  <a:ext uri="{FF2B5EF4-FFF2-40B4-BE49-F238E27FC236}">
                    <a16:creationId xmlns:a16="http://schemas.microsoft.com/office/drawing/2014/main" id="{A020C1BC-895F-B552-9640-5633562FA2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61" name="Picture 60" descr="A red apple with green leaf&#10;&#10;Description automatically generated">
                <a:extLst>
                  <a:ext uri="{FF2B5EF4-FFF2-40B4-BE49-F238E27FC236}">
                    <a16:creationId xmlns:a16="http://schemas.microsoft.com/office/drawing/2014/main" id="{D2127ECB-777C-D9D9-594E-B8F3869348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62" name="Picture 61" descr="A red apple with green leaf&#10;&#10;Description automatically generated">
                <a:extLst>
                  <a:ext uri="{FF2B5EF4-FFF2-40B4-BE49-F238E27FC236}">
                    <a16:creationId xmlns:a16="http://schemas.microsoft.com/office/drawing/2014/main" id="{C4C4ECF0-AF16-C071-1C13-5A36C0609BF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63" name="Picture 62" descr="A red cherries with green leaves&#10;&#10;Description automatically generated">
                <a:extLst>
                  <a:ext uri="{FF2B5EF4-FFF2-40B4-BE49-F238E27FC236}">
                    <a16:creationId xmlns:a16="http://schemas.microsoft.com/office/drawing/2014/main" id="{8CCED901-68CB-ED9B-DD4D-59D913C488AA}"/>
                  </a:ext>
                </a:extLst>
              </p:cNvPr>
              <p:cNvPicPr>
                <a:picLocks noChangeAspect="1"/>
              </p:cNvPicPr>
              <p:nvPr/>
            </p:nvPicPr>
            <p:blipFill>
              <a:blip r:embed="rId4">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64" name="Picture 63" descr="A red cherries with green leaves&#10;&#10;Description automatically generated">
                <a:extLst>
                  <a:ext uri="{FF2B5EF4-FFF2-40B4-BE49-F238E27FC236}">
                    <a16:creationId xmlns:a16="http://schemas.microsoft.com/office/drawing/2014/main" id="{5D316287-0C91-C2FD-5462-87EF8A49768B}"/>
                  </a:ext>
                </a:extLst>
              </p:cNvPr>
              <p:cNvPicPr>
                <a:picLocks noChangeAspect="1"/>
              </p:cNvPicPr>
              <p:nvPr/>
            </p:nvPicPr>
            <p:blipFill>
              <a:blip r:embed="rId4">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20427" y="2793026"/>
                <a:ext cx="360000" cy="360000"/>
              </a:xfrm>
              <a:prstGeom prst="rect">
                <a:avLst/>
              </a:prstGeom>
            </p:spPr>
          </p:pic>
          <p:pic>
            <p:nvPicPr>
              <p:cNvPr id="65" name="Picture 64" descr="A red cherries with green leaves&#10;&#10;Description automatically generated">
                <a:extLst>
                  <a:ext uri="{FF2B5EF4-FFF2-40B4-BE49-F238E27FC236}">
                    <a16:creationId xmlns:a16="http://schemas.microsoft.com/office/drawing/2014/main" id="{03C0212A-4344-5A80-F288-2E59844F6126}"/>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nvGrpSpPr>
            <p:cNvPr id="18" name="Group 17">
              <a:extLst>
                <a:ext uri="{FF2B5EF4-FFF2-40B4-BE49-F238E27FC236}">
                  <a16:creationId xmlns:a16="http://schemas.microsoft.com/office/drawing/2014/main" id="{7F105B0C-361C-3FA8-54B3-6FA0CEA04CBA}"/>
                </a:ext>
              </a:extLst>
            </p:cNvPr>
            <p:cNvGrpSpPr/>
            <p:nvPr/>
          </p:nvGrpSpPr>
          <p:grpSpPr>
            <a:xfrm>
              <a:off x="8179178" y="3442670"/>
              <a:ext cx="1800000" cy="1114876"/>
              <a:chOff x="7205938" y="2968463"/>
              <a:chExt cx="1800000" cy="1114876"/>
            </a:xfrm>
          </p:grpSpPr>
          <p:pic>
            <p:nvPicPr>
              <p:cNvPr id="52" name="Picture 51" descr="A cartoon orange with a leaf&#10;&#10;Description automatically generated">
                <a:extLst>
                  <a:ext uri="{FF2B5EF4-FFF2-40B4-BE49-F238E27FC236}">
                    <a16:creationId xmlns:a16="http://schemas.microsoft.com/office/drawing/2014/main" id="{ADAEAF14-129A-E096-7DC1-6CCE72470EF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41085" y="2968463"/>
                <a:ext cx="360000" cy="360000"/>
              </a:xfrm>
              <a:prstGeom prst="rect">
                <a:avLst/>
              </a:prstGeom>
            </p:spPr>
          </p:pic>
          <p:pic>
            <p:nvPicPr>
              <p:cNvPr id="55" name="Graphic 54" descr="Bowl outline">
                <a:extLst>
                  <a:ext uri="{FF2B5EF4-FFF2-40B4-BE49-F238E27FC236}">
                    <a16:creationId xmlns:a16="http://schemas.microsoft.com/office/drawing/2014/main" id="{543C4A8B-DD2F-D2DE-A25E-7987F6CC5E1F}"/>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205938" y="3056680"/>
                <a:ext cx="1800000" cy="1026659"/>
              </a:xfrm>
              <a:prstGeom prst="rect">
                <a:avLst/>
              </a:prstGeom>
            </p:spPr>
          </p:pic>
          <p:pic>
            <p:nvPicPr>
              <p:cNvPr id="56" name="Picture 55" descr="A cartoon orange with a leaf&#10;&#10;Description automatically generated">
                <a:extLst>
                  <a:ext uri="{FF2B5EF4-FFF2-40B4-BE49-F238E27FC236}">
                    <a16:creationId xmlns:a16="http://schemas.microsoft.com/office/drawing/2014/main" id="{F3F9545F-4AB6-B53F-C90D-6B0A4159883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53526" y="2973049"/>
                <a:ext cx="360000" cy="360000"/>
              </a:xfrm>
              <a:prstGeom prst="rect">
                <a:avLst/>
              </a:prstGeom>
            </p:spPr>
          </p:pic>
        </p:grpSp>
        <p:grpSp>
          <p:nvGrpSpPr>
            <p:cNvPr id="19" name="Group 18">
              <a:extLst>
                <a:ext uri="{FF2B5EF4-FFF2-40B4-BE49-F238E27FC236}">
                  <a16:creationId xmlns:a16="http://schemas.microsoft.com/office/drawing/2014/main" id="{8FD790F4-0E0A-D40E-C75D-D443058F4B5B}"/>
                </a:ext>
              </a:extLst>
            </p:cNvPr>
            <p:cNvGrpSpPr/>
            <p:nvPr/>
          </p:nvGrpSpPr>
          <p:grpSpPr>
            <a:xfrm>
              <a:off x="6749592" y="421898"/>
              <a:ext cx="1800000" cy="1791583"/>
              <a:chOff x="7088269" y="2537416"/>
              <a:chExt cx="1800000" cy="1791583"/>
            </a:xfrm>
          </p:grpSpPr>
          <p:pic>
            <p:nvPicPr>
              <p:cNvPr id="38" name="Picture 37" descr="A red cherries with green leaves&#10;&#10;Description automatically generated">
                <a:extLst>
                  <a:ext uri="{FF2B5EF4-FFF2-40B4-BE49-F238E27FC236}">
                    <a16:creationId xmlns:a16="http://schemas.microsoft.com/office/drawing/2014/main" id="{16C7E6C9-8B68-D767-FD14-C0D5FE4C8DAD}"/>
                  </a:ext>
                </a:extLst>
              </p:cNvPr>
              <p:cNvPicPr>
                <a:picLocks noChangeAspect="1"/>
              </p:cNvPicPr>
              <p:nvPr/>
            </p:nvPicPr>
            <p:blipFill>
              <a:blip r:embed="rId4">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39" name="Picture 38" descr="A cartoon orange with a leaf&#10;&#10;Description automatically generated">
                <a:extLst>
                  <a:ext uri="{FF2B5EF4-FFF2-40B4-BE49-F238E27FC236}">
                    <a16:creationId xmlns:a16="http://schemas.microsoft.com/office/drawing/2014/main" id="{08DA55D8-AC9F-155F-1F7A-4405BD71107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40" name="Graphic 39" descr="Bowl outline">
                <a:extLst>
                  <a:ext uri="{FF2B5EF4-FFF2-40B4-BE49-F238E27FC236}">
                    <a16:creationId xmlns:a16="http://schemas.microsoft.com/office/drawing/2014/main" id="{DE2716C3-3A82-7994-0A98-E1A23698729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41" name="Picture 40" descr="A red apple with green leaf&#10;&#10;Description automatically generated">
                <a:extLst>
                  <a:ext uri="{FF2B5EF4-FFF2-40B4-BE49-F238E27FC236}">
                    <a16:creationId xmlns:a16="http://schemas.microsoft.com/office/drawing/2014/main" id="{35104CCC-05A2-94E7-AF03-68DD8C817C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42" name="Picture 41" descr="A red apple with green leaf&#10;&#10;Description automatically generated">
                <a:extLst>
                  <a:ext uri="{FF2B5EF4-FFF2-40B4-BE49-F238E27FC236}">
                    <a16:creationId xmlns:a16="http://schemas.microsoft.com/office/drawing/2014/main" id="{3BADD13E-4B2E-B5F3-289E-C97F1718E5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43" name="Picture 42" descr="A red apple with green leaf&#10;&#10;Description automatically generated">
                <a:extLst>
                  <a:ext uri="{FF2B5EF4-FFF2-40B4-BE49-F238E27FC236}">
                    <a16:creationId xmlns:a16="http://schemas.microsoft.com/office/drawing/2014/main" id="{E24518AF-33EB-486F-4A76-439E1AFC32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44" name="Picture 43" descr="A red apple with green leaf&#10;&#10;Description automatically generated">
                <a:extLst>
                  <a:ext uri="{FF2B5EF4-FFF2-40B4-BE49-F238E27FC236}">
                    <a16:creationId xmlns:a16="http://schemas.microsoft.com/office/drawing/2014/main" id="{D6F12D9E-8BE4-1468-295A-2F75A42021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45" name="Picture 44" descr="A cartoon orange with a leaf&#10;&#10;Description automatically generated">
                <a:extLst>
                  <a:ext uri="{FF2B5EF4-FFF2-40B4-BE49-F238E27FC236}">
                    <a16:creationId xmlns:a16="http://schemas.microsoft.com/office/drawing/2014/main" id="{A50FE5FF-6F54-F5B8-802D-E26D10D4C86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48" name="Picture 47" descr="A red cherries with green leaves&#10;&#10;Description automatically generated">
                <a:extLst>
                  <a:ext uri="{FF2B5EF4-FFF2-40B4-BE49-F238E27FC236}">
                    <a16:creationId xmlns:a16="http://schemas.microsoft.com/office/drawing/2014/main" id="{CD87D9DD-CD4C-5E98-B73D-8F409DE85035}"/>
                  </a:ext>
                </a:extLst>
              </p:cNvPr>
              <p:cNvPicPr>
                <a:picLocks noChangeAspect="1"/>
              </p:cNvPicPr>
              <p:nvPr/>
            </p:nvPicPr>
            <p:blipFill>
              <a:blip r:embed="rId4">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50" name="Picture 49" descr="A red cherries with green leaves&#10;&#10;Description automatically generated">
                <a:extLst>
                  <a:ext uri="{FF2B5EF4-FFF2-40B4-BE49-F238E27FC236}">
                    <a16:creationId xmlns:a16="http://schemas.microsoft.com/office/drawing/2014/main" id="{466A1439-E8D4-D252-5BE5-E0254968D87B}"/>
                  </a:ext>
                </a:extLst>
              </p:cNvPr>
              <p:cNvPicPr>
                <a:picLocks noChangeAspect="1"/>
              </p:cNvPicPr>
              <p:nvPr/>
            </p:nvPicPr>
            <p:blipFill>
              <a:blip r:embed="rId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51" name="Picture 50" descr="A red cherries with green leaves&#10;&#10;Description automatically generated">
                <a:extLst>
                  <a:ext uri="{FF2B5EF4-FFF2-40B4-BE49-F238E27FC236}">
                    <a16:creationId xmlns:a16="http://schemas.microsoft.com/office/drawing/2014/main" id="{31F0AA60-F0B6-9338-3281-B4570B70C410}"/>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sp>
        <p:nvSpPr>
          <p:cNvPr id="3" name="Right Arrow 2">
            <a:extLst>
              <a:ext uri="{FF2B5EF4-FFF2-40B4-BE49-F238E27FC236}">
                <a16:creationId xmlns:a16="http://schemas.microsoft.com/office/drawing/2014/main" id="{9FA07E75-B3BD-DEEE-9F99-77B6CF15CD4C}"/>
              </a:ext>
            </a:extLst>
          </p:cNvPr>
          <p:cNvSpPr/>
          <p:nvPr/>
        </p:nvSpPr>
        <p:spPr>
          <a:xfrm rot="19071065">
            <a:off x="9089523" y="4455146"/>
            <a:ext cx="978408" cy="48463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DA75CAAC-98CF-C0F8-AB73-B115CBB0D529}"/>
              </a:ext>
            </a:extLst>
          </p:cNvPr>
          <p:cNvSpPr/>
          <p:nvPr/>
        </p:nvSpPr>
        <p:spPr>
          <a:xfrm rot="13349988">
            <a:off x="1998300" y="4526105"/>
            <a:ext cx="978408" cy="48463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2995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69" name="TextBox 68">
            <a:extLst>
              <a:ext uri="{FF2B5EF4-FFF2-40B4-BE49-F238E27FC236}">
                <a16:creationId xmlns:a16="http://schemas.microsoft.com/office/drawing/2014/main" id="{870BC567-3879-5DE0-6A8C-726585CD2B47}"/>
              </a:ext>
            </a:extLst>
          </p:cNvPr>
          <p:cNvSpPr txBox="1"/>
          <p:nvPr/>
        </p:nvSpPr>
        <p:spPr>
          <a:xfrm>
            <a:off x="1901639" y="5271441"/>
            <a:ext cx="8107312" cy="1200329"/>
          </a:xfrm>
          <a:custGeom>
            <a:avLst/>
            <a:gdLst>
              <a:gd name="connsiteX0" fmla="*/ 0 w 8107312"/>
              <a:gd name="connsiteY0" fmla="*/ 0 h 1200329"/>
              <a:gd name="connsiteX1" fmla="*/ 498021 w 8107312"/>
              <a:gd name="connsiteY1" fmla="*/ 0 h 1200329"/>
              <a:gd name="connsiteX2" fmla="*/ 833895 w 8107312"/>
              <a:gd name="connsiteY2" fmla="*/ 0 h 1200329"/>
              <a:gd name="connsiteX3" fmla="*/ 1575135 w 8107312"/>
              <a:gd name="connsiteY3" fmla="*/ 0 h 1200329"/>
              <a:gd name="connsiteX4" fmla="*/ 2073155 w 8107312"/>
              <a:gd name="connsiteY4" fmla="*/ 0 h 1200329"/>
              <a:gd name="connsiteX5" fmla="*/ 2571176 w 8107312"/>
              <a:gd name="connsiteY5" fmla="*/ 0 h 1200329"/>
              <a:gd name="connsiteX6" fmla="*/ 3312416 w 8107312"/>
              <a:gd name="connsiteY6" fmla="*/ 0 h 1200329"/>
              <a:gd name="connsiteX7" fmla="*/ 3729364 w 8107312"/>
              <a:gd name="connsiteY7" fmla="*/ 0 h 1200329"/>
              <a:gd name="connsiteX8" fmla="*/ 4470603 w 8107312"/>
              <a:gd name="connsiteY8" fmla="*/ 0 h 1200329"/>
              <a:gd name="connsiteX9" fmla="*/ 5211843 w 8107312"/>
              <a:gd name="connsiteY9" fmla="*/ 0 h 1200329"/>
              <a:gd name="connsiteX10" fmla="*/ 5790937 w 8107312"/>
              <a:gd name="connsiteY10" fmla="*/ 0 h 1200329"/>
              <a:gd name="connsiteX11" fmla="*/ 6532177 w 8107312"/>
              <a:gd name="connsiteY11" fmla="*/ 0 h 1200329"/>
              <a:gd name="connsiteX12" fmla="*/ 7030198 w 8107312"/>
              <a:gd name="connsiteY12" fmla="*/ 0 h 1200329"/>
              <a:gd name="connsiteX13" fmla="*/ 7528218 w 8107312"/>
              <a:gd name="connsiteY13" fmla="*/ 0 h 1200329"/>
              <a:gd name="connsiteX14" fmla="*/ 8107312 w 8107312"/>
              <a:gd name="connsiteY14" fmla="*/ 0 h 1200329"/>
              <a:gd name="connsiteX15" fmla="*/ 8107312 w 8107312"/>
              <a:gd name="connsiteY15" fmla="*/ 388106 h 1200329"/>
              <a:gd name="connsiteX16" fmla="*/ 8107312 w 8107312"/>
              <a:gd name="connsiteY16" fmla="*/ 788216 h 1200329"/>
              <a:gd name="connsiteX17" fmla="*/ 8107312 w 8107312"/>
              <a:gd name="connsiteY17" fmla="*/ 1200329 h 1200329"/>
              <a:gd name="connsiteX18" fmla="*/ 7447145 w 8107312"/>
              <a:gd name="connsiteY18" fmla="*/ 1200329 h 1200329"/>
              <a:gd name="connsiteX19" fmla="*/ 7111271 w 8107312"/>
              <a:gd name="connsiteY19" fmla="*/ 1200329 h 1200329"/>
              <a:gd name="connsiteX20" fmla="*/ 6694323 w 8107312"/>
              <a:gd name="connsiteY20" fmla="*/ 1200329 h 1200329"/>
              <a:gd name="connsiteX21" fmla="*/ 5953083 w 8107312"/>
              <a:gd name="connsiteY21" fmla="*/ 1200329 h 1200329"/>
              <a:gd name="connsiteX22" fmla="*/ 5373990 w 8107312"/>
              <a:gd name="connsiteY22" fmla="*/ 1200329 h 1200329"/>
              <a:gd name="connsiteX23" fmla="*/ 4957042 w 8107312"/>
              <a:gd name="connsiteY23" fmla="*/ 1200329 h 1200329"/>
              <a:gd name="connsiteX24" fmla="*/ 4377948 w 8107312"/>
              <a:gd name="connsiteY24" fmla="*/ 1200329 h 1200329"/>
              <a:gd name="connsiteX25" fmla="*/ 4042074 w 8107312"/>
              <a:gd name="connsiteY25" fmla="*/ 1200329 h 1200329"/>
              <a:gd name="connsiteX26" fmla="*/ 3706200 w 8107312"/>
              <a:gd name="connsiteY26" fmla="*/ 1200329 h 1200329"/>
              <a:gd name="connsiteX27" fmla="*/ 3127106 w 8107312"/>
              <a:gd name="connsiteY27" fmla="*/ 1200329 h 1200329"/>
              <a:gd name="connsiteX28" fmla="*/ 2710159 w 8107312"/>
              <a:gd name="connsiteY28" fmla="*/ 1200329 h 1200329"/>
              <a:gd name="connsiteX29" fmla="*/ 2049992 w 8107312"/>
              <a:gd name="connsiteY29" fmla="*/ 1200329 h 1200329"/>
              <a:gd name="connsiteX30" fmla="*/ 1633044 w 8107312"/>
              <a:gd name="connsiteY30" fmla="*/ 1200329 h 1200329"/>
              <a:gd name="connsiteX31" fmla="*/ 972877 w 8107312"/>
              <a:gd name="connsiteY31" fmla="*/ 1200329 h 1200329"/>
              <a:gd name="connsiteX32" fmla="*/ 637003 w 8107312"/>
              <a:gd name="connsiteY32" fmla="*/ 1200329 h 1200329"/>
              <a:gd name="connsiteX33" fmla="*/ 0 w 8107312"/>
              <a:gd name="connsiteY33" fmla="*/ 1200329 h 1200329"/>
              <a:gd name="connsiteX34" fmla="*/ 0 w 8107312"/>
              <a:gd name="connsiteY34" fmla="*/ 824226 h 1200329"/>
              <a:gd name="connsiteX35" fmla="*/ 0 w 8107312"/>
              <a:gd name="connsiteY35" fmla="*/ 400110 h 1200329"/>
              <a:gd name="connsiteX36" fmla="*/ 0 w 8107312"/>
              <a:gd name="connsiteY36"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107312" h="1200329" extrusionOk="0">
                <a:moveTo>
                  <a:pt x="0" y="0"/>
                </a:moveTo>
                <a:cubicBezTo>
                  <a:pt x="147887" y="-14133"/>
                  <a:pt x="364556" y="30815"/>
                  <a:pt x="498021" y="0"/>
                </a:cubicBezTo>
                <a:cubicBezTo>
                  <a:pt x="631486" y="-30815"/>
                  <a:pt x="685690" y="2591"/>
                  <a:pt x="833895" y="0"/>
                </a:cubicBezTo>
                <a:cubicBezTo>
                  <a:pt x="982100" y="-2591"/>
                  <a:pt x="1326556" y="51571"/>
                  <a:pt x="1575135" y="0"/>
                </a:cubicBezTo>
                <a:cubicBezTo>
                  <a:pt x="1823714" y="-51571"/>
                  <a:pt x="1855283" y="52106"/>
                  <a:pt x="2073155" y="0"/>
                </a:cubicBezTo>
                <a:cubicBezTo>
                  <a:pt x="2291027" y="-52106"/>
                  <a:pt x="2351383" y="48044"/>
                  <a:pt x="2571176" y="0"/>
                </a:cubicBezTo>
                <a:cubicBezTo>
                  <a:pt x="2790969" y="-48044"/>
                  <a:pt x="3092660" y="72285"/>
                  <a:pt x="3312416" y="0"/>
                </a:cubicBezTo>
                <a:cubicBezTo>
                  <a:pt x="3532172" y="-72285"/>
                  <a:pt x="3553244" y="20217"/>
                  <a:pt x="3729364" y="0"/>
                </a:cubicBezTo>
                <a:cubicBezTo>
                  <a:pt x="3905484" y="-20217"/>
                  <a:pt x="4113118" y="8734"/>
                  <a:pt x="4470603" y="0"/>
                </a:cubicBezTo>
                <a:cubicBezTo>
                  <a:pt x="4828088" y="-8734"/>
                  <a:pt x="5050473" y="8120"/>
                  <a:pt x="5211843" y="0"/>
                </a:cubicBezTo>
                <a:cubicBezTo>
                  <a:pt x="5373213" y="-8120"/>
                  <a:pt x="5604792" y="52453"/>
                  <a:pt x="5790937" y="0"/>
                </a:cubicBezTo>
                <a:cubicBezTo>
                  <a:pt x="5977082" y="-52453"/>
                  <a:pt x="6343583" y="82879"/>
                  <a:pt x="6532177" y="0"/>
                </a:cubicBezTo>
                <a:cubicBezTo>
                  <a:pt x="6720771" y="-82879"/>
                  <a:pt x="6877728" y="865"/>
                  <a:pt x="7030198" y="0"/>
                </a:cubicBezTo>
                <a:cubicBezTo>
                  <a:pt x="7182668" y="-865"/>
                  <a:pt x="7361177" y="43458"/>
                  <a:pt x="7528218" y="0"/>
                </a:cubicBezTo>
                <a:cubicBezTo>
                  <a:pt x="7695259" y="-43458"/>
                  <a:pt x="7957433" y="44672"/>
                  <a:pt x="8107312" y="0"/>
                </a:cubicBezTo>
                <a:cubicBezTo>
                  <a:pt x="8110586" y="157899"/>
                  <a:pt x="8078979" y="259263"/>
                  <a:pt x="8107312" y="388106"/>
                </a:cubicBezTo>
                <a:cubicBezTo>
                  <a:pt x="8135645" y="516949"/>
                  <a:pt x="8085641" y="698512"/>
                  <a:pt x="8107312" y="788216"/>
                </a:cubicBezTo>
                <a:cubicBezTo>
                  <a:pt x="8128983" y="877920"/>
                  <a:pt x="8071852" y="1055186"/>
                  <a:pt x="8107312" y="1200329"/>
                </a:cubicBezTo>
                <a:cubicBezTo>
                  <a:pt x="7867233" y="1208430"/>
                  <a:pt x="7694218" y="1136910"/>
                  <a:pt x="7447145" y="1200329"/>
                </a:cubicBezTo>
                <a:cubicBezTo>
                  <a:pt x="7200072" y="1263748"/>
                  <a:pt x="7261530" y="1162460"/>
                  <a:pt x="7111271" y="1200329"/>
                </a:cubicBezTo>
                <a:cubicBezTo>
                  <a:pt x="6961012" y="1238198"/>
                  <a:pt x="6880365" y="1191609"/>
                  <a:pt x="6694323" y="1200329"/>
                </a:cubicBezTo>
                <a:cubicBezTo>
                  <a:pt x="6508281" y="1209049"/>
                  <a:pt x="6166025" y="1152479"/>
                  <a:pt x="5953083" y="1200329"/>
                </a:cubicBezTo>
                <a:cubicBezTo>
                  <a:pt x="5740141" y="1248179"/>
                  <a:pt x="5661053" y="1136831"/>
                  <a:pt x="5373990" y="1200329"/>
                </a:cubicBezTo>
                <a:cubicBezTo>
                  <a:pt x="5086927" y="1263827"/>
                  <a:pt x="5079376" y="1175509"/>
                  <a:pt x="4957042" y="1200329"/>
                </a:cubicBezTo>
                <a:cubicBezTo>
                  <a:pt x="4834708" y="1225149"/>
                  <a:pt x="4501469" y="1176033"/>
                  <a:pt x="4377948" y="1200329"/>
                </a:cubicBezTo>
                <a:cubicBezTo>
                  <a:pt x="4254427" y="1224625"/>
                  <a:pt x="4195477" y="1185678"/>
                  <a:pt x="4042074" y="1200329"/>
                </a:cubicBezTo>
                <a:cubicBezTo>
                  <a:pt x="3888671" y="1214980"/>
                  <a:pt x="3776194" y="1163131"/>
                  <a:pt x="3706200" y="1200329"/>
                </a:cubicBezTo>
                <a:cubicBezTo>
                  <a:pt x="3636206" y="1237527"/>
                  <a:pt x="3395759" y="1194669"/>
                  <a:pt x="3127106" y="1200329"/>
                </a:cubicBezTo>
                <a:cubicBezTo>
                  <a:pt x="2858453" y="1205989"/>
                  <a:pt x="2859668" y="1199468"/>
                  <a:pt x="2710159" y="1200329"/>
                </a:cubicBezTo>
                <a:cubicBezTo>
                  <a:pt x="2560650" y="1201190"/>
                  <a:pt x="2297626" y="1144200"/>
                  <a:pt x="2049992" y="1200329"/>
                </a:cubicBezTo>
                <a:cubicBezTo>
                  <a:pt x="1802358" y="1256458"/>
                  <a:pt x="1748825" y="1187854"/>
                  <a:pt x="1633044" y="1200329"/>
                </a:cubicBezTo>
                <a:cubicBezTo>
                  <a:pt x="1517263" y="1212804"/>
                  <a:pt x="1148081" y="1169097"/>
                  <a:pt x="972877" y="1200329"/>
                </a:cubicBezTo>
                <a:cubicBezTo>
                  <a:pt x="797673" y="1231561"/>
                  <a:pt x="742233" y="1184270"/>
                  <a:pt x="637003" y="1200329"/>
                </a:cubicBezTo>
                <a:cubicBezTo>
                  <a:pt x="531773" y="1216388"/>
                  <a:pt x="238682" y="1156014"/>
                  <a:pt x="0" y="1200329"/>
                </a:cubicBezTo>
                <a:cubicBezTo>
                  <a:pt x="-13174" y="1019052"/>
                  <a:pt x="8700" y="914411"/>
                  <a:pt x="0" y="824226"/>
                </a:cubicBezTo>
                <a:cubicBezTo>
                  <a:pt x="-8700" y="734041"/>
                  <a:pt x="540" y="502475"/>
                  <a:pt x="0" y="400110"/>
                </a:cubicBezTo>
                <a:cubicBezTo>
                  <a:pt x="-540" y="297745"/>
                  <a:pt x="8673" y="139107"/>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One of the most popular methods is called </a:t>
            </a:r>
            <a:r>
              <a:rPr lang="en-US" sz="2400" b="1" dirty="0"/>
              <a:t>Gini Impurity</a:t>
            </a:r>
            <a:r>
              <a:rPr lang="en-US" sz="2400" dirty="0"/>
              <a:t>, but there are also other methods like </a:t>
            </a:r>
            <a:r>
              <a:rPr lang="en-US" sz="2400" b="1" dirty="0"/>
              <a:t>Entropy</a:t>
            </a:r>
            <a:r>
              <a:rPr lang="en-US" sz="2400" dirty="0"/>
              <a:t> and </a:t>
            </a:r>
            <a:r>
              <a:rPr lang="en-US" sz="2400" b="1" dirty="0"/>
              <a:t>Information Gain</a:t>
            </a:r>
            <a:endParaRPr lang="en-PH" sz="2400" b="1" dirty="0"/>
          </a:p>
        </p:txBody>
      </p:sp>
      <p:grpSp>
        <p:nvGrpSpPr>
          <p:cNvPr id="4" name="Group 3">
            <a:extLst>
              <a:ext uri="{FF2B5EF4-FFF2-40B4-BE49-F238E27FC236}">
                <a16:creationId xmlns:a16="http://schemas.microsoft.com/office/drawing/2014/main" id="{65CB51F5-94E6-46DD-701F-D4BC8B0D3C31}"/>
              </a:ext>
            </a:extLst>
          </p:cNvPr>
          <p:cNvGrpSpPr/>
          <p:nvPr/>
        </p:nvGrpSpPr>
        <p:grpSpPr>
          <a:xfrm>
            <a:off x="6553407" y="590111"/>
            <a:ext cx="5099408" cy="4199240"/>
            <a:chOff x="4879770" y="403198"/>
            <a:chExt cx="5099408" cy="4199240"/>
          </a:xfrm>
        </p:grpSpPr>
        <p:cxnSp>
          <p:nvCxnSpPr>
            <p:cNvPr id="46" name="Straight Connector 45">
              <a:extLst>
                <a:ext uri="{FF2B5EF4-FFF2-40B4-BE49-F238E27FC236}">
                  <a16:creationId xmlns:a16="http://schemas.microsoft.com/office/drawing/2014/main" id="{A07CF896-7F73-77F6-A81A-AF6858A8541D}"/>
                </a:ext>
              </a:extLst>
            </p:cNvPr>
            <p:cNvCxnSpPr>
              <a:cxnSpLocks/>
              <a:stCxn id="47" idx="2"/>
            </p:cNvCxnSpPr>
            <p:nvPr/>
          </p:nvCxnSpPr>
          <p:spPr>
            <a:xfrm flipH="1">
              <a:off x="6603901" y="2466878"/>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7" name="Rounded Rectangle 46">
              <a:extLst>
                <a:ext uri="{FF2B5EF4-FFF2-40B4-BE49-F238E27FC236}">
                  <a16:creationId xmlns:a16="http://schemas.microsoft.com/office/drawing/2014/main" id="{33B5301F-0DDC-D702-6C38-610A471F109B}"/>
                </a:ext>
              </a:extLst>
            </p:cNvPr>
            <p:cNvSpPr/>
            <p:nvPr/>
          </p:nvSpPr>
          <p:spPr>
            <a:xfrm>
              <a:off x="6023549" y="1926878"/>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Round?</a:t>
              </a:r>
            </a:p>
          </p:txBody>
        </p:sp>
        <p:cxnSp>
          <p:nvCxnSpPr>
            <p:cNvPr id="49" name="Straight Connector 48">
              <a:extLst>
                <a:ext uri="{FF2B5EF4-FFF2-40B4-BE49-F238E27FC236}">
                  <a16:creationId xmlns:a16="http://schemas.microsoft.com/office/drawing/2014/main" id="{11281353-5FF0-5660-E888-2D716CE0ED56}"/>
                </a:ext>
              </a:extLst>
            </p:cNvPr>
            <p:cNvCxnSpPr>
              <a:cxnSpLocks/>
              <a:stCxn id="47" idx="2"/>
            </p:cNvCxnSpPr>
            <p:nvPr/>
          </p:nvCxnSpPr>
          <p:spPr>
            <a:xfrm>
              <a:off x="7643549" y="2466878"/>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53" name="TextBox 52">
              <a:extLst>
                <a:ext uri="{FF2B5EF4-FFF2-40B4-BE49-F238E27FC236}">
                  <a16:creationId xmlns:a16="http://schemas.microsoft.com/office/drawing/2014/main" id="{D3FD66B7-C495-5C24-5D9B-AC77829A12D4}"/>
                </a:ext>
              </a:extLst>
            </p:cNvPr>
            <p:cNvSpPr txBox="1"/>
            <p:nvPr/>
          </p:nvSpPr>
          <p:spPr>
            <a:xfrm>
              <a:off x="6325309" y="2521923"/>
              <a:ext cx="537070" cy="323165"/>
            </a:xfrm>
            <a:prstGeom prst="rect">
              <a:avLst/>
            </a:prstGeom>
            <a:noFill/>
          </p:spPr>
          <p:txBody>
            <a:bodyPr wrap="none" rtlCol="0">
              <a:spAutoFit/>
            </a:bodyPr>
            <a:lstStyle/>
            <a:p>
              <a:r>
                <a:rPr lang="en-US" sz="1500" b="1" dirty="0">
                  <a:solidFill>
                    <a:srgbClr val="00B050"/>
                  </a:solidFill>
                </a:rPr>
                <a:t>True</a:t>
              </a:r>
            </a:p>
          </p:txBody>
        </p:sp>
        <p:sp>
          <p:nvSpPr>
            <p:cNvPr id="54" name="TextBox 53">
              <a:extLst>
                <a:ext uri="{FF2B5EF4-FFF2-40B4-BE49-F238E27FC236}">
                  <a16:creationId xmlns:a16="http://schemas.microsoft.com/office/drawing/2014/main" id="{FC4D8FFE-8072-8E81-740A-8C8BFAD257D3}"/>
                </a:ext>
              </a:extLst>
            </p:cNvPr>
            <p:cNvSpPr txBox="1"/>
            <p:nvPr/>
          </p:nvSpPr>
          <p:spPr>
            <a:xfrm>
              <a:off x="8258711" y="2550429"/>
              <a:ext cx="581762" cy="323165"/>
            </a:xfrm>
            <a:prstGeom prst="rect">
              <a:avLst/>
            </a:prstGeom>
            <a:noFill/>
          </p:spPr>
          <p:txBody>
            <a:bodyPr wrap="none" rtlCol="0">
              <a:spAutoFit/>
            </a:bodyPr>
            <a:lstStyle/>
            <a:p>
              <a:r>
                <a:rPr lang="en-US" sz="1500" b="1" dirty="0">
                  <a:solidFill>
                    <a:srgbClr val="FF0000"/>
                  </a:solidFill>
                </a:rPr>
                <a:t>False</a:t>
              </a:r>
            </a:p>
          </p:txBody>
        </p:sp>
        <p:pic>
          <p:nvPicPr>
            <p:cNvPr id="5" name="Picture 4" descr="A red cherries with green leaves&#10;&#10;Description automatically generated">
              <a:extLst>
                <a:ext uri="{FF2B5EF4-FFF2-40B4-BE49-F238E27FC236}">
                  <a16:creationId xmlns:a16="http://schemas.microsoft.com/office/drawing/2014/main" id="{5A609240-57B9-BD1A-A006-627C3E42BC6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920283" y="3040540"/>
              <a:ext cx="360000" cy="360000"/>
            </a:xfrm>
            <a:prstGeom prst="rect">
              <a:avLst/>
            </a:prstGeom>
          </p:spPr>
        </p:pic>
        <p:pic>
          <p:nvPicPr>
            <p:cNvPr id="6" name="Graphic 5" descr="Bowl outline">
              <a:extLst>
                <a:ext uri="{FF2B5EF4-FFF2-40B4-BE49-F238E27FC236}">
                  <a16:creationId xmlns:a16="http://schemas.microsoft.com/office/drawing/2014/main" id="{E53FC8C6-107F-784F-91A8-F6C1E8F1026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4879770" y="3575779"/>
              <a:ext cx="1800000" cy="1026659"/>
            </a:xfrm>
            <a:prstGeom prst="rect">
              <a:avLst/>
            </a:prstGeom>
          </p:spPr>
        </p:pic>
        <p:pic>
          <p:nvPicPr>
            <p:cNvPr id="7" name="Picture 6" descr="A red apple with green leaf&#10;&#10;Description automatically generated">
              <a:extLst>
                <a:ext uri="{FF2B5EF4-FFF2-40B4-BE49-F238E27FC236}">
                  <a16:creationId xmlns:a16="http://schemas.microsoft.com/office/drawing/2014/main" id="{55B3A2F9-0190-63C7-5E25-F35175801E6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8379" y="3153530"/>
              <a:ext cx="360000" cy="360000"/>
            </a:xfrm>
            <a:prstGeom prst="rect">
              <a:avLst/>
            </a:prstGeom>
          </p:spPr>
        </p:pic>
        <p:pic>
          <p:nvPicPr>
            <p:cNvPr id="10" name="Picture 9" descr="A red apple with green leaf&#10;&#10;Description automatically generated">
              <a:extLst>
                <a:ext uri="{FF2B5EF4-FFF2-40B4-BE49-F238E27FC236}">
                  <a16:creationId xmlns:a16="http://schemas.microsoft.com/office/drawing/2014/main" id="{1963E1CF-FD0E-9746-F203-DE7A0A70ED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8379" y="3571343"/>
              <a:ext cx="360000" cy="360000"/>
            </a:xfrm>
            <a:prstGeom prst="rect">
              <a:avLst/>
            </a:prstGeom>
          </p:spPr>
        </p:pic>
        <p:pic>
          <p:nvPicPr>
            <p:cNvPr id="16" name="Picture 15" descr="A red apple with green leaf&#10;&#10;Description automatically generated">
              <a:extLst>
                <a:ext uri="{FF2B5EF4-FFF2-40B4-BE49-F238E27FC236}">
                  <a16:creationId xmlns:a16="http://schemas.microsoft.com/office/drawing/2014/main" id="{2F35A83E-C050-C89C-4673-4648B9627B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99770" y="3169380"/>
              <a:ext cx="360000" cy="360000"/>
            </a:xfrm>
            <a:prstGeom prst="rect">
              <a:avLst/>
            </a:prstGeom>
          </p:spPr>
        </p:pic>
        <p:pic>
          <p:nvPicPr>
            <p:cNvPr id="30" name="Picture 29" descr="A red apple with green leaf&#10;&#10;Description automatically generated">
              <a:extLst>
                <a:ext uri="{FF2B5EF4-FFF2-40B4-BE49-F238E27FC236}">
                  <a16:creationId xmlns:a16="http://schemas.microsoft.com/office/drawing/2014/main" id="{E81E3470-599B-9BB8-D0D4-FAA39553BE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07140" y="3598943"/>
              <a:ext cx="360000" cy="304800"/>
            </a:xfrm>
            <a:prstGeom prst="rect">
              <a:avLst/>
            </a:prstGeom>
          </p:spPr>
        </p:pic>
        <p:pic>
          <p:nvPicPr>
            <p:cNvPr id="31" name="Picture 30" descr="A red cherries with green leaves&#10;&#10;Description automatically generated">
              <a:extLst>
                <a:ext uri="{FF2B5EF4-FFF2-40B4-BE49-F238E27FC236}">
                  <a16:creationId xmlns:a16="http://schemas.microsoft.com/office/drawing/2014/main" id="{234C129C-B25D-C9C1-1EAE-65D4DEAC40D6}"/>
                </a:ext>
              </a:extLst>
            </p:cNvPr>
            <p:cNvPicPr>
              <a:picLocks noChangeAspect="1"/>
            </p:cNvPicPr>
            <p:nvPr/>
          </p:nvPicPr>
          <p:blipFill>
            <a:blip r:embed="rId4">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502958" y="3262670"/>
              <a:ext cx="360000" cy="360000"/>
            </a:xfrm>
            <a:prstGeom prst="rect">
              <a:avLst/>
            </a:prstGeom>
          </p:spPr>
        </p:pic>
        <p:pic>
          <p:nvPicPr>
            <p:cNvPr id="32" name="Picture 31" descr="A red cherries with green leaves&#10;&#10;Description automatically generated">
              <a:extLst>
                <a:ext uri="{FF2B5EF4-FFF2-40B4-BE49-F238E27FC236}">
                  <a16:creationId xmlns:a16="http://schemas.microsoft.com/office/drawing/2014/main" id="{2B293164-7F8D-3F9F-5F2C-6A184D586FA5}"/>
                </a:ext>
              </a:extLst>
            </p:cNvPr>
            <p:cNvPicPr>
              <a:picLocks noChangeAspect="1"/>
            </p:cNvPicPr>
            <p:nvPr/>
          </p:nvPicPr>
          <p:blipFill>
            <a:blip r:embed="rId4">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305347" y="3249000"/>
              <a:ext cx="360000" cy="360000"/>
            </a:xfrm>
            <a:prstGeom prst="rect">
              <a:avLst/>
            </a:prstGeom>
          </p:spPr>
        </p:pic>
        <p:pic>
          <p:nvPicPr>
            <p:cNvPr id="33" name="Picture 32" descr="A red cherries with green leaves&#10;&#10;Description automatically generated">
              <a:extLst>
                <a:ext uri="{FF2B5EF4-FFF2-40B4-BE49-F238E27FC236}">
                  <a16:creationId xmlns:a16="http://schemas.microsoft.com/office/drawing/2014/main" id="{DC87C0FC-F267-563C-B26E-BA7CDE198B2C}"/>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879192" y="3710887"/>
              <a:ext cx="360000" cy="360000"/>
            </a:xfrm>
            <a:prstGeom prst="rect">
              <a:avLst/>
            </a:prstGeom>
          </p:spPr>
        </p:pic>
        <p:grpSp>
          <p:nvGrpSpPr>
            <p:cNvPr id="34" name="Group 33">
              <a:extLst>
                <a:ext uri="{FF2B5EF4-FFF2-40B4-BE49-F238E27FC236}">
                  <a16:creationId xmlns:a16="http://schemas.microsoft.com/office/drawing/2014/main" id="{C9B0FB5D-12AB-933F-3D1C-1B9AD75E9E70}"/>
                </a:ext>
              </a:extLst>
            </p:cNvPr>
            <p:cNvGrpSpPr/>
            <p:nvPr/>
          </p:nvGrpSpPr>
          <p:grpSpPr>
            <a:xfrm>
              <a:off x="8179178" y="3442670"/>
              <a:ext cx="1800000" cy="1114876"/>
              <a:chOff x="7205938" y="2968463"/>
              <a:chExt cx="1800000" cy="1114876"/>
            </a:xfrm>
          </p:grpSpPr>
          <p:pic>
            <p:nvPicPr>
              <p:cNvPr id="35" name="Picture 34" descr="A cartoon orange with a leaf&#10;&#10;Description automatically generated">
                <a:extLst>
                  <a:ext uri="{FF2B5EF4-FFF2-40B4-BE49-F238E27FC236}">
                    <a16:creationId xmlns:a16="http://schemas.microsoft.com/office/drawing/2014/main" id="{A15F7EDF-571D-5AA2-42A0-5216A76CD95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41085" y="2968463"/>
                <a:ext cx="360000" cy="360000"/>
              </a:xfrm>
              <a:prstGeom prst="rect">
                <a:avLst/>
              </a:prstGeom>
            </p:spPr>
          </p:pic>
          <p:pic>
            <p:nvPicPr>
              <p:cNvPr id="36" name="Graphic 35" descr="Bowl outline">
                <a:extLst>
                  <a:ext uri="{FF2B5EF4-FFF2-40B4-BE49-F238E27FC236}">
                    <a16:creationId xmlns:a16="http://schemas.microsoft.com/office/drawing/2014/main" id="{F3ACBD16-891C-8059-2B87-D630EF9EB355}"/>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205938" y="3056680"/>
                <a:ext cx="1800000" cy="1026659"/>
              </a:xfrm>
              <a:prstGeom prst="rect">
                <a:avLst/>
              </a:prstGeom>
            </p:spPr>
          </p:pic>
          <p:pic>
            <p:nvPicPr>
              <p:cNvPr id="37" name="Picture 36" descr="A cartoon orange with a leaf&#10;&#10;Description automatically generated">
                <a:extLst>
                  <a:ext uri="{FF2B5EF4-FFF2-40B4-BE49-F238E27FC236}">
                    <a16:creationId xmlns:a16="http://schemas.microsoft.com/office/drawing/2014/main" id="{E17694F3-C61A-7F3B-8072-1CC0474B45B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53526" y="2973049"/>
                <a:ext cx="360000" cy="360000"/>
              </a:xfrm>
              <a:prstGeom prst="rect">
                <a:avLst/>
              </a:prstGeom>
            </p:spPr>
          </p:pic>
        </p:grpSp>
        <p:grpSp>
          <p:nvGrpSpPr>
            <p:cNvPr id="2" name="Group 1">
              <a:extLst>
                <a:ext uri="{FF2B5EF4-FFF2-40B4-BE49-F238E27FC236}">
                  <a16:creationId xmlns:a16="http://schemas.microsoft.com/office/drawing/2014/main" id="{710CD455-AA47-17E5-3993-96FFEF1ED0B0}"/>
                </a:ext>
              </a:extLst>
            </p:cNvPr>
            <p:cNvGrpSpPr/>
            <p:nvPr/>
          </p:nvGrpSpPr>
          <p:grpSpPr>
            <a:xfrm>
              <a:off x="6749592" y="403198"/>
              <a:ext cx="1800000" cy="1791583"/>
              <a:chOff x="7088269" y="2537416"/>
              <a:chExt cx="1800000" cy="1791583"/>
            </a:xfrm>
          </p:grpSpPr>
          <p:pic>
            <p:nvPicPr>
              <p:cNvPr id="13" name="Picture 12" descr="A red cherries with green leaves&#10;&#10;Description automatically generated">
                <a:extLst>
                  <a:ext uri="{FF2B5EF4-FFF2-40B4-BE49-F238E27FC236}">
                    <a16:creationId xmlns:a16="http://schemas.microsoft.com/office/drawing/2014/main" id="{56EBCFFF-D505-A90E-3095-9DED12E0C9CC}"/>
                  </a:ext>
                </a:extLst>
              </p:cNvPr>
              <p:cNvPicPr>
                <a:picLocks noChangeAspect="1"/>
              </p:cNvPicPr>
              <p:nvPr/>
            </p:nvPicPr>
            <p:blipFill>
              <a:blip r:embed="rId4">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20" name="Picture 19" descr="A cartoon orange with a leaf&#10;&#10;Description automatically generated">
                <a:extLst>
                  <a:ext uri="{FF2B5EF4-FFF2-40B4-BE49-F238E27FC236}">
                    <a16:creationId xmlns:a16="http://schemas.microsoft.com/office/drawing/2014/main" id="{B28AC70C-9C05-1C7F-054E-82BF88F8562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21" name="Graphic 20" descr="Bowl outline">
                <a:extLst>
                  <a:ext uri="{FF2B5EF4-FFF2-40B4-BE49-F238E27FC236}">
                    <a16:creationId xmlns:a16="http://schemas.microsoft.com/office/drawing/2014/main" id="{FEFA188C-7B47-DB6A-C9E6-3804AD996F7E}"/>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22" name="Picture 21" descr="A red apple with green leaf&#10;&#10;Description automatically generated">
                <a:extLst>
                  <a:ext uri="{FF2B5EF4-FFF2-40B4-BE49-F238E27FC236}">
                    <a16:creationId xmlns:a16="http://schemas.microsoft.com/office/drawing/2014/main" id="{A4C6713B-95F1-202D-FEC4-951D98E9C9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23" name="Picture 22" descr="A red apple with green leaf&#10;&#10;Description automatically generated">
                <a:extLst>
                  <a:ext uri="{FF2B5EF4-FFF2-40B4-BE49-F238E27FC236}">
                    <a16:creationId xmlns:a16="http://schemas.microsoft.com/office/drawing/2014/main" id="{7E2FE98F-930A-A2D8-E472-102A5DCAF2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24" name="Picture 23" descr="A red apple with green leaf&#10;&#10;Description automatically generated">
                <a:extLst>
                  <a:ext uri="{FF2B5EF4-FFF2-40B4-BE49-F238E27FC236}">
                    <a16:creationId xmlns:a16="http://schemas.microsoft.com/office/drawing/2014/main" id="{D7560C8D-D3D3-039C-3236-BEA0443A97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25" name="Picture 24" descr="A red apple with green leaf&#10;&#10;Description automatically generated">
                <a:extLst>
                  <a:ext uri="{FF2B5EF4-FFF2-40B4-BE49-F238E27FC236}">
                    <a16:creationId xmlns:a16="http://schemas.microsoft.com/office/drawing/2014/main" id="{6647AF35-3DA1-7579-5BCD-F8A1E152DD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26" name="Picture 25" descr="A cartoon orange with a leaf&#10;&#10;Description automatically generated">
                <a:extLst>
                  <a:ext uri="{FF2B5EF4-FFF2-40B4-BE49-F238E27FC236}">
                    <a16:creationId xmlns:a16="http://schemas.microsoft.com/office/drawing/2014/main" id="{7D4B5737-9067-97D6-0E51-80A74CE0387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27" name="Picture 26" descr="A red cherries with green leaves&#10;&#10;Description automatically generated">
                <a:extLst>
                  <a:ext uri="{FF2B5EF4-FFF2-40B4-BE49-F238E27FC236}">
                    <a16:creationId xmlns:a16="http://schemas.microsoft.com/office/drawing/2014/main" id="{5258E9C5-EACC-6B4D-D979-2F28CDF4C66E}"/>
                  </a:ext>
                </a:extLst>
              </p:cNvPr>
              <p:cNvPicPr>
                <a:picLocks noChangeAspect="1"/>
              </p:cNvPicPr>
              <p:nvPr/>
            </p:nvPicPr>
            <p:blipFill>
              <a:blip r:embed="rId4">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28" name="Picture 27" descr="A red cherries with green leaves&#10;&#10;Description automatically generated">
                <a:extLst>
                  <a:ext uri="{FF2B5EF4-FFF2-40B4-BE49-F238E27FC236}">
                    <a16:creationId xmlns:a16="http://schemas.microsoft.com/office/drawing/2014/main" id="{74C7AE99-6DF5-798C-7C87-E0A93D0214B6}"/>
                  </a:ext>
                </a:extLst>
              </p:cNvPr>
              <p:cNvPicPr>
                <a:picLocks noChangeAspect="1"/>
              </p:cNvPicPr>
              <p:nvPr/>
            </p:nvPicPr>
            <p:blipFill>
              <a:blip r:embed="rId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29" name="Picture 28" descr="A red cherries with green leaves&#10;&#10;Description automatically generated">
                <a:extLst>
                  <a:ext uri="{FF2B5EF4-FFF2-40B4-BE49-F238E27FC236}">
                    <a16:creationId xmlns:a16="http://schemas.microsoft.com/office/drawing/2014/main" id="{CA77A383-A2E6-E803-187E-76E6384E2655}"/>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grpSp>
        <p:nvGrpSpPr>
          <p:cNvPr id="8" name="Group 7">
            <a:extLst>
              <a:ext uri="{FF2B5EF4-FFF2-40B4-BE49-F238E27FC236}">
                <a16:creationId xmlns:a16="http://schemas.microsoft.com/office/drawing/2014/main" id="{5FB2DB96-B454-E01F-5184-49EBCBB7348D}"/>
              </a:ext>
            </a:extLst>
          </p:cNvPr>
          <p:cNvGrpSpPr/>
          <p:nvPr/>
        </p:nvGrpSpPr>
        <p:grpSpPr>
          <a:xfrm>
            <a:off x="605975" y="608811"/>
            <a:ext cx="5099408" cy="4180540"/>
            <a:chOff x="4879770" y="421898"/>
            <a:chExt cx="5099408" cy="4180540"/>
          </a:xfrm>
        </p:grpSpPr>
        <p:cxnSp>
          <p:nvCxnSpPr>
            <p:cNvPr id="9" name="Straight Connector 8">
              <a:extLst>
                <a:ext uri="{FF2B5EF4-FFF2-40B4-BE49-F238E27FC236}">
                  <a16:creationId xmlns:a16="http://schemas.microsoft.com/office/drawing/2014/main" id="{93B2C76C-CF32-C18B-F168-D1CE23A740BB}"/>
                </a:ext>
              </a:extLst>
            </p:cNvPr>
            <p:cNvCxnSpPr>
              <a:cxnSpLocks/>
              <a:stCxn id="11" idx="2"/>
            </p:cNvCxnSpPr>
            <p:nvPr/>
          </p:nvCxnSpPr>
          <p:spPr>
            <a:xfrm flipH="1">
              <a:off x="6603901" y="2466878"/>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 name="Rounded Rectangle 10">
              <a:extLst>
                <a:ext uri="{FF2B5EF4-FFF2-40B4-BE49-F238E27FC236}">
                  <a16:creationId xmlns:a16="http://schemas.microsoft.com/office/drawing/2014/main" id="{29651316-D8C1-9905-0B8B-010B7108961F}"/>
                </a:ext>
              </a:extLst>
            </p:cNvPr>
            <p:cNvSpPr/>
            <p:nvPr/>
          </p:nvSpPr>
          <p:spPr>
            <a:xfrm>
              <a:off x="6023549" y="1926878"/>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the color of the fruit red?</a:t>
              </a:r>
            </a:p>
          </p:txBody>
        </p:sp>
        <p:cxnSp>
          <p:nvCxnSpPr>
            <p:cNvPr id="12" name="Straight Connector 11">
              <a:extLst>
                <a:ext uri="{FF2B5EF4-FFF2-40B4-BE49-F238E27FC236}">
                  <a16:creationId xmlns:a16="http://schemas.microsoft.com/office/drawing/2014/main" id="{77102340-A429-A931-98E6-0020070C8F0A}"/>
                </a:ext>
              </a:extLst>
            </p:cNvPr>
            <p:cNvCxnSpPr>
              <a:cxnSpLocks/>
              <a:stCxn id="11" idx="2"/>
            </p:cNvCxnSpPr>
            <p:nvPr/>
          </p:nvCxnSpPr>
          <p:spPr>
            <a:xfrm>
              <a:off x="7643549" y="2466878"/>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DD33E308-B8FD-194A-4E01-0E500E49F3A0}"/>
                </a:ext>
              </a:extLst>
            </p:cNvPr>
            <p:cNvSpPr txBox="1"/>
            <p:nvPr/>
          </p:nvSpPr>
          <p:spPr>
            <a:xfrm>
              <a:off x="6325309" y="2521923"/>
              <a:ext cx="537070" cy="323165"/>
            </a:xfrm>
            <a:prstGeom prst="rect">
              <a:avLst/>
            </a:prstGeom>
            <a:noFill/>
          </p:spPr>
          <p:txBody>
            <a:bodyPr wrap="none" rtlCol="0">
              <a:spAutoFit/>
            </a:bodyPr>
            <a:lstStyle/>
            <a:p>
              <a:r>
                <a:rPr lang="en-US" sz="1500" b="1" dirty="0">
                  <a:solidFill>
                    <a:srgbClr val="00B050"/>
                  </a:solidFill>
                </a:rPr>
                <a:t>True</a:t>
              </a:r>
            </a:p>
          </p:txBody>
        </p:sp>
        <p:sp>
          <p:nvSpPr>
            <p:cNvPr id="15" name="TextBox 14">
              <a:extLst>
                <a:ext uri="{FF2B5EF4-FFF2-40B4-BE49-F238E27FC236}">
                  <a16:creationId xmlns:a16="http://schemas.microsoft.com/office/drawing/2014/main" id="{9A0EB97B-970F-547E-49C9-8BC6EE0F2C06}"/>
                </a:ext>
              </a:extLst>
            </p:cNvPr>
            <p:cNvSpPr txBox="1"/>
            <p:nvPr/>
          </p:nvSpPr>
          <p:spPr>
            <a:xfrm>
              <a:off x="8258711" y="2550429"/>
              <a:ext cx="581762" cy="323165"/>
            </a:xfrm>
            <a:prstGeom prst="rect">
              <a:avLst/>
            </a:prstGeom>
            <a:noFill/>
          </p:spPr>
          <p:txBody>
            <a:bodyPr wrap="none" rtlCol="0">
              <a:spAutoFit/>
            </a:bodyPr>
            <a:lstStyle/>
            <a:p>
              <a:r>
                <a:rPr lang="en-US" sz="1500" b="1" dirty="0">
                  <a:solidFill>
                    <a:srgbClr val="FF0000"/>
                  </a:solidFill>
                </a:rPr>
                <a:t>False</a:t>
              </a:r>
            </a:p>
          </p:txBody>
        </p:sp>
        <p:grpSp>
          <p:nvGrpSpPr>
            <p:cNvPr id="17" name="Group 16">
              <a:extLst>
                <a:ext uri="{FF2B5EF4-FFF2-40B4-BE49-F238E27FC236}">
                  <a16:creationId xmlns:a16="http://schemas.microsoft.com/office/drawing/2014/main" id="{9CD5E3A0-06DC-FB81-338E-52DA61E7E00D}"/>
                </a:ext>
              </a:extLst>
            </p:cNvPr>
            <p:cNvGrpSpPr/>
            <p:nvPr/>
          </p:nvGrpSpPr>
          <p:grpSpPr>
            <a:xfrm>
              <a:off x="4879770" y="3066465"/>
              <a:ext cx="1800000" cy="1535973"/>
              <a:chOff x="7088269" y="2793026"/>
              <a:chExt cx="1800000" cy="1535973"/>
            </a:xfrm>
          </p:grpSpPr>
          <p:pic>
            <p:nvPicPr>
              <p:cNvPr id="57" name="Picture 56" descr="A red cherries with green leaves&#10;&#10;Description automatically generated">
                <a:extLst>
                  <a:ext uri="{FF2B5EF4-FFF2-40B4-BE49-F238E27FC236}">
                    <a16:creationId xmlns:a16="http://schemas.microsoft.com/office/drawing/2014/main" id="{EB5B2F3B-0F47-AEEA-A742-81DDB2EB3FE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58" name="Graphic 57" descr="Bowl outline">
                <a:extLst>
                  <a:ext uri="{FF2B5EF4-FFF2-40B4-BE49-F238E27FC236}">
                    <a16:creationId xmlns:a16="http://schemas.microsoft.com/office/drawing/2014/main" id="{6A348D0A-00EA-E2CB-604E-5B6E6BAB1F97}"/>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59" name="Picture 58" descr="A red apple with green leaf&#10;&#10;Description automatically generated">
                <a:extLst>
                  <a:ext uri="{FF2B5EF4-FFF2-40B4-BE49-F238E27FC236}">
                    <a16:creationId xmlns:a16="http://schemas.microsoft.com/office/drawing/2014/main" id="{8B6BBB09-DC0E-34FF-A9F7-79482AF822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60" name="Picture 59" descr="A red apple with green leaf&#10;&#10;Description automatically generated">
                <a:extLst>
                  <a:ext uri="{FF2B5EF4-FFF2-40B4-BE49-F238E27FC236}">
                    <a16:creationId xmlns:a16="http://schemas.microsoft.com/office/drawing/2014/main" id="{A020C1BC-895F-B552-9640-5633562FA2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61" name="Picture 60" descr="A red apple with green leaf&#10;&#10;Description automatically generated">
                <a:extLst>
                  <a:ext uri="{FF2B5EF4-FFF2-40B4-BE49-F238E27FC236}">
                    <a16:creationId xmlns:a16="http://schemas.microsoft.com/office/drawing/2014/main" id="{D2127ECB-777C-D9D9-594E-B8F3869348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62" name="Picture 61" descr="A red apple with green leaf&#10;&#10;Description automatically generated">
                <a:extLst>
                  <a:ext uri="{FF2B5EF4-FFF2-40B4-BE49-F238E27FC236}">
                    <a16:creationId xmlns:a16="http://schemas.microsoft.com/office/drawing/2014/main" id="{C4C4ECF0-AF16-C071-1C13-5A36C0609BF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63" name="Picture 62" descr="A red cherries with green leaves&#10;&#10;Description automatically generated">
                <a:extLst>
                  <a:ext uri="{FF2B5EF4-FFF2-40B4-BE49-F238E27FC236}">
                    <a16:creationId xmlns:a16="http://schemas.microsoft.com/office/drawing/2014/main" id="{8CCED901-68CB-ED9B-DD4D-59D913C488AA}"/>
                  </a:ext>
                </a:extLst>
              </p:cNvPr>
              <p:cNvPicPr>
                <a:picLocks noChangeAspect="1"/>
              </p:cNvPicPr>
              <p:nvPr/>
            </p:nvPicPr>
            <p:blipFill>
              <a:blip r:embed="rId4">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64" name="Picture 63" descr="A red cherries with green leaves&#10;&#10;Description automatically generated">
                <a:extLst>
                  <a:ext uri="{FF2B5EF4-FFF2-40B4-BE49-F238E27FC236}">
                    <a16:creationId xmlns:a16="http://schemas.microsoft.com/office/drawing/2014/main" id="{5D316287-0C91-C2FD-5462-87EF8A49768B}"/>
                  </a:ext>
                </a:extLst>
              </p:cNvPr>
              <p:cNvPicPr>
                <a:picLocks noChangeAspect="1"/>
              </p:cNvPicPr>
              <p:nvPr/>
            </p:nvPicPr>
            <p:blipFill>
              <a:blip r:embed="rId4">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20427" y="2793026"/>
                <a:ext cx="360000" cy="360000"/>
              </a:xfrm>
              <a:prstGeom prst="rect">
                <a:avLst/>
              </a:prstGeom>
            </p:spPr>
          </p:pic>
          <p:pic>
            <p:nvPicPr>
              <p:cNvPr id="65" name="Picture 64" descr="A red cherries with green leaves&#10;&#10;Description automatically generated">
                <a:extLst>
                  <a:ext uri="{FF2B5EF4-FFF2-40B4-BE49-F238E27FC236}">
                    <a16:creationId xmlns:a16="http://schemas.microsoft.com/office/drawing/2014/main" id="{03C0212A-4344-5A80-F288-2E59844F6126}"/>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nvGrpSpPr>
            <p:cNvPr id="18" name="Group 17">
              <a:extLst>
                <a:ext uri="{FF2B5EF4-FFF2-40B4-BE49-F238E27FC236}">
                  <a16:creationId xmlns:a16="http://schemas.microsoft.com/office/drawing/2014/main" id="{7F105B0C-361C-3FA8-54B3-6FA0CEA04CBA}"/>
                </a:ext>
              </a:extLst>
            </p:cNvPr>
            <p:cNvGrpSpPr/>
            <p:nvPr/>
          </p:nvGrpSpPr>
          <p:grpSpPr>
            <a:xfrm>
              <a:off x="8179178" y="3442670"/>
              <a:ext cx="1800000" cy="1114876"/>
              <a:chOff x="7205938" y="2968463"/>
              <a:chExt cx="1800000" cy="1114876"/>
            </a:xfrm>
          </p:grpSpPr>
          <p:pic>
            <p:nvPicPr>
              <p:cNvPr id="52" name="Picture 51" descr="A cartoon orange with a leaf&#10;&#10;Description automatically generated">
                <a:extLst>
                  <a:ext uri="{FF2B5EF4-FFF2-40B4-BE49-F238E27FC236}">
                    <a16:creationId xmlns:a16="http://schemas.microsoft.com/office/drawing/2014/main" id="{ADAEAF14-129A-E096-7DC1-6CCE72470EF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41085" y="2968463"/>
                <a:ext cx="360000" cy="360000"/>
              </a:xfrm>
              <a:prstGeom prst="rect">
                <a:avLst/>
              </a:prstGeom>
            </p:spPr>
          </p:pic>
          <p:pic>
            <p:nvPicPr>
              <p:cNvPr id="55" name="Graphic 54" descr="Bowl outline">
                <a:extLst>
                  <a:ext uri="{FF2B5EF4-FFF2-40B4-BE49-F238E27FC236}">
                    <a16:creationId xmlns:a16="http://schemas.microsoft.com/office/drawing/2014/main" id="{543C4A8B-DD2F-D2DE-A25E-7987F6CC5E1F}"/>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205938" y="3056680"/>
                <a:ext cx="1800000" cy="1026659"/>
              </a:xfrm>
              <a:prstGeom prst="rect">
                <a:avLst/>
              </a:prstGeom>
            </p:spPr>
          </p:pic>
          <p:pic>
            <p:nvPicPr>
              <p:cNvPr id="56" name="Picture 55" descr="A cartoon orange with a leaf&#10;&#10;Description automatically generated">
                <a:extLst>
                  <a:ext uri="{FF2B5EF4-FFF2-40B4-BE49-F238E27FC236}">
                    <a16:creationId xmlns:a16="http://schemas.microsoft.com/office/drawing/2014/main" id="{F3F9545F-4AB6-B53F-C90D-6B0A4159883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53526" y="2973049"/>
                <a:ext cx="360000" cy="360000"/>
              </a:xfrm>
              <a:prstGeom prst="rect">
                <a:avLst/>
              </a:prstGeom>
            </p:spPr>
          </p:pic>
        </p:grpSp>
        <p:grpSp>
          <p:nvGrpSpPr>
            <p:cNvPr id="19" name="Group 18">
              <a:extLst>
                <a:ext uri="{FF2B5EF4-FFF2-40B4-BE49-F238E27FC236}">
                  <a16:creationId xmlns:a16="http://schemas.microsoft.com/office/drawing/2014/main" id="{8FD790F4-0E0A-D40E-C75D-D443058F4B5B}"/>
                </a:ext>
              </a:extLst>
            </p:cNvPr>
            <p:cNvGrpSpPr/>
            <p:nvPr/>
          </p:nvGrpSpPr>
          <p:grpSpPr>
            <a:xfrm>
              <a:off x="6749592" y="421898"/>
              <a:ext cx="1800000" cy="1791583"/>
              <a:chOff x="7088269" y="2537416"/>
              <a:chExt cx="1800000" cy="1791583"/>
            </a:xfrm>
          </p:grpSpPr>
          <p:pic>
            <p:nvPicPr>
              <p:cNvPr id="38" name="Picture 37" descr="A red cherries with green leaves&#10;&#10;Description automatically generated">
                <a:extLst>
                  <a:ext uri="{FF2B5EF4-FFF2-40B4-BE49-F238E27FC236}">
                    <a16:creationId xmlns:a16="http://schemas.microsoft.com/office/drawing/2014/main" id="{16C7E6C9-8B68-D767-FD14-C0D5FE4C8DAD}"/>
                  </a:ext>
                </a:extLst>
              </p:cNvPr>
              <p:cNvPicPr>
                <a:picLocks noChangeAspect="1"/>
              </p:cNvPicPr>
              <p:nvPr/>
            </p:nvPicPr>
            <p:blipFill>
              <a:blip r:embed="rId4">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39" name="Picture 38" descr="A cartoon orange with a leaf&#10;&#10;Description automatically generated">
                <a:extLst>
                  <a:ext uri="{FF2B5EF4-FFF2-40B4-BE49-F238E27FC236}">
                    <a16:creationId xmlns:a16="http://schemas.microsoft.com/office/drawing/2014/main" id="{08DA55D8-AC9F-155F-1F7A-4405BD71107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40" name="Graphic 39" descr="Bowl outline">
                <a:extLst>
                  <a:ext uri="{FF2B5EF4-FFF2-40B4-BE49-F238E27FC236}">
                    <a16:creationId xmlns:a16="http://schemas.microsoft.com/office/drawing/2014/main" id="{DE2716C3-3A82-7994-0A98-E1A23698729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41" name="Picture 40" descr="A red apple with green leaf&#10;&#10;Description automatically generated">
                <a:extLst>
                  <a:ext uri="{FF2B5EF4-FFF2-40B4-BE49-F238E27FC236}">
                    <a16:creationId xmlns:a16="http://schemas.microsoft.com/office/drawing/2014/main" id="{35104CCC-05A2-94E7-AF03-68DD8C817C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42" name="Picture 41" descr="A red apple with green leaf&#10;&#10;Description automatically generated">
                <a:extLst>
                  <a:ext uri="{FF2B5EF4-FFF2-40B4-BE49-F238E27FC236}">
                    <a16:creationId xmlns:a16="http://schemas.microsoft.com/office/drawing/2014/main" id="{3BADD13E-4B2E-B5F3-289E-C97F1718E5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43" name="Picture 42" descr="A red apple with green leaf&#10;&#10;Description automatically generated">
                <a:extLst>
                  <a:ext uri="{FF2B5EF4-FFF2-40B4-BE49-F238E27FC236}">
                    <a16:creationId xmlns:a16="http://schemas.microsoft.com/office/drawing/2014/main" id="{E24518AF-33EB-486F-4A76-439E1AFC32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44" name="Picture 43" descr="A red apple with green leaf&#10;&#10;Description automatically generated">
                <a:extLst>
                  <a:ext uri="{FF2B5EF4-FFF2-40B4-BE49-F238E27FC236}">
                    <a16:creationId xmlns:a16="http://schemas.microsoft.com/office/drawing/2014/main" id="{D6F12D9E-8BE4-1468-295A-2F75A42021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45" name="Picture 44" descr="A cartoon orange with a leaf&#10;&#10;Description automatically generated">
                <a:extLst>
                  <a:ext uri="{FF2B5EF4-FFF2-40B4-BE49-F238E27FC236}">
                    <a16:creationId xmlns:a16="http://schemas.microsoft.com/office/drawing/2014/main" id="{A50FE5FF-6F54-F5B8-802D-E26D10D4C86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48" name="Picture 47" descr="A red cherries with green leaves&#10;&#10;Description automatically generated">
                <a:extLst>
                  <a:ext uri="{FF2B5EF4-FFF2-40B4-BE49-F238E27FC236}">
                    <a16:creationId xmlns:a16="http://schemas.microsoft.com/office/drawing/2014/main" id="{CD87D9DD-CD4C-5E98-B73D-8F409DE85035}"/>
                  </a:ext>
                </a:extLst>
              </p:cNvPr>
              <p:cNvPicPr>
                <a:picLocks noChangeAspect="1"/>
              </p:cNvPicPr>
              <p:nvPr/>
            </p:nvPicPr>
            <p:blipFill>
              <a:blip r:embed="rId4">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50" name="Picture 49" descr="A red cherries with green leaves&#10;&#10;Description automatically generated">
                <a:extLst>
                  <a:ext uri="{FF2B5EF4-FFF2-40B4-BE49-F238E27FC236}">
                    <a16:creationId xmlns:a16="http://schemas.microsoft.com/office/drawing/2014/main" id="{466A1439-E8D4-D252-5BE5-E0254968D87B}"/>
                  </a:ext>
                </a:extLst>
              </p:cNvPr>
              <p:cNvPicPr>
                <a:picLocks noChangeAspect="1"/>
              </p:cNvPicPr>
              <p:nvPr/>
            </p:nvPicPr>
            <p:blipFill>
              <a:blip r:embed="rId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51" name="Picture 50" descr="A red cherries with green leaves&#10;&#10;Description automatically generated">
                <a:extLst>
                  <a:ext uri="{FF2B5EF4-FFF2-40B4-BE49-F238E27FC236}">
                    <a16:creationId xmlns:a16="http://schemas.microsoft.com/office/drawing/2014/main" id="{31F0AA60-F0B6-9338-3281-B4570B70C410}"/>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spTree>
    <p:extLst>
      <p:ext uri="{BB962C8B-B14F-4D97-AF65-F5344CB8AC3E}">
        <p14:creationId xmlns:p14="http://schemas.microsoft.com/office/powerpoint/2010/main" val="1518276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69" name="TextBox 68">
            <a:extLst>
              <a:ext uri="{FF2B5EF4-FFF2-40B4-BE49-F238E27FC236}">
                <a16:creationId xmlns:a16="http://schemas.microsoft.com/office/drawing/2014/main" id="{870BC567-3879-5DE0-6A8C-726585CD2B47}"/>
              </a:ext>
            </a:extLst>
          </p:cNvPr>
          <p:cNvSpPr txBox="1"/>
          <p:nvPr/>
        </p:nvSpPr>
        <p:spPr>
          <a:xfrm>
            <a:off x="1901639" y="5271441"/>
            <a:ext cx="8107312" cy="830997"/>
          </a:xfrm>
          <a:custGeom>
            <a:avLst/>
            <a:gdLst>
              <a:gd name="connsiteX0" fmla="*/ 0 w 8107312"/>
              <a:gd name="connsiteY0" fmla="*/ 0 h 830997"/>
              <a:gd name="connsiteX1" fmla="*/ 498021 w 8107312"/>
              <a:gd name="connsiteY1" fmla="*/ 0 h 830997"/>
              <a:gd name="connsiteX2" fmla="*/ 833895 w 8107312"/>
              <a:gd name="connsiteY2" fmla="*/ 0 h 830997"/>
              <a:gd name="connsiteX3" fmla="*/ 1575135 w 8107312"/>
              <a:gd name="connsiteY3" fmla="*/ 0 h 830997"/>
              <a:gd name="connsiteX4" fmla="*/ 2073155 w 8107312"/>
              <a:gd name="connsiteY4" fmla="*/ 0 h 830997"/>
              <a:gd name="connsiteX5" fmla="*/ 2571176 w 8107312"/>
              <a:gd name="connsiteY5" fmla="*/ 0 h 830997"/>
              <a:gd name="connsiteX6" fmla="*/ 3312416 w 8107312"/>
              <a:gd name="connsiteY6" fmla="*/ 0 h 830997"/>
              <a:gd name="connsiteX7" fmla="*/ 3729364 w 8107312"/>
              <a:gd name="connsiteY7" fmla="*/ 0 h 830997"/>
              <a:gd name="connsiteX8" fmla="*/ 4470603 w 8107312"/>
              <a:gd name="connsiteY8" fmla="*/ 0 h 830997"/>
              <a:gd name="connsiteX9" fmla="*/ 5211843 w 8107312"/>
              <a:gd name="connsiteY9" fmla="*/ 0 h 830997"/>
              <a:gd name="connsiteX10" fmla="*/ 5790937 w 8107312"/>
              <a:gd name="connsiteY10" fmla="*/ 0 h 830997"/>
              <a:gd name="connsiteX11" fmla="*/ 6532177 w 8107312"/>
              <a:gd name="connsiteY11" fmla="*/ 0 h 830997"/>
              <a:gd name="connsiteX12" fmla="*/ 7030198 w 8107312"/>
              <a:gd name="connsiteY12" fmla="*/ 0 h 830997"/>
              <a:gd name="connsiteX13" fmla="*/ 7528218 w 8107312"/>
              <a:gd name="connsiteY13" fmla="*/ 0 h 830997"/>
              <a:gd name="connsiteX14" fmla="*/ 8107312 w 8107312"/>
              <a:gd name="connsiteY14" fmla="*/ 0 h 830997"/>
              <a:gd name="connsiteX15" fmla="*/ 8107312 w 8107312"/>
              <a:gd name="connsiteY15" fmla="*/ 407189 h 830997"/>
              <a:gd name="connsiteX16" fmla="*/ 8107312 w 8107312"/>
              <a:gd name="connsiteY16" fmla="*/ 830997 h 830997"/>
              <a:gd name="connsiteX17" fmla="*/ 7447145 w 8107312"/>
              <a:gd name="connsiteY17" fmla="*/ 830997 h 830997"/>
              <a:gd name="connsiteX18" fmla="*/ 6868051 w 8107312"/>
              <a:gd name="connsiteY18" fmla="*/ 830997 h 830997"/>
              <a:gd name="connsiteX19" fmla="*/ 6532177 w 8107312"/>
              <a:gd name="connsiteY19" fmla="*/ 830997 h 830997"/>
              <a:gd name="connsiteX20" fmla="*/ 6115230 w 8107312"/>
              <a:gd name="connsiteY20" fmla="*/ 830997 h 830997"/>
              <a:gd name="connsiteX21" fmla="*/ 5373990 w 8107312"/>
              <a:gd name="connsiteY21" fmla="*/ 830997 h 830997"/>
              <a:gd name="connsiteX22" fmla="*/ 4794896 w 8107312"/>
              <a:gd name="connsiteY22" fmla="*/ 830997 h 830997"/>
              <a:gd name="connsiteX23" fmla="*/ 4377948 w 8107312"/>
              <a:gd name="connsiteY23" fmla="*/ 830997 h 830997"/>
              <a:gd name="connsiteX24" fmla="*/ 3798855 w 8107312"/>
              <a:gd name="connsiteY24" fmla="*/ 830997 h 830997"/>
              <a:gd name="connsiteX25" fmla="*/ 3462980 w 8107312"/>
              <a:gd name="connsiteY25" fmla="*/ 830997 h 830997"/>
              <a:gd name="connsiteX26" fmla="*/ 3127106 w 8107312"/>
              <a:gd name="connsiteY26" fmla="*/ 830997 h 830997"/>
              <a:gd name="connsiteX27" fmla="*/ 2548012 w 8107312"/>
              <a:gd name="connsiteY27" fmla="*/ 830997 h 830997"/>
              <a:gd name="connsiteX28" fmla="*/ 2131065 w 8107312"/>
              <a:gd name="connsiteY28" fmla="*/ 830997 h 830997"/>
              <a:gd name="connsiteX29" fmla="*/ 1470898 w 8107312"/>
              <a:gd name="connsiteY29" fmla="*/ 830997 h 830997"/>
              <a:gd name="connsiteX30" fmla="*/ 1053951 w 8107312"/>
              <a:gd name="connsiteY30" fmla="*/ 830997 h 830997"/>
              <a:gd name="connsiteX31" fmla="*/ 0 w 8107312"/>
              <a:gd name="connsiteY31" fmla="*/ 830997 h 830997"/>
              <a:gd name="connsiteX32" fmla="*/ 0 w 8107312"/>
              <a:gd name="connsiteY32" fmla="*/ 440428 h 830997"/>
              <a:gd name="connsiteX33" fmla="*/ 0 w 8107312"/>
              <a:gd name="connsiteY33"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07312" h="830997" extrusionOk="0">
                <a:moveTo>
                  <a:pt x="0" y="0"/>
                </a:moveTo>
                <a:cubicBezTo>
                  <a:pt x="147887" y="-14133"/>
                  <a:pt x="364556" y="30815"/>
                  <a:pt x="498021" y="0"/>
                </a:cubicBezTo>
                <a:cubicBezTo>
                  <a:pt x="631486" y="-30815"/>
                  <a:pt x="685690" y="2591"/>
                  <a:pt x="833895" y="0"/>
                </a:cubicBezTo>
                <a:cubicBezTo>
                  <a:pt x="982100" y="-2591"/>
                  <a:pt x="1326556" y="51571"/>
                  <a:pt x="1575135" y="0"/>
                </a:cubicBezTo>
                <a:cubicBezTo>
                  <a:pt x="1823714" y="-51571"/>
                  <a:pt x="1855283" y="52106"/>
                  <a:pt x="2073155" y="0"/>
                </a:cubicBezTo>
                <a:cubicBezTo>
                  <a:pt x="2291027" y="-52106"/>
                  <a:pt x="2351383" y="48044"/>
                  <a:pt x="2571176" y="0"/>
                </a:cubicBezTo>
                <a:cubicBezTo>
                  <a:pt x="2790969" y="-48044"/>
                  <a:pt x="3092660" y="72285"/>
                  <a:pt x="3312416" y="0"/>
                </a:cubicBezTo>
                <a:cubicBezTo>
                  <a:pt x="3532172" y="-72285"/>
                  <a:pt x="3553244" y="20217"/>
                  <a:pt x="3729364" y="0"/>
                </a:cubicBezTo>
                <a:cubicBezTo>
                  <a:pt x="3905484" y="-20217"/>
                  <a:pt x="4113118" y="8734"/>
                  <a:pt x="4470603" y="0"/>
                </a:cubicBezTo>
                <a:cubicBezTo>
                  <a:pt x="4828088" y="-8734"/>
                  <a:pt x="5050473" y="8120"/>
                  <a:pt x="5211843" y="0"/>
                </a:cubicBezTo>
                <a:cubicBezTo>
                  <a:pt x="5373213" y="-8120"/>
                  <a:pt x="5604792" y="52453"/>
                  <a:pt x="5790937" y="0"/>
                </a:cubicBezTo>
                <a:cubicBezTo>
                  <a:pt x="5977082" y="-52453"/>
                  <a:pt x="6343583" y="82879"/>
                  <a:pt x="6532177" y="0"/>
                </a:cubicBezTo>
                <a:cubicBezTo>
                  <a:pt x="6720771" y="-82879"/>
                  <a:pt x="6877728" y="865"/>
                  <a:pt x="7030198" y="0"/>
                </a:cubicBezTo>
                <a:cubicBezTo>
                  <a:pt x="7182668" y="-865"/>
                  <a:pt x="7361177" y="43458"/>
                  <a:pt x="7528218" y="0"/>
                </a:cubicBezTo>
                <a:cubicBezTo>
                  <a:pt x="7695259" y="-43458"/>
                  <a:pt x="7957433" y="44672"/>
                  <a:pt x="8107312" y="0"/>
                </a:cubicBezTo>
                <a:cubicBezTo>
                  <a:pt x="8147388" y="130940"/>
                  <a:pt x="8082207" y="227271"/>
                  <a:pt x="8107312" y="407189"/>
                </a:cubicBezTo>
                <a:cubicBezTo>
                  <a:pt x="8132417" y="587107"/>
                  <a:pt x="8096516" y="703814"/>
                  <a:pt x="8107312" y="830997"/>
                </a:cubicBezTo>
                <a:cubicBezTo>
                  <a:pt x="7793408" y="876336"/>
                  <a:pt x="7622089" y="795286"/>
                  <a:pt x="7447145" y="830997"/>
                </a:cubicBezTo>
                <a:cubicBezTo>
                  <a:pt x="7272201" y="866708"/>
                  <a:pt x="7097934" y="823436"/>
                  <a:pt x="6868051" y="830997"/>
                </a:cubicBezTo>
                <a:cubicBezTo>
                  <a:pt x="6638168" y="838558"/>
                  <a:pt x="6682436" y="793128"/>
                  <a:pt x="6532177" y="830997"/>
                </a:cubicBezTo>
                <a:cubicBezTo>
                  <a:pt x="6381918" y="868866"/>
                  <a:pt x="6299226" y="812191"/>
                  <a:pt x="6115230" y="830997"/>
                </a:cubicBezTo>
                <a:cubicBezTo>
                  <a:pt x="5931234" y="849803"/>
                  <a:pt x="5586932" y="783147"/>
                  <a:pt x="5373990" y="830997"/>
                </a:cubicBezTo>
                <a:cubicBezTo>
                  <a:pt x="5161048" y="878847"/>
                  <a:pt x="5082366" y="768215"/>
                  <a:pt x="4794896" y="830997"/>
                </a:cubicBezTo>
                <a:cubicBezTo>
                  <a:pt x="4507426" y="893779"/>
                  <a:pt x="4500282" y="806177"/>
                  <a:pt x="4377948" y="830997"/>
                </a:cubicBezTo>
                <a:cubicBezTo>
                  <a:pt x="4255614" y="855817"/>
                  <a:pt x="3921025" y="804860"/>
                  <a:pt x="3798855" y="830997"/>
                </a:cubicBezTo>
                <a:cubicBezTo>
                  <a:pt x="3676685" y="857134"/>
                  <a:pt x="3624200" y="826788"/>
                  <a:pt x="3462980" y="830997"/>
                </a:cubicBezTo>
                <a:cubicBezTo>
                  <a:pt x="3301761" y="835206"/>
                  <a:pt x="3197100" y="793799"/>
                  <a:pt x="3127106" y="830997"/>
                </a:cubicBezTo>
                <a:cubicBezTo>
                  <a:pt x="3057112" y="868195"/>
                  <a:pt x="2816665" y="825337"/>
                  <a:pt x="2548012" y="830997"/>
                </a:cubicBezTo>
                <a:cubicBezTo>
                  <a:pt x="2279359" y="836657"/>
                  <a:pt x="2280574" y="830136"/>
                  <a:pt x="2131065" y="830997"/>
                </a:cubicBezTo>
                <a:cubicBezTo>
                  <a:pt x="1981556" y="831858"/>
                  <a:pt x="1718532" y="774868"/>
                  <a:pt x="1470898" y="830997"/>
                </a:cubicBezTo>
                <a:cubicBezTo>
                  <a:pt x="1223264" y="887126"/>
                  <a:pt x="1164520" y="812411"/>
                  <a:pt x="1053951" y="830997"/>
                </a:cubicBezTo>
                <a:cubicBezTo>
                  <a:pt x="943382" y="849583"/>
                  <a:pt x="232539" y="830748"/>
                  <a:pt x="0" y="830997"/>
                </a:cubicBezTo>
                <a:cubicBezTo>
                  <a:pt x="-17093" y="639221"/>
                  <a:pt x="18252" y="539875"/>
                  <a:pt x="0" y="440428"/>
                </a:cubicBezTo>
                <a:cubicBezTo>
                  <a:pt x="-18252" y="340981"/>
                  <a:pt x="29720" y="170100"/>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Let us start by calculating the Gini Impurity of </a:t>
            </a:r>
            <a:r>
              <a:rPr lang="en-US" sz="2400" b="1" dirty="0"/>
              <a:t>“Is the color of the fruit red?”</a:t>
            </a:r>
            <a:endParaRPr lang="en-PH" sz="2400" b="1" dirty="0"/>
          </a:p>
        </p:txBody>
      </p:sp>
      <p:grpSp>
        <p:nvGrpSpPr>
          <p:cNvPr id="4" name="Group 3">
            <a:extLst>
              <a:ext uri="{FF2B5EF4-FFF2-40B4-BE49-F238E27FC236}">
                <a16:creationId xmlns:a16="http://schemas.microsoft.com/office/drawing/2014/main" id="{65CB51F5-94E6-46DD-701F-D4BC8B0D3C31}"/>
              </a:ext>
            </a:extLst>
          </p:cNvPr>
          <p:cNvGrpSpPr/>
          <p:nvPr/>
        </p:nvGrpSpPr>
        <p:grpSpPr>
          <a:xfrm>
            <a:off x="6553407" y="590111"/>
            <a:ext cx="5099408" cy="4199240"/>
            <a:chOff x="4879770" y="403198"/>
            <a:chExt cx="5099408" cy="4199240"/>
          </a:xfrm>
        </p:grpSpPr>
        <p:cxnSp>
          <p:nvCxnSpPr>
            <p:cNvPr id="46" name="Straight Connector 45">
              <a:extLst>
                <a:ext uri="{FF2B5EF4-FFF2-40B4-BE49-F238E27FC236}">
                  <a16:creationId xmlns:a16="http://schemas.microsoft.com/office/drawing/2014/main" id="{A07CF896-7F73-77F6-A81A-AF6858A8541D}"/>
                </a:ext>
              </a:extLst>
            </p:cNvPr>
            <p:cNvCxnSpPr>
              <a:cxnSpLocks/>
              <a:stCxn id="47" idx="2"/>
            </p:cNvCxnSpPr>
            <p:nvPr/>
          </p:nvCxnSpPr>
          <p:spPr>
            <a:xfrm flipH="1">
              <a:off x="6603901" y="2466878"/>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7" name="Rounded Rectangle 46">
              <a:extLst>
                <a:ext uri="{FF2B5EF4-FFF2-40B4-BE49-F238E27FC236}">
                  <a16:creationId xmlns:a16="http://schemas.microsoft.com/office/drawing/2014/main" id="{33B5301F-0DDC-D702-6C38-610A471F109B}"/>
                </a:ext>
              </a:extLst>
            </p:cNvPr>
            <p:cNvSpPr/>
            <p:nvPr/>
          </p:nvSpPr>
          <p:spPr>
            <a:xfrm>
              <a:off x="6023549" y="1926878"/>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Round?</a:t>
              </a:r>
            </a:p>
          </p:txBody>
        </p:sp>
        <p:cxnSp>
          <p:nvCxnSpPr>
            <p:cNvPr id="49" name="Straight Connector 48">
              <a:extLst>
                <a:ext uri="{FF2B5EF4-FFF2-40B4-BE49-F238E27FC236}">
                  <a16:creationId xmlns:a16="http://schemas.microsoft.com/office/drawing/2014/main" id="{11281353-5FF0-5660-E888-2D716CE0ED56}"/>
                </a:ext>
              </a:extLst>
            </p:cNvPr>
            <p:cNvCxnSpPr>
              <a:cxnSpLocks/>
              <a:stCxn id="47" idx="2"/>
            </p:cNvCxnSpPr>
            <p:nvPr/>
          </p:nvCxnSpPr>
          <p:spPr>
            <a:xfrm>
              <a:off x="7643549" y="2466878"/>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53" name="TextBox 52">
              <a:extLst>
                <a:ext uri="{FF2B5EF4-FFF2-40B4-BE49-F238E27FC236}">
                  <a16:creationId xmlns:a16="http://schemas.microsoft.com/office/drawing/2014/main" id="{D3FD66B7-C495-5C24-5D9B-AC77829A12D4}"/>
                </a:ext>
              </a:extLst>
            </p:cNvPr>
            <p:cNvSpPr txBox="1"/>
            <p:nvPr/>
          </p:nvSpPr>
          <p:spPr>
            <a:xfrm>
              <a:off x="6325309" y="2521923"/>
              <a:ext cx="537070" cy="323165"/>
            </a:xfrm>
            <a:prstGeom prst="rect">
              <a:avLst/>
            </a:prstGeom>
            <a:noFill/>
          </p:spPr>
          <p:txBody>
            <a:bodyPr wrap="none" rtlCol="0">
              <a:spAutoFit/>
            </a:bodyPr>
            <a:lstStyle/>
            <a:p>
              <a:r>
                <a:rPr lang="en-US" sz="1500" b="1" dirty="0">
                  <a:solidFill>
                    <a:srgbClr val="00B050"/>
                  </a:solidFill>
                </a:rPr>
                <a:t>True</a:t>
              </a:r>
            </a:p>
          </p:txBody>
        </p:sp>
        <p:sp>
          <p:nvSpPr>
            <p:cNvPr id="54" name="TextBox 53">
              <a:extLst>
                <a:ext uri="{FF2B5EF4-FFF2-40B4-BE49-F238E27FC236}">
                  <a16:creationId xmlns:a16="http://schemas.microsoft.com/office/drawing/2014/main" id="{FC4D8FFE-8072-8E81-740A-8C8BFAD257D3}"/>
                </a:ext>
              </a:extLst>
            </p:cNvPr>
            <p:cNvSpPr txBox="1"/>
            <p:nvPr/>
          </p:nvSpPr>
          <p:spPr>
            <a:xfrm>
              <a:off x="8258711" y="2550429"/>
              <a:ext cx="581762" cy="323165"/>
            </a:xfrm>
            <a:prstGeom prst="rect">
              <a:avLst/>
            </a:prstGeom>
            <a:noFill/>
          </p:spPr>
          <p:txBody>
            <a:bodyPr wrap="none" rtlCol="0">
              <a:spAutoFit/>
            </a:bodyPr>
            <a:lstStyle/>
            <a:p>
              <a:r>
                <a:rPr lang="en-US" sz="1500" b="1" dirty="0">
                  <a:solidFill>
                    <a:srgbClr val="FF0000"/>
                  </a:solidFill>
                </a:rPr>
                <a:t>False</a:t>
              </a:r>
            </a:p>
          </p:txBody>
        </p:sp>
        <p:pic>
          <p:nvPicPr>
            <p:cNvPr id="5" name="Picture 4" descr="A red cherries with green leaves&#10;&#10;Description automatically generated">
              <a:extLst>
                <a:ext uri="{FF2B5EF4-FFF2-40B4-BE49-F238E27FC236}">
                  <a16:creationId xmlns:a16="http://schemas.microsoft.com/office/drawing/2014/main" id="{5A609240-57B9-BD1A-A006-627C3E42BC6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920283" y="3040540"/>
              <a:ext cx="360000" cy="360000"/>
            </a:xfrm>
            <a:prstGeom prst="rect">
              <a:avLst/>
            </a:prstGeom>
          </p:spPr>
        </p:pic>
        <p:pic>
          <p:nvPicPr>
            <p:cNvPr id="6" name="Graphic 5" descr="Bowl outline">
              <a:extLst>
                <a:ext uri="{FF2B5EF4-FFF2-40B4-BE49-F238E27FC236}">
                  <a16:creationId xmlns:a16="http://schemas.microsoft.com/office/drawing/2014/main" id="{E53FC8C6-107F-784F-91A8-F6C1E8F1026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4879770" y="3575779"/>
              <a:ext cx="1800000" cy="1026659"/>
            </a:xfrm>
            <a:prstGeom prst="rect">
              <a:avLst/>
            </a:prstGeom>
          </p:spPr>
        </p:pic>
        <p:pic>
          <p:nvPicPr>
            <p:cNvPr id="7" name="Picture 6" descr="A red apple with green leaf&#10;&#10;Description automatically generated">
              <a:extLst>
                <a:ext uri="{FF2B5EF4-FFF2-40B4-BE49-F238E27FC236}">
                  <a16:creationId xmlns:a16="http://schemas.microsoft.com/office/drawing/2014/main" id="{55B3A2F9-0190-63C7-5E25-F35175801E6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8379" y="3153530"/>
              <a:ext cx="360000" cy="360000"/>
            </a:xfrm>
            <a:prstGeom prst="rect">
              <a:avLst/>
            </a:prstGeom>
          </p:spPr>
        </p:pic>
        <p:pic>
          <p:nvPicPr>
            <p:cNvPr id="10" name="Picture 9" descr="A red apple with green leaf&#10;&#10;Description automatically generated">
              <a:extLst>
                <a:ext uri="{FF2B5EF4-FFF2-40B4-BE49-F238E27FC236}">
                  <a16:creationId xmlns:a16="http://schemas.microsoft.com/office/drawing/2014/main" id="{1963E1CF-FD0E-9746-F203-DE7A0A70ED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68379" y="3571343"/>
              <a:ext cx="360000" cy="360000"/>
            </a:xfrm>
            <a:prstGeom prst="rect">
              <a:avLst/>
            </a:prstGeom>
          </p:spPr>
        </p:pic>
        <p:pic>
          <p:nvPicPr>
            <p:cNvPr id="16" name="Picture 15" descr="A red apple with green leaf&#10;&#10;Description automatically generated">
              <a:extLst>
                <a:ext uri="{FF2B5EF4-FFF2-40B4-BE49-F238E27FC236}">
                  <a16:creationId xmlns:a16="http://schemas.microsoft.com/office/drawing/2014/main" id="{2F35A83E-C050-C89C-4673-4648B9627B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99770" y="3169380"/>
              <a:ext cx="360000" cy="360000"/>
            </a:xfrm>
            <a:prstGeom prst="rect">
              <a:avLst/>
            </a:prstGeom>
          </p:spPr>
        </p:pic>
        <p:pic>
          <p:nvPicPr>
            <p:cNvPr id="30" name="Picture 29" descr="A red apple with green leaf&#10;&#10;Description automatically generated">
              <a:extLst>
                <a:ext uri="{FF2B5EF4-FFF2-40B4-BE49-F238E27FC236}">
                  <a16:creationId xmlns:a16="http://schemas.microsoft.com/office/drawing/2014/main" id="{E81E3470-599B-9BB8-D0D4-FAA39553BE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07140" y="3598943"/>
              <a:ext cx="360000" cy="304800"/>
            </a:xfrm>
            <a:prstGeom prst="rect">
              <a:avLst/>
            </a:prstGeom>
          </p:spPr>
        </p:pic>
        <p:pic>
          <p:nvPicPr>
            <p:cNvPr id="31" name="Picture 30" descr="A red cherries with green leaves&#10;&#10;Description automatically generated">
              <a:extLst>
                <a:ext uri="{FF2B5EF4-FFF2-40B4-BE49-F238E27FC236}">
                  <a16:creationId xmlns:a16="http://schemas.microsoft.com/office/drawing/2014/main" id="{234C129C-B25D-C9C1-1EAE-65D4DEAC40D6}"/>
                </a:ext>
              </a:extLst>
            </p:cNvPr>
            <p:cNvPicPr>
              <a:picLocks noChangeAspect="1"/>
            </p:cNvPicPr>
            <p:nvPr/>
          </p:nvPicPr>
          <p:blipFill>
            <a:blip r:embed="rId4">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502958" y="3262670"/>
              <a:ext cx="360000" cy="360000"/>
            </a:xfrm>
            <a:prstGeom prst="rect">
              <a:avLst/>
            </a:prstGeom>
          </p:spPr>
        </p:pic>
        <p:pic>
          <p:nvPicPr>
            <p:cNvPr id="32" name="Picture 31" descr="A red cherries with green leaves&#10;&#10;Description automatically generated">
              <a:extLst>
                <a:ext uri="{FF2B5EF4-FFF2-40B4-BE49-F238E27FC236}">
                  <a16:creationId xmlns:a16="http://schemas.microsoft.com/office/drawing/2014/main" id="{2B293164-7F8D-3F9F-5F2C-6A184D586FA5}"/>
                </a:ext>
              </a:extLst>
            </p:cNvPr>
            <p:cNvPicPr>
              <a:picLocks noChangeAspect="1"/>
            </p:cNvPicPr>
            <p:nvPr/>
          </p:nvPicPr>
          <p:blipFill>
            <a:blip r:embed="rId4">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305347" y="3249000"/>
              <a:ext cx="360000" cy="360000"/>
            </a:xfrm>
            <a:prstGeom prst="rect">
              <a:avLst/>
            </a:prstGeom>
          </p:spPr>
        </p:pic>
        <p:pic>
          <p:nvPicPr>
            <p:cNvPr id="33" name="Picture 32" descr="A red cherries with green leaves&#10;&#10;Description automatically generated">
              <a:extLst>
                <a:ext uri="{FF2B5EF4-FFF2-40B4-BE49-F238E27FC236}">
                  <a16:creationId xmlns:a16="http://schemas.microsoft.com/office/drawing/2014/main" id="{DC87C0FC-F267-563C-B26E-BA7CDE198B2C}"/>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879192" y="3710887"/>
              <a:ext cx="360000" cy="360000"/>
            </a:xfrm>
            <a:prstGeom prst="rect">
              <a:avLst/>
            </a:prstGeom>
          </p:spPr>
        </p:pic>
        <p:grpSp>
          <p:nvGrpSpPr>
            <p:cNvPr id="34" name="Group 33">
              <a:extLst>
                <a:ext uri="{FF2B5EF4-FFF2-40B4-BE49-F238E27FC236}">
                  <a16:creationId xmlns:a16="http://schemas.microsoft.com/office/drawing/2014/main" id="{C9B0FB5D-12AB-933F-3D1C-1B9AD75E9E70}"/>
                </a:ext>
              </a:extLst>
            </p:cNvPr>
            <p:cNvGrpSpPr/>
            <p:nvPr/>
          </p:nvGrpSpPr>
          <p:grpSpPr>
            <a:xfrm>
              <a:off x="8179178" y="3442670"/>
              <a:ext cx="1800000" cy="1114876"/>
              <a:chOff x="7205938" y="2968463"/>
              <a:chExt cx="1800000" cy="1114876"/>
            </a:xfrm>
          </p:grpSpPr>
          <p:pic>
            <p:nvPicPr>
              <p:cNvPr id="35" name="Picture 34" descr="A cartoon orange with a leaf&#10;&#10;Description automatically generated">
                <a:extLst>
                  <a:ext uri="{FF2B5EF4-FFF2-40B4-BE49-F238E27FC236}">
                    <a16:creationId xmlns:a16="http://schemas.microsoft.com/office/drawing/2014/main" id="{A15F7EDF-571D-5AA2-42A0-5216A76CD95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41085" y="2968463"/>
                <a:ext cx="360000" cy="360000"/>
              </a:xfrm>
              <a:prstGeom prst="rect">
                <a:avLst/>
              </a:prstGeom>
            </p:spPr>
          </p:pic>
          <p:pic>
            <p:nvPicPr>
              <p:cNvPr id="36" name="Graphic 35" descr="Bowl outline">
                <a:extLst>
                  <a:ext uri="{FF2B5EF4-FFF2-40B4-BE49-F238E27FC236}">
                    <a16:creationId xmlns:a16="http://schemas.microsoft.com/office/drawing/2014/main" id="{F3ACBD16-891C-8059-2B87-D630EF9EB355}"/>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205938" y="3056680"/>
                <a:ext cx="1800000" cy="1026659"/>
              </a:xfrm>
              <a:prstGeom prst="rect">
                <a:avLst/>
              </a:prstGeom>
            </p:spPr>
          </p:pic>
          <p:pic>
            <p:nvPicPr>
              <p:cNvPr id="37" name="Picture 36" descr="A cartoon orange with a leaf&#10;&#10;Description automatically generated">
                <a:extLst>
                  <a:ext uri="{FF2B5EF4-FFF2-40B4-BE49-F238E27FC236}">
                    <a16:creationId xmlns:a16="http://schemas.microsoft.com/office/drawing/2014/main" id="{E17694F3-C61A-7F3B-8072-1CC0474B45B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53526" y="2973049"/>
                <a:ext cx="360000" cy="360000"/>
              </a:xfrm>
              <a:prstGeom prst="rect">
                <a:avLst/>
              </a:prstGeom>
            </p:spPr>
          </p:pic>
        </p:grpSp>
        <p:grpSp>
          <p:nvGrpSpPr>
            <p:cNvPr id="2" name="Group 1">
              <a:extLst>
                <a:ext uri="{FF2B5EF4-FFF2-40B4-BE49-F238E27FC236}">
                  <a16:creationId xmlns:a16="http://schemas.microsoft.com/office/drawing/2014/main" id="{710CD455-AA47-17E5-3993-96FFEF1ED0B0}"/>
                </a:ext>
              </a:extLst>
            </p:cNvPr>
            <p:cNvGrpSpPr/>
            <p:nvPr/>
          </p:nvGrpSpPr>
          <p:grpSpPr>
            <a:xfrm>
              <a:off x="6749592" y="403198"/>
              <a:ext cx="1800000" cy="1791583"/>
              <a:chOff x="7088269" y="2537416"/>
              <a:chExt cx="1800000" cy="1791583"/>
            </a:xfrm>
          </p:grpSpPr>
          <p:pic>
            <p:nvPicPr>
              <p:cNvPr id="13" name="Picture 12" descr="A red cherries with green leaves&#10;&#10;Description automatically generated">
                <a:extLst>
                  <a:ext uri="{FF2B5EF4-FFF2-40B4-BE49-F238E27FC236}">
                    <a16:creationId xmlns:a16="http://schemas.microsoft.com/office/drawing/2014/main" id="{56EBCFFF-D505-A90E-3095-9DED12E0C9CC}"/>
                  </a:ext>
                </a:extLst>
              </p:cNvPr>
              <p:cNvPicPr>
                <a:picLocks noChangeAspect="1"/>
              </p:cNvPicPr>
              <p:nvPr/>
            </p:nvPicPr>
            <p:blipFill>
              <a:blip r:embed="rId4">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20" name="Picture 19" descr="A cartoon orange with a leaf&#10;&#10;Description automatically generated">
                <a:extLst>
                  <a:ext uri="{FF2B5EF4-FFF2-40B4-BE49-F238E27FC236}">
                    <a16:creationId xmlns:a16="http://schemas.microsoft.com/office/drawing/2014/main" id="{B28AC70C-9C05-1C7F-054E-82BF88F8562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21" name="Graphic 20" descr="Bowl outline">
                <a:extLst>
                  <a:ext uri="{FF2B5EF4-FFF2-40B4-BE49-F238E27FC236}">
                    <a16:creationId xmlns:a16="http://schemas.microsoft.com/office/drawing/2014/main" id="{FEFA188C-7B47-DB6A-C9E6-3804AD996F7E}"/>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22" name="Picture 21" descr="A red apple with green leaf&#10;&#10;Description automatically generated">
                <a:extLst>
                  <a:ext uri="{FF2B5EF4-FFF2-40B4-BE49-F238E27FC236}">
                    <a16:creationId xmlns:a16="http://schemas.microsoft.com/office/drawing/2014/main" id="{A4C6713B-95F1-202D-FEC4-951D98E9C9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23" name="Picture 22" descr="A red apple with green leaf&#10;&#10;Description automatically generated">
                <a:extLst>
                  <a:ext uri="{FF2B5EF4-FFF2-40B4-BE49-F238E27FC236}">
                    <a16:creationId xmlns:a16="http://schemas.microsoft.com/office/drawing/2014/main" id="{7E2FE98F-930A-A2D8-E472-102A5DCAF2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24" name="Picture 23" descr="A red apple with green leaf&#10;&#10;Description automatically generated">
                <a:extLst>
                  <a:ext uri="{FF2B5EF4-FFF2-40B4-BE49-F238E27FC236}">
                    <a16:creationId xmlns:a16="http://schemas.microsoft.com/office/drawing/2014/main" id="{D7560C8D-D3D3-039C-3236-BEA0443A97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25" name="Picture 24" descr="A red apple with green leaf&#10;&#10;Description automatically generated">
                <a:extLst>
                  <a:ext uri="{FF2B5EF4-FFF2-40B4-BE49-F238E27FC236}">
                    <a16:creationId xmlns:a16="http://schemas.microsoft.com/office/drawing/2014/main" id="{6647AF35-3DA1-7579-5BCD-F8A1E152DD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26" name="Picture 25" descr="A cartoon orange with a leaf&#10;&#10;Description automatically generated">
                <a:extLst>
                  <a:ext uri="{FF2B5EF4-FFF2-40B4-BE49-F238E27FC236}">
                    <a16:creationId xmlns:a16="http://schemas.microsoft.com/office/drawing/2014/main" id="{7D4B5737-9067-97D6-0E51-80A74CE0387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27" name="Picture 26" descr="A red cherries with green leaves&#10;&#10;Description automatically generated">
                <a:extLst>
                  <a:ext uri="{FF2B5EF4-FFF2-40B4-BE49-F238E27FC236}">
                    <a16:creationId xmlns:a16="http://schemas.microsoft.com/office/drawing/2014/main" id="{5258E9C5-EACC-6B4D-D979-2F28CDF4C66E}"/>
                  </a:ext>
                </a:extLst>
              </p:cNvPr>
              <p:cNvPicPr>
                <a:picLocks noChangeAspect="1"/>
              </p:cNvPicPr>
              <p:nvPr/>
            </p:nvPicPr>
            <p:blipFill>
              <a:blip r:embed="rId4">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28" name="Picture 27" descr="A red cherries with green leaves&#10;&#10;Description automatically generated">
                <a:extLst>
                  <a:ext uri="{FF2B5EF4-FFF2-40B4-BE49-F238E27FC236}">
                    <a16:creationId xmlns:a16="http://schemas.microsoft.com/office/drawing/2014/main" id="{74C7AE99-6DF5-798C-7C87-E0A93D0214B6}"/>
                  </a:ext>
                </a:extLst>
              </p:cNvPr>
              <p:cNvPicPr>
                <a:picLocks noChangeAspect="1"/>
              </p:cNvPicPr>
              <p:nvPr/>
            </p:nvPicPr>
            <p:blipFill>
              <a:blip r:embed="rId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29" name="Picture 28" descr="A red cherries with green leaves&#10;&#10;Description automatically generated">
                <a:extLst>
                  <a:ext uri="{FF2B5EF4-FFF2-40B4-BE49-F238E27FC236}">
                    <a16:creationId xmlns:a16="http://schemas.microsoft.com/office/drawing/2014/main" id="{CA77A383-A2E6-E803-187E-76E6384E2655}"/>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grpSp>
        <p:nvGrpSpPr>
          <p:cNvPr id="8" name="Group 7">
            <a:extLst>
              <a:ext uri="{FF2B5EF4-FFF2-40B4-BE49-F238E27FC236}">
                <a16:creationId xmlns:a16="http://schemas.microsoft.com/office/drawing/2014/main" id="{5FB2DB96-B454-E01F-5184-49EBCBB7348D}"/>
              </a:ext>
            </a:extLst>
          </p:cNvPr>
          <p:cNvGrpSpPr/>
          <p:nvPr/>
        </p:nvGrpSpPr>
        <p:grpSpPr>
          <a:xfrm>
            <a:off x="605975" y="608811"/>
            <a:ext cx="5099408" cy="4180540"/>
            <a:chOff x="4879770" y="421898"/>
            <a:chExt cx="5099408" cy="4180540"/>
          </a:xfrm>
        </p:grpSpPr>
        <p:cxnSp>
          <p:nvCxnSpPr>
            <p:cNvPr id="9" name="Straight Connector 8">
              <a:extLst>
                <a:ext uri="{FF2B5EF4-FFF2-40B4-BE49-F238E27FC236}">
                  <a16:creationId xmlns:a16="http://schemas.microsoft.com/office/drawing/2014/main" id="{93B2C76C-CF32-C18B-F168-D1CE23A740BB}"/>
                </a:ext>
              </a:extLst>
            </p:cNvPr>
            <p:cNvCxnSpPr>
              <a:cxnSpLocks/>
              <a:stCxn id="11" idx="2"/>
            </p:cNvCxnSpPr>
            <p:nvPr/>
          </p:nvCxnSpPr>
          <p:spPr>
            <a:xfrm flipH="1">
              <a:off x="6603901" y="2466878"/>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 name="Rounded Rectangle 10">
              <a:extLst>
                <a:ext uri="{FF2B5EF4-FFF2-40B4-BE49-F238E27FC236}">
                  <a16:creationId xmlns:a16="http://schemas.microsoft.com/office/drawing/2014/main" id="{29651316-D8C1-9905-0B8B-010B7108961F}"/>
                </a:ext>
              </a:extLst>
            </p:cNvPr>
            <p:cNvSpPr/>
            <p:nvPr/>
          </p:nvSpPr>
          <p:spPr>
            <a:xfrm>
              <a:off x="6023549" y="1926878"/>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the color of the fruit red?</a:t>
              </a:r>
            </a:p>
          </p:txBody>
        </p:sp>
        <p:cxnSp>
          <p:nvCxnSpPr>
            <p:cNvPr id="12" name="Straight Connector 11">
              <a:extLst>
                <a:ext uri="{FF2B5EF4-FFF2-40B4-BE49-F238E27FC236}">
                  <a16:creationId xmlns:a16="http://schemas.microsoft.com/office/drawing/2014/main" id="{77102340-A429-A931-98E6-0020070C8F0A}"/>
                </a:ext>
              </a:extLst>
            </p:cNvPr>
            <p:cNvCxnSpPr>
              <a:cxnSpLocks/>
              <a:stCxn id="11" idx="2"/>
            </p:cNvCxnSpPr>
            <p:nvPr/>
          </p:nvCxnSpPr>
          <p:spPr>
            <a:xfrm>
              <a:off x="7643549" y="2466878"/>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DD33E308-B8FD-194A-4E01-0E500E49F3A0}"/>
                </a:ext>
              </a:extLst>
            </p:cNvPr>
            <p:cNvSpPr txBox="1"/>
            <p:nvPr/>
          </p:nvSpPr>
          <p:spPr>
            <a:xfrm>
              <a:off x="6325309" y="2521923"/>
              <a:ext cx="537070" cy="323165"/>
            </a:xfrm>
            <a:prstGeom prst="rect">
              <a:avLst/>
            </a:prstGeom>
            <a:noFill/>
          </p:spPr>
          <p:txBody>
            <a:bodyPr wrap="none" rtlCol="0">
              <a:spAutoFit/>
            </a:bodyPr>
            <a:lstStyle/>
            <a:p>
              <a:r>
                <a:rPr lang="en-US" sz="1500" b="1" dirty="0">
                  <a:solidFill>
                    <a:srgbClr val="00B050"/>
                  </a:solidFill>
                </a:rPr>
                <a:t>True</a:t>
              </a:r>
            </a:p>
          </p:txBody>
        </p:sp>
        <p:sp>
          <p:nvSpPr>
            <p:cNvPr id="15" name="TextBox 14">
              <a:extLst>
                <a:ext uri="{FF2B5EF4-FFF2-40B4-BE49-F238E27FC236}">
                  <a16:creationId xmlns:a16="http://schemas.microsoft.com/office/drawing/2014/main" id="{9A0EB97B-970F-547E-49C9-8BC6EE0F2C06}"/>
                </a:ext>
              </a:extLst>
            </p:cNvPr>
            <p:cNvSpPr txBox="1"/>
            <p:nvPr/>
          </p:nvSpPr>
          <p:spPr>
            <a:xfrm>
              <a:off x="8258711" y="2550429"/>
              <a:ext cx="581762" cy="323165"/>
            </a:xfrm>
            <a:prstGeom prst="rect">
              <a:avLst/>
            </a:prstGeom>
            <a:noFill/>
          </p:spPr>
          <p:txBody>
            <a:bodyPr wrap="none" rtlCol="0">
              <a:spAutoFit/>
            </a:bodyPr>
            <a:lstStyle/>
            <a:p>
              <a:r>
                <a:rPr lang="en-US" sz="1500" b="1" dirty="0">
                  <a:solidFill>
                    <a:srgbClr val="FF0000"/>
                  </a:solidFill>
                </a:rPr>
                <a:t>False</a:t>
              </a:r>
            </a:p>
          </p:txBody>
        </p:sp>
        <p:grpSp>
          <p:nvGrpSpPr>
            <p:cNvPr id="17" name="Group 16">
              <a:extLst>
                <a:ext uri="{FF2B5EF4-FFF2-40B4-BE49-F238E27FC236}">
                  <a16:creationId xmlns:a16="http://schemas.microsoft.com/office/drawing/2014/main" id="{9CD5E3A0-06DC-FB81-338E-52DA61E7E00D}"/>
                </a:ext>
              </a:extLst>
            </p:cNvPr>
            <p:cNvGrpSpPr/>
            <p:nvPr/>
          </p:nvGrpSpPr>
          <p:grpSpPr>
            <a:xfrm>
              <a:off x="4879770" y="3066465"/>
              <a:ext cx="1800000" cy="1535973"/>
              <a:chOff x="7088269" y="2793026"/>
              <a:chExt cx="1800000" cy="1535973"/>
            </a:xfrm>
          </p:grpSpPr>
          <p:pic>
            <p:nvPicPr>
              <p:cNvPr id="57" name="Picture 56" descr="A red cherries with green leaves&#10;&#10;Description automatically generated">
                <a:extLst>
                  <a:ext uri="{FF2B5EF4-FFF2-40B4-BE49-F238E27FC236}">
                    <a16:creationId xmlns:a16="http://schemas.microsoft.com/office/drawing/2014/main" id="{EB5B2F3B-0F47-AEEA-A742-81DDB2EB3FE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58" name="Graphic 57" descr="Bowl outline">
                <a:extLst>
                  <a:ext uri="{FF2B5EF4-FFF2-40B4-BE49-F238E27FC236}">
                    <a16:creationId xmlns:a16="http://schemas.microsoft.com/office/drawing/2014/main" id="{6A348D0A-00EA-E2CB-604E-5B6E6BAB1F97}"/>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59" name="Picture 58" descr="A red apple with green leaf&#10;&#10;Description automatically generated">
                <a:extLst>
                  <a:ext uri="{FF2B5EF4-FFF2-40B4-BE49-F238E27FC236}">
                    <a16:creationId xmlns:a16="http://schemas.microsoft.com/office/drawing/2014/main" id="{8B6BBB09-DC0E-34FF-A9F7-79482AF822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60" name="Picture 59" descr="A red apple with green leaf&#10;&#10;Description automatically generated">
                <a:extLst>
                  <a:ext uri="{FF2B5EF4-FFF2-40B4-BE49-F238E27FC236}">
                    <a16:creationId xmlns:a16="http://schemas.microsoft.com/office/drawing/2014/main" id="{A020C1BC-895F-B552-9640-5633562FA2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61" name="Picture 60" descr="A red apple with green leaf&#10;&#10;Description automatically generated">
                <a:extLst>
                  <a:ext uri="{FF2B5EF4-FFF2-40B4-BE49-F238E27FC236}">
                    <a16:creationId xmlns:a16="http://schemas.microsoft.com/office/drawing/2014/main" id="{D2127ECB-777C-D9D9-594E-B8F3869348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62" name="Picture 61" descr="A red apple with green leaf&#10;&#10;Description automatically generated">
                <a:extLst>
                  <a:ext uri="{FF2B5EF4-FFF2-40B4-BE49-F238E27FC236}">
                    <a16:creationId xmlns:a16="http://schemas.microsoft.com/office/drawing/2014/main" id="{C4C4ECF0-AF16-C071-1C13-5A36C0609BF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63" name="Picture 62" descr="A red cherries with green leaves&#10;&#10;Description automatically generated">
                <a:extLst>
                  <a:ext uri="{FF2B5EF4-FFF2-40B4-BE49-F238E27FC236}">
                    <a16:creationId xmlns:a16="http://schemas.microsoft.com/office/drawing/2014/main" id="{8CCED901-68CB-ED9B-DD4D-59D913C488AA}"/>
                  </a:ext>
                </a:extLst>
              </p:cNvPr>
              <p:cNvPicPr>
                <a:picLocks noChangeAspect="1"/>
              </p:cNvPicPr>
              <p:nvPr/>
            </p:nvPicPr>
            <p:blipFill>
              <a:blip r:embed="rId4">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64" name="Picture 63" descr="A red cherries with green leaves&#10;&#10;Description automatically generated">
                <a:extLst>
                  <a:ext uri="{FF2B5EF4-FFF2-40B4-BE49-F238E27FC236}">
                    <a16:creationId xmlns:a16="http://schemas.microsoft.com/office/drawing/2014/main" id="{5D316287-0C91-C2FD-5462-87EF8A49768B}"/>
                  </a:ext>
                </a:extLst>
              </p:cNvPr>
              <p:cNvPicPr>
                <a:picLocks noChangeAspect="1"/>
              </p:cNvPicPr>
              <p:nvPr/>
            </p:nvPicPr>
            <p:blipFill>
              <a:blip r:embed="rId4">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20427" y="2793026"/>
                <a:ext cx="360000" cy="360000"/>
              </a:xfrm>
              <a:prstGeom prst="rect">
                <a:avLst/>
              </a:prstGeom>
            </p:spPr>
          </p:pic>
          <p:pic>
            <p:nvPicPr>
              <p:cNvPr id="65" name="Picture 64" descr="A red cherries with green leaves&#10;&#10;Description automatically generated">
                <a:extLst>
                  <a:ext uri="{FF2B5EF4-FFF2-40B4-BE49-F238E27FC236}">
                    <a16:creationId xmlns:a16="http://schemas.microsoft.com/office/drawing/2014/main" id="{03C0212A-4344-5A80-F288-2E59844F6126}"/>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nvGrpSpPr>
            <p:cNvPr id="18" name="Group 17">
              <a:extLst>
                <a:ext uri="{FF2B5EF4-FFF2-40B4-BE49-F238E27FC236}">
                  <a16:creationId xmlns:a16="http://schemas.microsoft.com/office/drawing/2014/main" id="{7F105B0C-361C-3FA8-54B3-6FA0CEA04CBA}"/>
                </a:ext>
              </a:extLst>
            </p:cNvPr>
            <p:cNvGrpSpPr/>
            <p:nvPr/>
          </p:nvGrpSpPr>
          <p:grpSpPr>
            <a:xfrm>
              <a:off x="8179178" y="3442670"/>
              <a:ext cx="1800000" cy="1114876"/>
              <a:chOff x="7205938" y="2968463"/>
              <a:chExt cx="1800000" cy="1114876"/>
            </a:xfrm>
          </p:grpSpPr>
          <p:pic>
            <p:nvPicPr>
              <p:cNvPr id="52" name="Picture 51" descr="A cartoon orange with a leaf&#10;&#10;Description automatically generated">
                <a:extLst>
                  <a:ext uri="{FF2B5EF4-FFF2-40B4-BE49-F238E27FC236}">
                    <a16:creationId xmlns:a16="http://schemas.microsoft.com/office/drawing/2014/main" id="{ADAEAF14-129A-E096-7DC1-6CCE72470EF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41085" y="2968463"/>
                <a:ext cx="360000" cy="360000"/>
              </a:xfrm>
              <a:prstGeom prst="rect">
                <a:avLst/>
              </a:prstGeom>
            </p:spPr>
          </p:pic>
          <p:pic>
            <p:nvPicPr>
              <p:cNvPr id="55" name="Graphic 54" descr="Bowl outline">
                <a:extLst>
                  <a:ext uri="{FF2B5EF4-FFF2-40B4-BE49-F238E27FC236}">
                    <a16:creationId xmlns:a16="http://schemas.microsoft.com/office/drawing/2014/main" id="{543C4A8B-DD2F-D2DE-A25E-7987F6CC5E1F}"/>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205938" y="3056680"/>
                <a:ext cx="1800000" cy="1026659"/>
              </a:xfrm>
              <a:prstGeom prst="rect">
                <a:avLst/>
              </a:prstGeom>
            </p:spPr>
          </p:pic>
          <p:pic>
            <p:nvPicPr>
              <p:cNvPr id="56" name="Picture 55" descr="A cartoon orange with a leaf&#10;&#10;Description automatically generated">
                <a:extLst>
                  <a:ext uri="{FF2B5EF4-FFF2-40B4-BE49-F238E27FC236}">
                    <a16:creationId xmlns:a16="http://schemas.microsoft.com/office/drawing/2014/main" id="{F3F9545F-4AB6-B53F-C90D-6B0A4159883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53526" y="2973049"/>
                <a:ext cx="360000" cy="360000"/>
              </a:xfrm>
              <a:prstGeom prst="rect">
                <a:avLst/>
              </a:prstGeom>
            </p:spPr>
          </p:pic>
        </p:grpSp>
        <p:grpSp>
          <p:nvGrpSpPr>
            <p:cNvPr id="19" name="Group 18">
              <a:extLst>
                <a:ext uri="{FF2B5EF4-FFF2-40B4-BE49-F238E27FC236}">
                  <a16:creationId xmlns:a16="http://schemas.microsoft.com/office/drawing/2014/main" id="{8FD790F4-0E0A-D40E-C75D-D443058F4B5B}"/>
                </a:ext>
              </a:extLst>
            </p:cNvPr>
            <p:cNvGrpSpPr/>
            <p:nvPr/>
          </p:nvGrpSpPr>
          <p:grpSpPr>
            <a:xfrm>
              <a:off x="6749592" y="421898"/>
              <a:ext cx="1800000" cy="1791583"/>
              <a:chOff x="7088269" y="2537416"/>
              <a:chExt cx="1800000" cy="1791583"/>
            </a:xfrm>
          </p:grpSpPr>
          <p:pic>
            <p:nvPicPr>
              <p:cNvPr id="38" name="Picture 37" descr="A red cherries with green leaves&#10;&#10;Description automatically generated">
                <a:extLst>
                  <a:ext uri="{FF2B5EF4-FFF2-40B4-BE49-F238E27FC236}">
                    <a16:creationId xmlns:a16="http://schemas.microsoft.com/office/drawing/2014/main" id="{16C7E6C9-8B68-D767-FD14-C0D5FE4C8DAD}"/>
                  </a:ext>
                </a:extLst>
              </p:cNvPr>
              <p:cNvPicPr>
                <a:picLocks noChangeAspect="1"/>
              </p:cNvPicPr>
              <p:nvPr/>
            </p:nvPicPr>
            <p:blipFill>
              <a:blip r:embed="rId4">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39" name="Picture 38" descr="A cartoon orange with a leaf&#10;&#10;Description automatically generated">
                <a:extLst>
                  <a:ext uri="{FF2B5EF4-FFF2-40B4-BE49-F238E27FC236}">
                    <a16:creationId xmlns:a16="http://schemas.microsoft.com/office/drawing/2014/main" id="{08DA55D8-AC9F-155F-1F7A-4405BD71107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40" name="Graphic 39" descr="Bowl outline">
                <a:extLst>
                  <a:ext uri="{FF2B5EF4-FFF2-40B4-BE49-F238E27FC236}">
                    <a16:creationId xmlns:a16="http://schemas.microsoft.com/office/drawing/2014/main" id="{DE2716C3-3A82-7994-0A98-E1A23698729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41" name="Picture 40" descr="A red apple with green leaf&#10;&#10;Description automatically generated">
                <a:extLst>
                  <a:ext uri="{FF2B5EF4-FFF2-40B4-BE49-F238E27FC236}">
                    <a16:creationId xmlns:a16="http://schemas.microsoft.com/office/drawing/2014/main" id="{35104CCC-05A2-94E7-AF03-68DD8C817C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42" name="Picture 41" descr="A red apple with green leaf&#10;&#10;Description automatically generated">
                <a:extLst>
                  <a:ext uri="{FF2B5EF4-FFF2-40B4-BE49-F238E27FC236}">
                    <a16:creationId xmlns:a16="http://schemas.microsoft.com/office/drawing/2014/main" id="{3BADD13E-4B2E-B5F3-289E-C97F1718E5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43" name="Picture 42" descr="A red apple with green leaf&#10;&#10;Description automatically generated">
                <a:extLst>
                  <a:ext uri="{FF2B5EF4-FFF2-40B4-BE49-F238E27FC236}">
                    <a16:creationId xmlns:a16="http://schemas.microsoft.com/office/drawing/2014/main" id="{E24518AF-33EB-486F-4A76-439E1AFC32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44" name="Picture 43" descr="A red apple with green leaf&#10;&#10;Description automatically generated">
                <a:extLst>
                  <a:ext uri="{FF2B5EF4-FFF2-40B4-BE49-F238E27FC236}">
                    <a16:creationId xmlns:a16="http://schemas.microsoft.com/office/drawing/2014/main" id="{D6F12D9E-8BE4-1468-295A-2F75A42021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45" name="Picture 44" descr="A cartoon orange with a leaf&#10;&#10;Description automatically generated">
                <a:extLst>
                  <a:ext uri="{FF2B5EF4-FFF2-40B4-BE49-F238E27FC236}">
                    <a16:creationId xmlns:a16="http://schemas.microsoft.com/office/drawing/2014/main" id="{A50FE5FF-6F54-F5B8-802D-E26D10D4C86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48" name="Picture 47" descr="A red cherries with green leaves&#10;&#10;Description automatically generated">
                <a:extLst>
                  <a:ext uri="{FF2B5EF4-FFF2-40B4-BE49-F238E27FC236}">
                    <a16:creationId xmlns:a16="http://schemas.microsoft.com/office/drawing/2014/main" id="{CD87D9DD-CD4C-5E98-B73D-8F409DE85035}"/>
                  </a:ext>
                </a:extLst>
              </p:cNvPr>
              <p:cNvPicPr>
                <a:picLocks noChangeAspect="1"/>
              </p:cNvPicPr>
              <p:nvPr/>
            </p:nvPicPr>
            <p:blipFill>
              <a:blip r:embed="rId4">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50" name="Picture 49" descr="A red cherries with green leaves&#10;&#10;Description automatically generated">
                <a:extLst>
                  <a:ext uri="{FF2B5EF4-FFF2-40B4-BE49-F238E27FC236}">
                    <a16:creationId xmlns:a16="http://schemas.microsoft.com/office/drawing/2014/main" id="{466A1439-E8D4-D252-5BE5-E0254968D87B}"/>
                  </a:ext>
                </a:extLst>
              </p:cNvPr>
              <p:cNvPicPr>
                <a:picLocks noChangeAspect="1"/>
              </p:cNvPicPr>
              <p:nvPr/>
            </p:nvPicPr>
            <p:blipFill>
              <a:blip r:embed="rId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51" name="Picture 50" descr="A red cherries with green leaves&#10;&#10;Description automatically generated">
                <a:extLst>
                  <a:ext uri="{FF2B5EF4-FFF2-40B4-BE49-F238E27FC236}">
                    <a16:creationId xmlns:a16="http://schemas.microsoft.com/office/drawing/2014/main" id="{31F0AA60-F0B6-9338-3281-B4570B70C410}"/>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mc:AlternateContent xmlns:mc="http://schemas.openxmlformats.org/markup-compatibility/2006">
        <mc:Choice xmlns:p14="http://schemas.microsoft.com/office/powerpoint/2010/main" Requires="p14">
          <p:contentPart p14:bwMode="auto" r:id="rId16">
            <p14:nvContentPartPr>
              <p14:cNvPr id="3" name="Ink 2">
                <a:extLst>
                  <a:ext uri="{FF2B5EF4-FFF2-40B4-BE49-F238E27FC236}">
                    <a16:creationId xmlns:a16="http://schemas.microsoft.com/office/drawing/2014/main" id="{CC1BA4D5-38C8-5C8B-1C0F-C94CAB0CB129}"/>
                  </a:ext>
                </a:extLst>
              </p14:cNvPr>
              <p14:cNvContentPartPr/>
              <p14:nvPr/>
            </p14:nvContentPartPr>
            <p14:xfrm>
              <a:off x="268333" y="247058"/>
              <a:ext cx="5788440" cy="4708440"/>
            </p14:xfrm>
          </p:contentPart>
        </mc:Choice>
        <mc:Fallback>
          <p:pic>
            <p:nvPicPr>
              <p:cNvPr id="3" name="Ink 2">
                <a:extLst>
                  <a:ext uri="{FF2B5EF4-FFF2-40B4-BE49-F238E27FC236}">
                    <a16:creationId xmlns:a16="http://schemas.microsoft.com/office/drawing/2014/main" id="{CC1BA4D5-38C8-5C8B-1C0F-C94CAB0CB129}"/>
                  </a:ext>
                </a:extLst>
              </p:cNvPr>
              <p:cNvPicPr/>
              <p:nvPr/>
            </p:nvPicPr>
            <p:blipFill>
              <a:blip r:embed="rId17"/>
              <a:stretch>
                <a:fillRect/>
              </a:stretch>
            </p:blipFill>
            <p:spPr>
              <a:xfrm>
                <a:off x="250333" y="229058"/>
                <a:ext cx="5824080" cy="4744080"/>
              </a:xfrm>
              <a:prstGeom prst="rect">
                <a:avLst/>
              </a:prstGeom>
            </p:spPr>
          </p:pic>
        </mc:Fallback>
      </mc:AlternateContent>
    </p:spTree>
    <p:extLst>
      <p:ext uri="{BB962C8B-B14F-4D97-AF65-F5344CB8AC3E}">
        <p14:creationId xmlns:p14="http://schemas.microsoft.com/office/powerpoint/2010/main" val="263456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69" name="TextBox 68">
            <a:extLst>
              <a:ext uri="{FF2B5EF4-FFF2-40B4-BE49-F238E27FC236}">
                <a16:creationId xmlns:a16="http://schemas.microsoft.com/office/drawing/2014/main" id="{870BC567-3879-5DE0-6A8C-726585CD2B47}"/>
              </a:ext>
            </a:extLst>
          </p:cNvPr>
          <p:cNvSpPr txBox="1"/>
          <p:nvPr/>
        </p:nvSpPr>
        <p:spPr>
          <a:xfrm>
            <a:off x="1901639" y="5271441"/>
            <a:ext cx="8107312" cy="1200329"/>
          </a:xfrm>
          <a:custGeom>
            <a:avLst/>
            <a:gdLst>
              <a:gd name="connsiteX0" fmla="*/ 0 w 8107312"/>
              <a:gd name="connsiteY0" fmla="*/ 0 h 1200329"/>
              <a:gd name="connsiteX1" fmla="*/ 498021 w 8107312"/>
              <a:gd name="connsiteY1" fmla="*/ 0 h 1200329"/>
              <a:gd name="connsiteX2" fmla="*/ 833895 w 8107312"/>
              <a:gd name="connsiteY2" fmla="*/ 0 h 1200329"/>
              <a:gd name="connsiteX3" fmla="*/ 1575135 w 8107312"/>
              <a:gd name="connsiteY3" fmla="*/ 0 h 1200329"/>
              <a:gd name="connsiteX4" fmla="*/ 2073155 w 8107312"/>
              <a:gd name="connsiteY4" fmla="*/ 0 h 1200329"/>
              <a:gd name="connsiteX5" fmla="*/ 2571176 w 8107312"/>
              <a:gd name="connsiteY5" fmla="*/ 0 h 1200329"/>
              <a:gd name="connsiteX6" fmla="*/ 3312416 w 8107312"/>
              <a:gd name="connsiteY6" fmla="*/ 0 h 1200329"/>
              <a:gd name="connsiteX7" fmla="*/ 3729364 w 8107312"/>
              <a:gd name="connsiteY7" fmla="*/ 0 h 1200329"/>
              <a:gd name="connsiteX8" fmla="*/ 4470603 w 8107312"/>
              <a:gd name="connsiteY8" fmla="*/ 0 h 1200329"/>
              <a:gd name="connsiteX9" fmla="*/ 5211843 w 8107312"/>
              <a:gd name="connsiteY9" fmla="*/ 0 h 1200329"/>
              <a:gd name="connsiteX10" fmla="*/ 5790937 w 8107312"/>
              <a:gd name="connsiteY10" fmla="*/ 0 h 1200329"/>
              <a:gd name="connsiteX11" fmla="*/ 6532177 w 8107312"/>
              <a:gd name="connsiteY11" fmla="*/ 0 h 1200329"/>
              <a:gd name="connsiteX12" fmla="*/ 7030198 w 8107312"/>
              <a:gd name="connsiteY12" fmla="*/ 0 h 1200329"/>
              <a:gd name="connsiteX13" fmla="*/ 7528218 w 8107312"/>
              <a:gd name="connsiteY13" fmla="*/ 0 h 1200329"/>
              <a:gd name="connsiteX14" fmla="*/ 8107312 w 8107312"/>
              <a:gd name="connsiteY14" fmla="*/ 0 h 1200329"/>
              <a:gd name="connsiteX15" fmla="*/ 8107312 w 8107312"/>
              <a:gd name="connsiteY15" fmla="*/ 388106 h 1200329"/>
              <a:gd name="connsiteX16" fmla="*/ 8107312 w 8107312"/>
              <a:gd name="connsiteY16" fmla="*/ 788216 h 1200329"/>
              <a:gd name="connsiteX17" fmla="*/ 8107312 w 8107312"/>
              <a:gd name="connsiteY17" fmla="*/ 1200329 h 1200329"/>
              <a:gd name="connsiteX18" fmla="*/ 7447145 w 8107312"/>
              <a:gd name="connsiteY18" fmla="*/ 1200329 h 1200329"/>
              <a:gd name="connsiteX19" fmla="*/ 7111271 w 8107312"/>
              <a:gd name="connsiteY19" fmla="*/ 1200329 h 1200329"/>
              <a:gd name="connsiteX20" fmla="*/ 6694323 w 8107312"/>
              <a:gd name="connsiteY20" fmla="*/ 1200329 h 1200329"/>
              <a:gd name="connsiteX21" fmla="*/ 5953083 w 8107312"/>
              <a:gd name="connsiteY21" fmla="*/ 1200329 h 1200329"/>
              <a:gd name="connsiteX22" fmla="*/ 5373990 w 8107312"/>
              <a:gd name="connsiteY22" fmla="*/ 1200329 h 1200329"/>
              <a:gd name="connsiteX23" fmla="*/ 4957042 w 8107312"/>
              <a:gd name="connsiteY23" fmla="*/ 1200329 h 1200329"/>
              <a:gd name="connsiteX24" fmla="*/ 4377948 w 8107312"/>
              <a:gd name="connsiteY24" fmla="*/ 1200329 h 1200329"/>
              <a:gd name="connsiteX25" fmla="*/ 4042074 w 8107312"/>
              <a:gd name="connsiteY25" fmla="*/ 1200329 h 1200329"/>
              <a:gd name="connsiteX26" fmla="*/ 3706200 w 8107312"/>
              <a:gd name="connsiteY26" fmla="*/ 1200329 h 1200329"/>
              <a:gd name="connsiteX27" fmla="*/ 3127106 w 8107312"/>
              <a:gd name="connsiteY27" fmla="*/ 1200329 h 1200329"/>
              <a:gd name="connsiteX28" fmla="*/ 2710159 w 8107312"/>
              <a:gd name="connsiteY28" fmla="*/ 1200329 h 1200329"/>
              <a:gd name="connsiteX29" fmla="*/ 2049992 w 8107312"/>
              <a:gd name="connsiteY29" fmla="*/ 1200329 h 1200329"/>
              <a:gd name="connsiteX30" fmla="*/ 1633044 w 8107312"/>
              <a:gd name="connsiteY30" fmla="*/ 1200329 h 1200329"/>
              <a:gd name="connsiteX31" fmla="*/ 972877 w 8107312"/>
              <a:gd name="connsiteY31" fmla="*/ 1200329 h 1200329"/>
              <a:gd name="connsiteX32" fmla="*/ 637003 w 8107312"/>
              <a:gd name="connsiteY32" fmla="*/ 1200329 h 1200329"/>
              <a:gd name="connsiteX33" fmla="*/ 0 w 8107312"/>
              <a:gd name="connsiteY33" fmla="*/ 1200329 h 1200329"/>
              <a:gd name="connsiteX34" fmla="*/ 0 w 8107312"/>
              <a:gd name="connsiteY34" fmla="*/ 824226 h 1200329"/>
              <a:gd name="connsiteX35" fmla="*/ 0 w 8107312"/>
              <a:gd name="connsiteY35" fmla="*/ 400110 h 1200329"/>
              <a:gd name="connsiteX36" fmla="*/ 0 w 8107312"/>
              <a:gd name="connsiteY36"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107312" h="1200329" extrusionOk="0">
                <a:moveTo>
                  <a:pt x="0" y="0"/>
                </a:moveTo>
                <a:cubicBezTo>
                  <a:pt x="147887" y="-14133"/>
                  <a:pt x="364556" y="30815"/>
                  <a:pt x="498021" y="0"/>
                </a:cubicBezTo>
                <a:cubicBezTo>
                  <a:pt x="631486" y="-30815"/>
                  <a:pt x="685690" y="2591"/>
                  <a:pt x="833895" y="0"/>
                </a:cubicBezTo>
                <a:cubicBezTo>
                  <a:pt x="982100" y="-2591"/>
                  <a:pt x="1326556" y="51571"/>
                  <a:pt x="1575135" y="0"/>
                </a:cubicBezTo>
                <a:cubicBezTo>
                  <a:pt x="1823714" y="-51571"/>
                  <a:pt x="1855283" y="52106"/>
                  <a:pt x="2073155" y="0"/>
                </a:cubicBezTo>
                <a:cubicBezTo>
                  <a:pt x="2291027" y="-52106"/>
                  <a:pt x="2351383" y="48044"/>
                  <a:pt x="2571176" y="0"/>
                </a:cubicBezTo>
                <a:cubicBezTo>
                  <a:pt x="2790969" y="-48044"/>
                  <a:pt x="3092660" y="72285"/>
                  <a:pt x="3312416" y="0"/>
                </a:cubicBezTo>
                <a:cubicBezTo>
                  <a:pt x="3532172" y="-72285"/>
                  <a:pt x="3553244" y="20217"/>
                  <a:pt x="3729364" y="0"/>
                </a:cubicBezTo>
                <a:cubicBezTo>
                  <a:pt x="3905484" y="-20217"/>
                  <a:pt x="4113118" y="8734"/>
                  <a:pt x="4470603" y="0"/>
                </a:cubicBezTo>
                <a:cubicBezTo>
                  <a:pt x="4828088" y="-8734"/>
                  <a:pt x="5050473" y="8120"/>
                  <a:pt x="5211843" y="0"/>
                </a:cubicBezTo>
                <a:cubicBezTo>
                  <a:pt x="5373213" y="-8120"/>
                  <a:pt x="5604792" y="52453"/>
                  <a:pt x="5790937" y="0"/>
                </a:cubicBezTo>
                <a:cubicBezTo>
                  <a:pt x="5977082" y="-52453"/>
                  <a:pt x="6343583" y="82879"/>
                  <a:pt x="6532177" y="0"/>
                </a:cubicBezTo>
                <a:cubicBezTo>
                  <a:pt x="6720771" y="-82879"/>
                  <a:pt x="6877728" y="865"/>
                  <a:pt x="7030198" y="0"/>
                </a:cubicBezTo>
                <a:cubicBezTo>
                  <a:pt x="7182668" y="-865"/>
                  <a:pt x="7361177" y="43458"/>
                  <a:pt x="7528218" y="0"/>
                </a:cubicBezTo>
                <a:cubicBezTo>
                  <a:pt x="7695259" y="-43458"/>
                  <a:pt x="7957433" y="44672"/>
                  <a:pt x="8107312" y="0"/>
                </a:cubicBezTo>
                <a:cubicBezTo>
                  <a:pt x="8110586" y="157899"/>
                  <a:pt x="8078979" y="259263"/>
                  <a:pt x="8107312" y="388106"/>
                </a:cubicBezTo>
                <a:cubicBezTo>
                  <a:pt x="8135645" y="516949"/>
                  <a:pt x="8085641" y="698512"/>
                  <a:pt x="8107312" y="788216"/>
                </a:cubicBezTo>
                <a:cubicBezTo>
                  <a:pt x="8128983" y="877920"/>
                  <a:pt x="8071852" y="1055186"/>
                  <a:pt x="8107312" y="1200329"/>
                </a:cubicBezTo>
                <a:cubicBezTo>
                  <a:pt x="7867233" y="1208430"/>
                  <a:pt x="7694218" y="1136910"/>
                  <a:pt x="7447145" y="1200329"/>
                </a:cubicBezTo>
                <a:cubicBezTo>
                  <a:pt x="7200072" y="1263748"/>
                  <a:pt x="7261530" y="1162460"/>
                  <a:pt x="7111271" y="1200329"/>
                </a:cubicBezTo>
                <a:cubicBezTo>
                  <a:pt x="6961012" y="1238198"/>
                  <a:pt x="6880365" y="1191609"/>
                  <a:pt x="6694323" y="1200329"/>
                </a:cubicBezTo>
                <a:cubicBezTo>
                  <a:pt x="6508281" y="1209049"/>
                  <a:pt x="6166025" y="1152479"/>
                  <a:pt x="5953083" y="1200329"/>
                </a:cubicBezTo>
                <a:cubicBezTo>
                  <a:pt x="5740141" y="1248179"/>
                  <a:pt x="5661053" y="1136831"/>
                  <a:pt x="5373990" y="1200329"/>
                </a:cubicBezTo>
                <a:cubicBezTo>
                  <a:pt x="5086927" y="1263827"/>
                  <a:pt x="5079376" y="1175509"/>
                  <a:pt x="4957042" y="1200329"/>
                </a:cubicBezTo>
                <a:cubicBezTo>
                  <a:pt x="4834708" y="1225149"/>
                  <a:pt x="4501469" y="1176033"/>
                  <a:pt x="4377948" y="1200329"/>
                </a:cubicBezTo>
                <a:cubicBezTo>
                  <a:pt x="4254427" y="1224625"/>
                  <a:pt x="4195477" y="1185678"/>
                  <a:pt x="4042074" y="1200329"/>
                </a:cubicBezTo>
                <a:cubicBezTo>
                  <a:pt x="3888671" y="1214980"/>
                  <a:pt x="3776194" y="1163131"/>
                  <a:pt x="3706200" y="1200329"/>
                </a:cubicBezTo>
                <a:cubicBezTo>
                  <a:pt x="3636206" y="1237527"/>
                  <a:pt x="3395759" y="1194669"/>
                  <a:pt x="3127106" y="1200329"/>
                </a:cubicBezTo>
                <a:cubicBezTo>
                  <a:pt x="2858453" y="1205989"/>
                  <a:pt x="2859668" y="1199468"/>
                  <a:pt x="2710159" y="1200329"/>
                </a:cubicBezTo>
                <a:cubicBezTo>
                  <a:pt x="2560650" y="1201190"/>
                  <a:pt x="2297626" y="1144200"/>
                  <a:pt x="2049992" y="1200329"/>
                </a:cubicBezTo>
                <a:cubicBezTo>
                  <a:pt x="1802358" y="1256458"/>
                  <a:pt x="1748825" y="1187854"/>
                  <a:pt x="1633044" y="1200329"/>
                </a:cubicBezTo>
                <a:cubicBezTo>
                  <a:pt x="1517263" y="1212804"/>
                  <a:pt x="1148081" y="1169097"/>
                  <a:pt x="972877" y="1200329"/>
                </a:cubicBezTo>
                <a:cubicBezTo>
                  <a:pt x="797673" y="1231561"/>
                  <a:pt x="742233" y="1184270"/>
                  <a:pt x="637003" y="1200329"/>
                </a:cubicBezTo>
                <a:cubicBezTo>
                  <a:pt x="531773" y="1216388"/>
                  <a:pt x="238682" y="1156014"/>
                  <a:pt x="0" y="1200329"/>
                </a:cubicBezTo>
                <a:cubicBezTo>
                  <a:pt x="-13174" y="1019052"/>
                  <a:pt x="8700" y="914411"/>
                  <a:pt x="0" y="824226"/>
                </a:cubicBezTo>
                <a:cubicBezTo>
                  <a:pt x="-8700" y="734041"/>
                  <a:pt x="540" y="502475"/>
                  <a:pt x="0" y="400110"/>
                </a:cubicBezTo>
                <a:cubicBezTo>
                  <a:pt x="-540" y="297745"/>
                  <a:pt x="8673" y="139107"/>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To calculate the Gini Impurity for “</a:t>
            </a:r>
            <a:r>
              <a:rPr lang="en-US" sz="2400" b="1" dirty="0"/>
              <a:t>Is the color of the fruit red?”</a:t>
            </a:r>
            <a:r>
              <a:rPr lang="en-US" sz="2400" dirty="0"/>
              <a:t>, we start by calculating the Gini Impurity for the </a:t>
            </a:r>
            <a:r>
              <a:rPr lang="en-US" sz="2400" b="1" dirty="0"/>
              <a:t>individual leaves</a:t>
            </a:r>
            <a:endParaRPr lang="en-PH" sz="2400" b="1" dirty="0"/>
          </a:p>
        </p:txBody>
      </p:sp>
      <p:grpSp>
        <p:nvGrpSpPr>
          <p:cNvPr id="8" name="Group 7">
            <a:extLst>
              <a:ext uri="{FF2B5EF4-FFF2-40B4-BE49-F238E27FC236}">
                <a16:creationId xmlns:a16="http://schemas.microsoft.com/office/drawing/2014/main" id="{5FB2DB96-B454-E01F-5184-49EBCBB7348D}"/>
              </a:ext>
            </a:extLst>
          </p:cNvPr>
          <p:cNvGrpSpPr/>
          <p:nvPr/>
        </p:nvGrpSpPr>
        <p:grpSpPr>
          <a:xfrm>
            <a:off x="3405591" y="537789"/>
            <a:ext cx="5099408" cy="4180540"/>
            <a:chOff x="4879770" y="421898"/>
            <a:chExt cx="5099408" cy="4180540"/>
          </a:xfrm>
        </p:grpSpPr>
        <p:cxnSp>
          <p:nvCxnSpPr>
            <p:cNvPr id="9" name="Straight Connector 8">
              <a:extLst>
                <a:ext uri="{FF2B5EF4-FFF2-40B4-BE49-F238E27FC236}">
                  <a16:creationId xmlns:a16="http://schemas.microsoft.com/office/drawing/2014/main" id="{93B2C76C-CF32-C18B-F168-D1CE23A740BB}"/>
                </a:ext>
              </a:extLst>
            </p:cNvPr>
            <p:cNvCxnSpPr>
              <a:cxnSpLocks/>
              <a:stCxn id="11" idx="2"/>
            </p:cNvCxnSpPr>
            <p:nvPr/>
          </p:nvCxnSpPr>
          <p:spPr>
            <a:xfrm flipH="1">
              <a:off x="6603901" y="2466878"/>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 name="Rounded Rectangle 10">
              <a:extLst>
                <a:ext uri="{FF2B5EF4-FFF2-40B4-BE49-F238E27FC236}">
                  <a16:creationId xmlns:a16="http://schemas.microsoft.com/office/drawing/2014/main" id="{29651316-D8C1-9905-0B8B-010B7108961F}"/>
                </a:ext>
              </a:extLst>
            </p:cNvPr>
            <p:cNvSpPr/>
            <p:nvPr/>
          </p:nvSpPr>
          <p:spPr>
            <a:xfrm>
              <a:off x="6023549" y="1926878"/>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the color of the fruit red?</a:t>
              </a:r>
            </a:p>
          </p:txBody>
        </p:sp>
        <p:cxnSp>
          <p:nvCxnSpPr>
            <p:cNvPr id="12" name="Straight Connector 11">
              <a:extLst>
                <a:ext uri="{FF2B5EF4-FFF2-40B4-BE49-F238E27FC236}">
                  <a16:creationId xmlns:a16="http://schemas.microsoft.com/office/drawing/2014/main" id="{77102340-A429-A931-98E6-0020070C8F0A}"/>
                </a:ext>
              </a:extLst>
            </p:cNvPr>
            <p:cNvCxnSpPr>
              <a:cxnSpLocks/>
              <a:stCxn id="11" idx="2"/>
            </p:cNvCxnSpPr>
            <p:nvPr/>
          </p:nvCxnSpPr>
          <p:spPr>
            <a:xfrm>
              <a:off x="7643549" y="2466878"/>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DD33E308-B8FD-194A-4E01-0E500E49F3A0}"/>
                </a:ext>
              </a:extLst>
            </p:cNvPr>
            <p:cNvSpPr txBox="1"/>
            <p:nvPr/>
          </p:nvSpPr>
          <p:spPr>
            <a:xfrm>
              <a:off x="6325309" y="2521923"/>
              <a:ext cx="537070" cy="323165"/>
            </a:xfrm>
            <a:prstGeom prst="rect">
              <a:avLst/>
            </a:prstGeom>
            <a:noFill/>
          </p:spPr>
          <p:txBody>
            <a:bodyPr wrap="none" rtlCol="0">
              <a:spAutoFit/>
            </a:bodyPr>
            <a:lstStyle/>
            <a:p>
              <a:r>
                <a:rPr lang="en-US" sz="1500" b="1" dirty="0">
                  <a:solidFill>
                    <a:srgbClr val="00B050"/>
                  </a:solidFill>
                </a:rPr>
                <a:t>True</a:t>
              </a:r>
            </a:p>
          </p:txBody>
        </p:sp>
        <p:sp>
          <p:nvSpPr>
            <p:cNvPr id="15" name="TextBox 14">
              <a:extLst>
                <a:ext uri="{FF2B5EF4-FFF2-40B4-BE49-F238E27FC236}">
                  <a16:creationId xmlns:a16="http://schemas.microsoft.com/office/drawing/2014/main" id="{9A0EB97B-970F-547E-49C9-8BC6EE0F2C06}"/>
                </a:ext>
              </a:extLst>
            </p:cNvPr>
            <p:cNvSpPr txBox="1"/>
            <p:nvPr/>
          </p:nvSpPr>
          <p:spPr>
            <a:xfrm>
              <a:off x="8258711" y="2550429"/>
              <a:ext cx="581762" cy="323165"/>
            </a:xfrm>
            <a:prstGeom prst="rect">
              <a:avLst/>
            </a:prstGeom>
            <a:noFill/>
          </p:spPr>
          <p:txBody>
            <a:bodyPr wrap="none" rtlCol="0">
              <a:spAutoFit/>
            </a:bodyPr>
            <a:lstStyle/>
            <a:p>
              <a:r>
                <a:rPr lang="en-US" sz="1500" b="1" dirty="0">
                  <a:solidFill>
                    <a:srgbClr val="FF0000"/>
                  </a:solidFill>
                </a:rPr>
                <a:t>False</a:t>
              </a:r>
            </a:p>
          </p:txBody>
        </p:sp>
        <p:grpSp>
          <p:nvGrpSpPr>
            <p:cNvPr id="17" name="Group 16">
              <a:extLst>
                <a:ext uri="{FF2B5EF4-FFF2-40B4-BE49-F238E27FC236}">
                  <a16:creationId xmlns:a16="http://schemas.microsoft.com/office/drawing/2014/main" id="{9CD5E3A0-06DC-FB81-338E-52DA61E7E00D}"/>
                </a:ext>
              </a:extLst>
            </p:cNvPr>
            <p:cNvGrpSpPr/>
            <p:nvPr/>
          </p:nvGrpSpPr>
          <p:grpSpPr>
            <a:xfrm>
              <a:off x="4879770" y="3066465"/>
              <a:ext cx="1800000" cy="1535973"/>
              <a:chOff x="7088269" y="2793026"/>
              <a:chExt cx="1800000" cy="1535973"/>
            </a:xfrm>
          </p:grpSpPr>
          <p:pic>
            <p:nvPicPr>
              <p:cNvPr id="57" name="Picture 56" descr="A red cherries with green leaves&#10;&#10;Description automatically generated">
                <a:extLst>
                  <a:ext uri="{FF2B5EF4-FFF2-40B4-BE49-F238E27FC236}">
                    <a16:creationId xmlns:a16="http://schemas.microsoft.com/office/drawing/2014/main" id="{EB5B2F3B-0F47-AEEA-A742-81DDB2EB3FE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58" name="Graphic 57" descr="Bowl outline">
                <a:extLst>
                  <a:ext uri="{FF2B5EF4-FFF2-40B4-BE49-F238E27FC236}">
                    <a16:creationId xmlns:a16="http://schemas.microsoft.com/office/drawing/2014/main" id="{6A348D0A-00EA-E2CB-604E-5B6E6BAB1F97}"/>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59" name="Picture 58" descr="A red apple with green leaf&#10;&#10;Description automatically generated">
                <a:extLst>
                  <a:ext uri="{FF2B5EF4-FFF2-40B4-BE49-F238E27FC236}">
                    <a16:creationId xmlns:a16="http://schemas.microsoft.com/office/drawing/2014/main" id="{8B6BBB09-DC0E-34FF-A9F7-79482AF822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60" name="Picture 59" descr="A red apple with green leaf&#10;&#10;Description automatically generated">
                <a:extLst>
                  <a:ext uri="{FF2B5EF4-FFF2-40B4-BE49-F238E27FC236}">
                    <a16:creationId xmlns:a16="http://schemas.microsoft.com/office/drawing/2014/main" id="{A020C1BC-895F-B552-9640-5633562FA2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61" name="Picture 60" descr="A red apple with green leaf&#10;&#10;Description automatically generated">
                <a:extLst>
                  <a:ext uri="{FF2B5EF4-FFF2-40B4-BE49-F238E27FC236}">
                    <a16:creationId xmlns:a16="http://schemas.microsoft.com/office/drawing/2014/main" id="{D2127ECB-777C-D9D9-594E-B8F3869348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62" name="Picture 61" descr="A red apple with green leaf&#10;&#10;Description automatically generated">
                <a:extLst>
                  <a:ext uri="{FF2B5EF4-FFF2-40B4-BE49-F238E27FC236}">
                    <a16:creationId xmlns:a16="http://schemas.microsoft.com/office/drawing/2014/main" id="{C4C4ECF0-AF16-C071-1C13-5A36C0609BF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63" name="Picture 62" descr="A red cherries with green leaves&#10;&#10;Description automatically generated">
                <a:extLst>
                  <a:ext uri="{FF2B5EF4-FFF2-40B4-BE49-F238E27FC236}">
                    <a16:creationId xmlns:a16="http://schemas.microsoft.com/office/drawing/2014/main" id="{8CCED901-68CB-ED9B-DD4D-59D913C488AA}"/>
                  </a:ext>
                </a:extLst>
              </p:cNvPr>
              <p:cNvPicPr>
                <a:picLocks noChangeAspect="1"/>
              </p:cNvPicPr>
              <p:nvPr/>
            </p:nvPicPr>
            <p:blipFill>
              <a:blip r:embed="rId4">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64" name="Picture 63" descr="A red cherries with green leaves&#10;&#10;Description automatically generated">
                <a:extLst>
                  <a:ext uri="{FF2B5EF4-FFF2-40B4-BE49-F238E27FC236}">
                    <a16:creationId xmlns:a16="http://schemas.microsoft.com/office/drawing/2014/main" id="{5D316287-0C91-C2FD-5462-87EF8A49768B}"/>
                  </a:ext>
                </a:extLst>
              </p:cNvPr>
              <p:cNvPicPr>
                <a:picLocks noChangeAspect="1"/>
              </p:cNvPicPr>
              <p:nvPr/>
            </p:nvPicPr>
            <p:blipFill>
              <a:blip r:embed="rId4">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20427" y="2793026"/>
                <a:ext cx="360000" cy="360000"/>
              </a:xfrm>
              <a:prstGeom prst="rect">
                <a:avLst/>
              </a:prstGeom>
            </p:spPr>
          </p:pic>
          <p:pic>
            <p:nvPicPr>
              <p:cNvPr id="65" name="Picture 64" descr="A red cherries with green leaves&#10;&#10;Description automatically generated">
                <a:extLst>
                  <a:ext uri="{FF2B5EF4-FFF2-40B4-BE49-F238E27FC236}">
                    <a16:creationId xmlns:a16="http://schemas.microsoft.com/office/drawing/2014/main" id="{03C0212A-4344-5A80-F288-2E59844F6126}"/>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nvGrpSpPr>
            <p:cNvPr id="18" name="Group 17">
              <a:extLst>
                <a:ext uri="{FF2B5EF4-FFF2-40B4-BE49-F238E27FC236}">
                  <a16:creationId xmlns:a16="http://schemas.microsoft.com/office/drawing/2014/main" id="{7F105B0C-361C-3FA8-54B3-6FA0CEA04CBA}"/>
                </a:ext>
              </a:extLst>
            </p:cNvPr>
            <p:cNvGrpSpPr/>
            <p:nvPr/>
          </p:nvGrpSpPr>
          <p:grpSpPr>
            <a:xfrm>
              <a:off x="8179178" y="3442670"/>
              <a:ext cx="1800000" cy="1114876"/>
              <a:chOff x="7205938" y="2968463"/>
              <a:chExt cx="1800000" cy="1114876"/>
            </a:xfrm>
          </p:grpSpPr>
          <p:pic>
            <p:nvPicPr>
              <p:cNvPr id="52" name="Picture 51" descr="A cartoon orange with a leaf&#10;&#10;Description automatically generated">
                <a:extLst>
                  <a:ext uri="{FF2B5EF4-FFF2-40B4-BE49-F238E27FC236}">
                    <a16:creationId xmlns:a16="http://schemas.microsoft.com/office/drawing/2014/main" id="{ADAEAF14-129A-E096-7DC1-6CCE72470EF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41085" y="2968463"/>
                <a:ext cx="360000" cy="360000"/>
              </a:xfrm>
              <a:prstGeom prst="rect">
                <a:avLst/>
              </a:prstGeom>
            </p:spPr>
          </p:pic>
          <p:pic>
            <p:nvPicPr>
              <p:cNvPr id="55" name="Graphic 54" descr="Bowl outline">
                <a:extLst>
                  <a:ext uri="{FF2B5EF4-FFF2-40B4-BE49-F238E27FC236}">
                    <a16:creationId xmlns:a16="http://schemas.microsoft.com/office/drawing/2014/main" id="{543C4A8B-DD2F-D2DE-A25E-7987F6CC5E1F}"/>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205938" y="3056680"/>
                <a:ext cx="1800000" cy="1026659"/>
              </a:xfrm>
              <a:prstGeom prst="rect">
                <a:avLst/>
              </a:prstGeom>
            </p:spPr>
          </p:pic>
          <p:pic>
            <p:nvPicPr>
              <p:cNvPr id="56" name="Picture 55" descr="A cartoon orange with a leaf&#10;&#10;Description automatically generated">
                <a:extLst>
                  <a:ext uri="{FF2B5EF4-FFF2-40B4-BE49-F238E27FC236}">
                    <a16:creationId xmlns:a16="http://schemas.microsoft.com/office/drawing/2014/main" id="{F3F9545F-4AB6-B53F-C90D-6B0A4159883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53526" y="2973049"/>
                <a:ext cx="360000" cy="360000"/>
              </a:xfrm>
              <a:prstGeom prst="rect">
                <a:avLst/>
              </a:prstGeom>
            </p:spPr>
          </p:pic>
        </p:grpSp>
        <p:grpSp>
          <p:nvGrpSpPr>
            <p:cNvPr id="19" name="Group 18">
              <a:extLst>
                <a:ext uri="{FF2B5EF4-FFF2-40B4-BE49-F238E27FC236}">
                  <a16:creationId xmlns:a16="http://schemas.microsoft.com/office/drawing/2014/main" id="{8FD790F4-0E0A-D40E-C75D-D443058F4B5B}"/>
                </a:ext>
              </a:extLst>
            </p:cNvPr>
            <p:cNvGrpSpPr/>
            <p:nvPr/>
          </p:nvGrpSpPr>
          <p:grpSpPr>
            <a:xfrm>
              <a:off x="6749592" y="421898"/>
              <a:ext cx="1800000" cy="1791583"/>
              <a:chOff x="7088269" y="2537416"/>
              <a:chExt cx="1800000" cy="1791583"/>
            </a:xfrm>
          </p:grpSpPr>
          <p:pic>
            <p:nvPicPr>
              <p:cNvPr id="38" name="Picture 37" descr="A red cherries with green leaves&#10;&#10;Description automatically generated">
                <a:extLst>
                  <a:ext uri="{FF2B5EF4-FFF2-40B4-BE49-F238E27FC236}">
                    <a16:creationId xmlns:a16="http://schemas.microsoft.com/office/drawing/2014/main" id="{16C7E6C9-8B68-D767-FD14-C0D5FE4C8DAD}"/>
                  </a:ext>
                </a:extLst>
              </p:cNvPr>
              <p:cNvPicPr>
                <a:picLocks noChangeAspect="1"/>
              </p:cNvPicPr>
              <p:nvPr/>
            </p:nvPicPr>
            <p:blipFill>
              <a:blip r:embed="rId4">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39" name="Picture 38" descr="A cartoon orange with a leaf&#10;&#10;Description automatically generated">
                <a:extLst>
                  <a:ext uri="{FF2B5EF4-FFF2-40B4-BE49-F238E27FC236}">
                    <a16:creationId xmlns:a16="http://schemas.microsoft.com/office/drawing/2014/main" id="{08DA55D8-AC9F-155F-1F7A-4405BD71107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40" name="Graphic 39" descr="Bowl outline">
                <a:extLst>
                  <a:ext uri="{FF2B5EF4-FFF2-40B4-BE49-F238E27FC236}">
                    <a16:creationId xmlns:a16="http://schemas.microsoft.com/office/drawing/2014/main" id="{DE2716C3-3A82-7994-0A98-E1A23698729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41" name="Picture 40" descr="A red apple with green leaf&#10;&#10;Description automatically generated">
                <a:extLst>
                  <a:ext uri="{FF2B5EF4-FFF2-40B4-BE49-F238E27FC236}">
                    <a16:creationId xmlns:a16="http://schemas.microsoft.com/office/drawing/2014/main" id="{35104CCC-05A2-94E7-AF03-68DD8C817C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42" name="Picture 41" descr="A red apple with green leaf&#10;&#10;Description automatically generated">
                <a:extLst>
                  <a:ext uri="{FF2B5EF4-FFF2-40B4-BE49-F238E27FC236}">
                    <a16:creationId xmlns:a16="http://schemas.microsoft.com/office/drawing/2014/main" id="{3BADD13E-4B2E-B5F3-289E-C97F1718E5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43" name="Picture 42" descr="A red apple with green leaf&#10;&#10;Description automatically generated">
                <a:extLst>
                  <a:ext uri="{FF2B5EF4-FFF2-40B4-BE49-F238E27FC236}">
                    <a16:creationId xmlns:a16="http://schemas.microsoft.com/office/drawing/2014/main" id="{E24518AF-33EB-486F-4A76-439E1AFC32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44" name="Picture 43" descr="A red apple with green leaf&#10;&#10;Description automatically generated">
                <a:extLst>
                  <a:ext uri="{FF2B5EF4-FFF2-40B4-BE49-F238E27FC236}">
                    <a16:creationId xmlns:a16="http://schemas.microsoft.com/office/drawing/2014/main" id="{D6F12D9E-8BE4-1468-295A-2F75A42021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45" name="Picture 44" descr="A cartoon orange with a leaf&#10;&#10;Description automatically generated">
                <a:extLst>
                  <a:ext uri="{FF2B5EF4-FFF2-40B4-BE49-F238E27FC236}">
                    <a16:creationId xmlns:a16="http://schemas.microsoft.com/office/drawing/2014/main" id="{A50FE5FF-6F54-F5B8-802D-E26D10D4C86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48" name="Picture 47" descr="A red cherries with green leaves&#10;&#10;Description automatically generated">
                <a:extLst>
                  <a:ext uri="{FF2B5EF4-FFF2-40B4-BE49-F238E27FC236}">
                    <a16:creationId xmlns:a16="http://schemas.microsoft.com/office/drawing/2014/main" id="{CD87D9DD-CD4C-5E98-B73D-8F409DE85035}"/>
                  </a:ext>
                </a:extLst>
              </p:cNvPr>
              <p:cNvPicPr>
                <a:picLocks noChangeAspect="1"/>
              </p:cNvPicPr>
              <p:nvPr/>
            </p:nvPicPr>
            <p:blipFill>
              <a:blip r:embed="rId4">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50" name="Picture 49" descr="A red cherries with green leaves&#10;&#10;Description automatically generated">
                <a:extLst>
                  <a:ext uri="{FF2B5EF4-FFF2-40B4-BE49-F238E27FC236}">
                    <a16:creationId xmlns:a16="http://schemas.microsoft.com/office/drawing/2014/main" id="{466A1439-E8D4-D252-5BE5-E0254968D87B}"/>
                  </a:ext>
                </a:extLst>
              </p:cNvPr>
              <p:cNvPicPr>
                <a:picLocks noChangeAspect="1"/>
              </p:cNvPicPr>
              <p:nvPr/>
            </p:nvPicPr>
            <p:blipFill>
              <a:blip r:embed="rId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51" name="Picture 50" descr="A red cherries with green leaves&#10;&#10;Description automatically generated">
                <a:extLst>
                  <a:ext uri="{FF2B5EF4-FFF2-40B4-BE49-F238E27FC236}">
                    <a16:creationId xmlns:a16="http://schemas.microsoft.com/office/drawing/2014/main" id="{31F0AA60-F0B6-9338-3281-B4570B70C410}"/>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mc:AlternateContent xmlns:mc="http://schemas.openxmlformats.org/markup-compatibility/2006">
        <mc:Choice xmlns:p14="http://schemas.microsoft.com/office/powerpoint/2010/main" Requires="p14">
          <p:contentPart p14:bwMode="auto" r:id="rId16">
            <p14:nvContentPartPr>
              <p14:cNvPr id="66" name="Ink 65">
                <a:extLst>
                  <a:ext uri="{FF2B5EF4-FFF2-40B4-BE49-F238E27FC236}">
                    <a16:creationId xmlns:a16="http://schemas.microsoft.com/office/drawing/2014/main" id="{BF691699-F972-5134-9059-4EA3187A09EC}"/>
                  </a:ext>
                </a:extLst>
              </p14:cNvPr>
              <p14:cNvContentPartPr/>
              <p14:nvPr/>
            </p14:nvContentPartPr>
            <p14:xfrm>
              <a:off x="3065173" y="2964338"/>
              <a:ext cx="2660400" cy="1535760"/>
            </p14:xfrm>
          </p:contentPart>
        </mc:Choice>
        <mc:Fallback>
          <p:pic>
            <p:nvPicPr>
              <p:cNvPr id="66" name="Ink 65">
                <a:extLst>
                  <a:ext uri="{FF2B5EF4-FFF2-40B4-BE49-F238E27FC236}">
                    <a16:creationId xmlns:a16="http://schemas.microsoft.com/office/drawing/2014/main" id="{BF691699-F972-5134-9059-4EA3187A09EC}"/>
                  </a:ext>
                </a:extLst>
              </p:cNvPr>
              <p:cNvPicPr/>
              <p:nvPr/>
            </p:nvPicPr>
            <p:blipFill>
              <a:blip r:embed="rId17"/>
              <a:stretch>
                <a:fillRect/>
              </a:stretch>
            </p:blipFill>
            <p:spPr>
              <a:xfrm>
                <a:off x="3047173" y="2946698"/>
                <a:ext cx="2696040" cy="1571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7" name="Ink 66">
                <a:extLst>
                  <a:ext uri="{FF2B5EF4-FFF2-40B4-BE49-F238E27FC236}">
                    <a16:creationId xmlns:a16="http://schemas.microsoft.com/office/drawing/2014/main" id="{F512342D-978B-27A0-ECAE-CEE376CFEDBD}"/>
                  </a:ext>
                </a:extLst>
              </p14:cNvPr>
              <p14:cNvContentPartPr/>
              <p14:nvPr/>
            </p14:nvContentPartPr>
            <p14:xfrm>
              <a:off x="6466453" y="3293378"/>
              <a:ext cx="2364480" cy="1201320"/>
            </p14:xfrm>
          </p:contentPart>
        </mc:Choice>
        <mc:Fallback>
          <p:pic>
            <p:nvPicPr>
              <p:cNvPr id="67" name="Ink 66">
                <a:extLst>
                  <a:ext uri="{FF2B5EF4-FFF2-40B4-BE49-F238E27FC236}">
                    <a16:creationId xmlns:a16="http://schemas.microsoft.com/office/drawing/2014/main" id="{F512342D-978B-27A0-ECAE-CEE376CFEDBD}"/>
                  </a:ext>
                </a:extLst>
              </p:cNvPr>
              <p:cNvPicPr/>
              <p:nvPr/>
            </p:nvPicPr>
            <p:blipFill>
              <a:blip r:embed="rId19"/>
              <a:stretch>
                <a:fillRect/>
              </a:stretch>
            </p:blipFill>
            <p:spPr>
              <a:xfrm>
                <a:off x="6448813" y="3275378"/>
                <a:ext cx="2400120" cy="1236960"/>
              </a:xfrm>
              <a:prstGeom prst="rect">
                <a:avLst/>
              </a:prstGeom>
            </p:spPr>
          </p:pic>
        </mc:Fallback>
      </mc:AlternateContent>
    </p:spTree>
    <p:extLst>
      <p:ext uri="{BB962C8B-B14F-4D97-AF65-F5344CB8AC3E}">
        <p14:creationId xmlns:p14="http://schemas.microsoft.com/office/powerpoint/2010/main" val="217364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2000" fill="hold"/>
                                        <p:tgtEl>
                                          <p:spTgt spid="66"/>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63" presetClass="entr" presetSubtype="0"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p:cTn id="12" dur="2000" fill="hold"/>
                                        <p:tgtEl>
                                          <p:spTgt spid="67"/>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9" name="TextBox 68">
                <a:extLst>
                  <a:ext uri="{FF2B5EF4-FFF2-40B4-BE49-F238E27FC236}">
                    <a16:creationId xmlns:a16="http://schemas.microsoft.com/office/drawing/2014/main" id="{870BC567-3879-5DE0-6A8C-726585CD2B47}"/>
                  </a:ext>
                </a:extLst>
              </p:cNvPr>
              <p:cNvSpPr txBox="1"/>
              <p:nvPr/>
            </p:nvSpPr>
            <p:spPr>
              <a:xfrm>
                <a:off x="423529" y="4744557"/>
                <a:ext cx="11518507" cy="1297919"/>
              </a:xfrm>
              <a:custGeom>
                <a:avLst/>
                <a:gdLst>
                  <a:gd name="connsiteX0" fmla="*/ 0 w 11518507"/>
                  <a:gd name="connsiteY0" fmla="*/ 0 h 1297919"/>
                  <a:gd name="connsiteX1" fmla="*/ 460740 w 11518507"/>
                  <a:gd name="connsiteY1" fmla="*/ 0 h 1297919"/>
                  <a:gd name="connsiteX2" fmla="*/ 691110 w 11518507"/>
                  <a:gd name="connsiteY2" fmla="*/ 0 h 1297919"/>
                  <a:gd name="connsiteX3" fmla="*/ 1497406 w 11518507"/>
                  <a:gd name="connsiteY3" fmla="*/ 0 h 1297919"/>
                  <a:gd name="connsiteX4" fmla="*/ 1958146 w 11518507"/>
                  <a:gd name="connsiteY4" fmla="*/ 0 h 1297919"/>
                  <a:gd name="connsiteX5" fmla="*/ 2418886 w 11518507"/>
                  <a:gd name="connsiteY5" fmla="*/ 0 h 1297919"/>
                  <a:gd name="connsiteX6" fmla="*/ 3225182 w 11518507"/>
                  <a:gd name="connsiteY6" fmla="*/ 0 h 1297919"/>
                  <a:gd name="connsiteX7" fmla="*/ 3570737 w 11518507"/>
                  <a:gd name="connsiteY7" fmla="*/ 0 h 1297919"/>
                  <a:gd name="connsiteX8" fmla="*/ 4377033 w 11518507"/>
                  <a:gd name="connsiteY8" fmla="*/ 0 h 1297919"/>
                  <a:gd name="connsiteX9" fmla="*/ 5183328 w 11518507"/>
                  <a:gd name="connsiteY9" fmla="*/ 0 h 1297919"/>
                  <a:gd name="connsiteX10" fmla="*/ 5759254 w 11518507"/>
                  <a:gd name="connsiteY10" fmla="*/ 0 h 1297919"/>
                  <a:gd name="connsiteX11" fmla="*/ 6565549 w 11518507"/>
                  <a:gd name="connsiteY11" fmla="*/ 0 h 1297919"/>
                  <a:gd name="connsiteX12" fmla="*/ 7026289 w 11518507"/>
                  <a:gd name="connsiteY12" fmla="*/ 0 h 1297919"/>
                  <a:gd name="connsiteX13" fmla="*/ 7487030 w 11518507"/>
                  <a:gd name="connsiteY13" fmla="*/ 0 h 1297919"/>
                  <a:gd name="connsiteX14" fmla="*/ 8178140 w 11518507"/>
                  <a:gd name="connsiteY14" fmla="*/ 0 h 1297919"/>
                  <a:gd name="connsiteX15" fmla="*/ 8638880 w 11518507"/>
                  <a:gd name="connsiteY15" fmla="*/ 0 h 1297919"/>
                  <a:gd name="connsiteX16" fmla="*/ 9445176 w 11518507"/>
                  <a:gd name="connsiteY16" fmla="*/ 0 h 1297919"/>
                  <a:gd name="connsiteX17" fmla="*/ 10251471 w 11518507"/>
                  <a:gd name="connsiteY17" fmla="*/ 0 h 1297919"/>
                  <a:gd name="connsiteX18" fmla="*/ 10827397 w 11518507"/>
                  <a:gd name="connsiteY18" fmla="*/ 0 h 1297919"/>
                  <a:gd name="connsiteX19" fmla="*/ 11518507 w 11518507"/>
                  <a:gd name="connsiteY19" fmla="*/ 0 h 1297919"/>
                  <a:gd name="connsiteX20" fmla="*/ 11518507 w 11518507"/>
                  <a:gd name="connsiteY20" fmla="*/ 393702 h 1297919"/>
                  <a:gd name="connsiteX21" fmla="*/ 11518507 w 11518507"/>
                  <a:gd name="connsiteY21" fmla="*/ 800383 h 1297919"/>
                  <a:gd name="connsiteX22" fmla="*/ 11518507 w 11518507"/>
                  <a:gd name="connsiteY22" fmla="*/ 1297919 h 1297919"/>
                  <a:gd name="connsiteX23" fmla="*/ 11057767 w 11518507"/>
                  <a:gd name="connsiteY23" fmla="*/ 1297919 h 1297919"/>
                  <a:gd name="connsiteX24" fmla="*/ 10481841 w 11518507"/>
                  <a:gd name="connsiteY24" fmla="*/ 1297919 h 1297919"/>
                  <a:gd name="connsiteX25" fmla="*/ 10251471 w 11518507"/>
                  <a:gd name="connsiteY25" fmla="*/ 1297919 h 1297919"/>
                  <a:gd name="connsiteX26" fmla="*/ 10021101 w 11518507"/>
                  <a:gd name="connsiteY26" fmla="*/ 1297919 h 1297919"/>
                  <a:gd name="connsiteX27" fmla="*/ 9445176 w 11518507"/>
                  <a:gd name="connsiteY27" fmla="*/ 1297919 h 1297919"/>
                  <a:gd name="connsiteX28" fmla="*/ 9099621 w 11518507"/>
                  <a:gd name="connsiteY28" fmla="*/ 1297919 h 1297919"/>
                  <a:gd name="connsiteX29" fmla="*/ 8408510 w 11518507"/>
                  <a:gd name="connsiteY29" fmla="*/ 1297919 h 1297919"/>
                  <a:gd name="connsiteX30" fmla="*/ 8062955 w 11518507"/>
                  <a:gd name="connsiteY30" fmla="*/ 1297919 h 1297919"/>
                  <a:gd name="connsiteX31" fmla="*/ 7371844 w 11518507"/>
                  <a:gd name="connsiteY31" fmla="*/ 1297919 h 1297919"/>
                  <a:gd name="connsiteX32" fmla="*/ 7141474 w 11518507"/>
                  <a:gd name="connsiteY32" fmla="*/ 1297919 h 1297919"/>
                  <a:gd name="connsiteX33" fmla="*/ 6450364 w 11518507"/>
                  <a:gd name="connsiteY33" fmla="*/ 1297919 h 1297919"/>
                  <a:gd name="connsiteX34" fmla="*/ 6104809 w 11518507"/>
                  <a:gd name="connsiteY34" fmla="*/ 1297919 h 1297919"/>
                  <a:gd name="connsiteX35" fmla="*/ 5874439 w 11518507"/>
                  <a:gd name="connsiteY35" fmla="*/ 1297919 h 1297919"/>
                  <a:gd name="connsiteX36" fmla="*/ 5528883 w 11518507"/>
                  <a:gd name="connsiteY36" fmla="*/ 1297919 h 1297919"/>
                  <a:gd name="connsiteX37" fmla="*/ 4837773 w 11518507"/>
                  <a:gd name="connsiteY37" fmla="*/ 1297919 h 1297919"/>
                  <a:gd name="connsiteX38" fmla="*/ 4492218 w 11518507"/>
                  <a:gd name="connsiteY38" fmla="*/ 1297919 h 1297919"/>
                  <a:gd name="connsiteX39" fmla="*/ 4261848 w 11518507"/>
                  <a:gd name="connsiteY39" fmla="*/ 1297919 h 1297919"/>
                  <a:gd name="connsiteX40" fmla="*/ 3916292 w 11518507"/>
                  <a:gd name="connsiteY40" fmla="*/ 1297919 h 1297919"/>
                  <a:gd name="connsiteX41" fmla="*/ 3455552 w 11518507"/>
                  <a:gd name="connsiteY41" fmla="*/ 1297919 h 1297919"/>
                  <a:gd name="connsiteX42" fmla="*/ 2879627 w 11518507"/>
                  <a:gd name="connsiteY42" fmla="*/ 1297919 h 1297919"/>
                  <a:gd name="connsiteX43" fmla="*/ 2534072 w 11518507"/>
                  <a:gd name="connsiteY43" fmla="*/ 1297919 h 1297919"/>
                  <a:gd name="connsiteX44" fmla="*/ 1727776 w 11518507"/>
                  <a:gd name="connsiteY44" fmla="*/ 1297919 h 1297919"/>
                  <a:gd name="connsiteX45" fmla="*/ 1151851 w 11518507"/>
                  <a:gd name="connsiteY45" fmla="*/ 1297919 h 1297919"/>
                  <a:gd name="connsiteX46" fmla="*/ 0 w 11518507"/>
                  <a:gd name="connsiteY46" fmla="*/ 1297919 h 1297919"/>
                  <a:gd name="connsiteX47" fmla="*/ 0 w 11518507"/>
                  <a:gd name="connsiteY47" fmla="*/ 852300 h 1297919"/>
                  <a:gd name="connsiteX48" fmla="*/ 0 w 11518507"/>
                  <a:gd name="connsiteY48" fmla="*/ 419660 h 1297919"/>
                  <a:gd name="connsiteX49" fmla="*/ 0 w 11518507"/>
                  <a:gd name="connsiteY49" fmla="*/ 0 h 1297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1518507" h="1297919" extrusionOk="0">
                    <a:moveTo>
                      <a:pt x="0" y="0"/>
                    </a:moveTo>
                    <a:cubicBezTo>
                      <a:pt x="101772" y="-50924"/>
                      <a:pt x="261498" y="18239"/>
                      <a:pt x="460740" y="0"/>
                    </a:cubicBezTo>
                    <a:cubicBezTo>
                      <a:pt x="659982" y="-18239"/>
                      <a:pt x="586300" y="2788"/>
                      <a:pt x="691110" y="0"/>
                    </a:cubicBezTo>
                    <a:cubicBezTo>
                      <a:pt x="795920" y="-2788"/>
                      <a:pt x="1131004" y="2735"/>
                      <a:pt x="1497406" y="0"/>
                    </a:cubicBezTo>
                    <a:cubicBezTo>
                      <a:pt x="1863808" y="-2735"/>
                      <a:pt x="1826699" y="19075"/>
                      <a:pt x="1958146" y="0"/>
                    </a:cubicBezTo>
                    <a:cubicBezTo>
                      <a:pt x="2089593" y="-19075"/>
                      <a:pt x="2236289" y="3654"/>
                      <a:pt x="2418886" y="0"/>
                    </a:cubicBezTo>
                    <a:cubicBezTo>
                      <a:pt x="2601483" y="-3654"/>
                      <a:pt x="2916429" y="23422"/>
                      <a:pt x="3225182" y="0"/>
                    </a:cubicBezTo>
                    <a:cubicBezTo>
                      <a:pt x="3533935" y="-23422"/>
                      <a:pt x="3417546" y="11939"/>
                      <a:pt x="3570737" y="0"/>
                    </a:cubicBezTo>
                    <a:cubicBezTo>
                      <a:pt x="3723929" y="-11939"/>
                      <a:pt x="4126667" y="27356"/>
                      <a:pt x="4377033" y="0"/>
                    </a:cubicBezTo>
                    <a:cubicBezTo>
                      <a:pt x="4627399" y="-27356"/>
                      <a:pt x="4930625" y="26514"/>
                      <a:pt x="5183328" y="0"/>
                    </a:cubicBezTo>
                    <a:cubicBezTo>
                      <a:pt x="5436032" y="-26514"/>
                      <a:pt x="5637539" y="38460"/>
                      <a:pt x="5759254" y="0"/>
                    </a:cubicBezTo>
                    <a:cubicBezTo>
                      <a:pt x="5880969" y="-38460"/>
                      <a:pt x="6389383" y="45959"/>
                      <a:pt x="6565549" y="0"/>
                    </a:cubicBezTo>
                    <a:cubicBezTo>
                      <a:pt x="6741715" y="-45959"/>
                      <a:pt x="6871682" y="11638"/>
                      <a:pt x="7026289" y="0"/>
                    </a:cubicBezTo>
                    <a:cubicBezTo>
                      <a:pt x="7180896" y="-11638"/>
                      <a:pt x="7309169" y="13687"/>
                      <a:pt x="7487030" y="0"/>
                    </a:cubicBezTo>
                    <a:cubicBezTo>
                      <a:pt x="7664891" y="-13687"/>
                      <a:pt x="7943646" y="51214"/>
                      <a:pt x="8178140" y="0"/>
                    </a:cubicBezTo>
                    <a:cubicBezTo>
                      <a:pt x="8412634" y="-51214"/>
                      <a:pt x="8445646" y="40006"/>
                      <a:pt x="8638880" y="0"/>
                    </a:cubicBezTo>
                    <a:cubicBezTo>
                      <a:pt x="8832114" y="-40006"/>
                      <a:pt x="9213276" y="1898"/>
                      <a:pt x="9445176" y="0"/>
                    </a:cubicBezTo>
                    <a:cubicBezTo>
                      <a:pt x="9677076" y="-1898"/>
                      <a:pt x="10037113" y="42383"/>
                      <a:pt x="10251471" y="0"/>
                    </a:cubicBezTo>
                    <a:cubicBezTo>
                      <a:pt x="10465829" y="-42383"/>
                      <a:pt x="10572371" y="44384"/>
                      <a:pt x="10827397" y="0"/>
                    </a:cubicBezTo>
                    <a:cubicBezTo>
                      <a:pt x="11082423" y="-44384"/>
                      <a:pt x="11275301" y="29664"/>
                      <a:pt x="11518507" y="0"/>
                    </a:cubicBezTo>
                    <a:cubicBezTo>
                      <a:pt x="11523749" y="90737"/>
                      <a:pt x="11509910" y="256581"/>
                      <a:pt x="11518507" y="393702"/>
                    </a:cubicBezTo>
                    <a:cubicBezTo>
                      <a:pt x="11527104" y="530823"/>
                      <a:pt x="11490611" y="620735"/>
                      <a:pt x="11518507" y="800383"/>
                    </a:cubicBezTo>
                    <a:cubicBezTo>
                      <a:pt x="11546403" y="980031"/>
                      <a:pt x="11515130" y="1102986"/>
                      <a:pt x="11518507" y="1297919"/>
                    </a:cubicBezTo>
                    <a:cubicBezTo>
                      <a:pt x="11378869" y="1330827"/>
                      <a:pt x="11246202" y="1268738"/>
                      <a:pt x="11057767" y="1297919"/>
                    </a:cubicBezTo>
                    <a:cubicBezTo>
                      <a:pt x="10869332" y="1327100"/>
                      <a:pt x="10644548" y="1246542"/>
                      <a:pt x="10481841" y="1297919"/>
                    </a:cubicBezTo>
                    <a:cubicBezTo>
                      <a:pt x="10319134" y="1349296"/>
                      <a:pt x="10356141" y="1288585"/>
                      <a:pt x="10251471" y="1297919"/>
                    </a:cubicBezTo>
                    <a:cubicBezTo>
                      <a:pt x="10146801" y="1307253"/>
                      <a:pt x="10074229" y="1283855"/>
                      <a:pt x="10021101" y="1297919"/>
                    </a:cubicBezTo>
                    <a:cubicBezTo>
                      <a:pt x="9967973" y="1311983"/>
                      <a:pt x="9677411" y="1261291"/>
                      <a:pt x="9445176" y="1297919"/>
                    </a:cubicBezTo>
                    <a:cubicBezTo>
                      <a:pt x="9212941" y="1334547"/>
                      <a:pt x="9243907" y="1256682"/>
                      <a:pt x="9099621" y="1297919"/>
                    </a:cubicBezTo>
                    <a:cubicBezTo>
                      <a:pt x="8955335" y="1339156"/>
                      <a:pt x="8735544" y="1248215"/>
                      <a:pt x="8408510" y="1297919"/>
                    </a:cubicBezTo>
                    <a:cubicBezTo>
                      <a:pt x="8081476" y="1347623"/>
                      <a:pt x="8198192" y="1265722"/>
                      <a:pt x="8062955" y="1297919"/>
                    </a:cubicBezTo>
                    <a:cubicBezTo>
                      <a:pt x="7927719" y="1330116"/>
                      <a:pt x="7654639" y="1226093"/>
                      <a:pt x="7371844" y="1297919"/>
                    </a:cubicBezTo>
                    <a:cubicBezTo>
                      <a:pt x="7089049" y="1369745"/>
                      <a:pt x="7203438" y="1271407"/>
                      <a:pt x="7141474" y="1297919"/>
                    </a:cubicBezTo>
                    <a:cubicBezTo>
                      <a:pt x="7079510" y="1324431"/>
                      <a:pt x="6713623" y="1264925"/>
                      <a:pt x="6450364" y="1297919"/>
                    </a:cubicBezTo>
                    <a:cubicBezTo>
                      <a:pt x="6187105" y="1330913"/>
                      <a:pt x="6241175" y="1278291"/>
                      <a:pt x="6104809" y="1297919"/>
                    </a:cubicBezTo>
                    <a:cubicBezTo>
                      <a:pt x="5968443" y="1317547"/>
                      <a:pt x="5989123" y="1279682"/>
                      <a:pt x="5874439" y="1297919"/>
                    </a:cubicBezTo>
                    <a:cubicBezTo>
                      <a:pt x="5759755" y="1316156"/>
                      <a:pt x="5678347" y="1295617"/>
                      <a:pt x="5528883" y="1297919"/>
                    </a:cubicBezTo>
                    <a:cubicBezTo>
                      <a:pt x="5379419" y="1300221"/>
                      <a:pt x="5101249" y="1229168"/>
                      <a:pt x="4837773" y="1297919"/>
                    </a:cubicBezTo>
                    <a:cubicBezTo>
                      <a:pt x="4574297" y="1366670"/>
                      <a:pt x="4583240" y="1281107"/>
                      <a:pt x="4492218" y="1297919"/>
                    </a:cubicBezTo>
                    <a:cubicBezTo>
                      <a:pt x="4401197" y="1314731"/>
                      <a:pt x="4335388" y="1270860"/>
                      <a:pt x="4261848" y="1297919"/>
                    </a:cubicBezTo>
                    <a:cubicBezTo>
                      <a:pt x="4188308" y="1324978"/>
                      <a:pt x="3986245" y="1294406"/>
                      <a:pt x="3916292" y="1297919"/>
                    </a:cubicBezTo>
                    <a:cubicBezTo>
                      <a:pt x="3846339" y="1301432"/>
                      <a:pt x="3661377" y="1279847"/>
                      <a:pt x="3455552" y="1297919"/>
                    </a:cubicBezTo>
                    <a:cubicBezTo>
                      <a:pt x="3249727" y="1315991"/>
                      <a:pt x="3046672" y="1253615"/>
                      <a:pt x="2879627" y="1297919"/>
                    </a:cubicBezTo>
                    <a:cubicBezTo>
                      <a:pt x="2712582" y="1342223"/>
                      <a:pt x="2626582" y="1273477"/>
                      <a:pt x="2534072" y="1297919"/>
                    </a:cubicBezTo>
                    <a:cubicBezTo>
                      <a:pt x="2441563" y="1322361"/>
                      <a:pt x="2045662" y="1247339"/>
                      <a:pt x="1727776" y="1297919"/>
                    </a:cubicBezTo>
                    <a:cubicBezTo>
                      <a:pt x="1409890" y="1348499"/>
                      <a:pt x="1367013" y="1230095"/>
                      <a:pt x="1151851" y="1297919"/>
                    </a:cubicBezTo>
                    <a:cubicBezTo>
                      <a:pt x="936690" y="1365743"/>
                      <a:pt x="569620" y="1242903"/>
                      <a:pt x="0" y="1297919"/>
                    </a:cubicBezTo>
                    <a:cubicBezTo>
                      <a:pt x="-330" y="1108029"/>
                      <a:pt x="37404" y="1018121"/>
                      <a:pt x="0" y="852300"/>
                    </a:cubicBezTo>
                    <a:cubicBezTo>
                      <a:pt x="-37404" y="686479"/>
                      <a:pt x="46428" y="601789"/>
                      <a:pt x="0" y="419660"/>
                    </a:cubicBezTo>
                    <a:cubicBezTo>
                      <a:pt x="-46428" y="237531"/>
                      <a:pt x="20166" y="207670"/>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lgn="ctr"/>
                <a:r>
                  <a:rPr lang="en-US" sz="2100" dirty="0"/>
                  <a:t>The Gini impurity is calculated as:</a:t>
                </a:r>
              </a:p>
              <a:p>
                <a:pPr algn="ctr"/>
                <a:endParaRPr lang="en-US" sz="2100" dirty="0"/>
              </a:p>
              <a:p>
                <a14:m>
                  <m:oMathPara xmlns:m="http://schemas.openxmlformats.org/officeDocument/2006/math">
                    <m:oMathParaPr>
                      <m:jc m:val="centerGroup"/>
                    </m:oMathParaPr>
                    <m:oMath xmlns:m="http://schemas.openxmlformats.org/officeDocument/2006/math">
                      <m:r>
                        <a:rPr lang="en-GB" sz="1500" b="1" i="1" smtClean="0">
                          <a:latin typeface="Cambria Math" panose="02040503050406030204" pitchFamily="18" charset="0"/>
                        </a:rPr>
                        <m:t>𝑮𝒊𝒏𝒊</m:t>
                      </m:r>
                      <m:r>
                        <a:rPr lang="en-GB" sz="1500" b="1" i="1" smtClean="0">
                          <a:latin typeface="Cambria Math" panose="02040503050406030204" pitchFamily="18" charset="0"/>
                        </a:rPr>
                        <m:t> </m:t>
                      </m:r>
                      <m:r>
                        <a:rPr lang="en-GB" sz="1500" b="1" i="1" smtClean="0">
                          <a:latin typeface="Cambria Math" panose="02040503050406030204" pitchFamily="18" charset="0"/>
                        </a:rPr>
                        <m:t>𝒊𝒎𝒑𝒖𝒓𝒊𝒕𝒚</m:t>
                      </m:r>
                      <m:r>
                        <a:rPr lang="en-GB" sz="1500" b="1" i="1" smtClean="0">
                          <a:latin typeface="Cambria Math" panose="02040503050406030204" pitchFamily="18" charset="0"/>
                        </a:rPr>
                        <m:t> </m:t>
                      </m:r>
                      <m:r>
                        <a:rPr lang="en-GB" sz="1500" b="1" i="1" smtClean="0">
                          <a:latin typeface="Cambria Math" panose="02040503050406030204" pitchFamily="18" charset="0"/>
                        </a:rPr>
                        <m:t>𝒐𝒇</m:t>
                      </m:r>
                      <m:r>
                        <a:rPr lang="en-GB" sz="1500" b="1" i="1" smtClean="0">
                          <a:latin typeface="Cambria Math" panose="02040503050406030204" pitchFamily="18" charset="0"/>
                        </a:rPr>
                        <m:t> </m:t>
                      </m:r>
                      <m:r>
                        <a:rPr lang="en-GB" sz="1500" b="1" i="1" smtClean="0">
                          <a:latin typeface="Cambria Math" panose="02040503050406030204" pitchFamily="18" charset="0"/>
                        </a:rPr>
                        <m:t>𝒍𝒆𝒂𝒇</m:t>
                      </m:r>
                      <m:r>
                        <a:rPr lang="en-GB" sz="1500" b="1" i="1" smtClean="0">
                          <a:latin typeface="Cambria Math" panose="02040503050406030204" pitchFamily="18" charset="0"/>
                        </a:rPr>
                        <m:t>= </m:t>
                      </m:r>
                      <m:r>
                        <a:rPr lang="en-GB" sz="1500" b="1" i="1" smtClean="0">
                          <a:latin typeface="Cambria Math" panose="02040503050406030204" pitchFamily="18" charset="0"/>
                        </a:rPr>
                        <m:t>𝟏</m:t>
                      </m:r>
                      <m:r>
                        <a:rPr lang="en-GB" sz="1500" b="1" i="1" smtClean="0">
                          <a:latin typeface="Cambria Math" panose="02040503050406030204" pitchFamily="18" charset="0"/>
                        </a:rPr>
                        <m:t> −</m:t>
                      </m:r>
                      <m:sSup>
                        <m:sSupPr>
                          <m:ctrlPr>
                            <a:rPr lang="en-GB" sz="1500" b="1" i="1" smtClean="0">
                              <a:latin typeface="Cambria Math" panose="02040503050406030204" pitchFamily="18" charset="0"/>
                            </a:rPr>
                          </m:ctrlPr>
                        </m:sSupPr>
                        <m:e>
                          <m:d>
                            <m:dPr>
                              <m:ctrlPr>
                                <a:rPr lang="en-GB" sz="1500" b="1" i="1">
                                  <a:latin typeface="Cambria Math" panose="02040503050406030204" pitchFamily="18" charset="0"/>
                                </a:rPr>
                              </m:ctrlPr>
                            </m:dPr>
                            <m:e>
                              <m:r>
                                <a:rPr lang="en-GB" sz="1500" b="1" i="1">
                                  <a:latin typeface="Cambria Math" panose="02040503050406030204" pitchFamily="18" charset="0"/>
                                </a:rPr>
                                <m:t>𝒕𝒉𝒆</m:t>
                              </m:r>
                              <m:r>
                                <a:rPr lang="en-GB" sz="1500" b="1" i="1">
                                  <a:latin typeface="Cambria Math" panose="02040503050406030204" pitchFamily="18" charset="0"/>
                                </a:rPr>
                                <m:t> </m:t>
                              </m:r>
                              <m:r>
                                <a:rPr lang="en-GB" sz="1500" b="1" i="1">
                                  <a:latin typeface="Cambria Math" panose="02040503050406030204" pitchFamily="18" charset="0"/>
                                </a:rPr>
                                <m:t>𝒑𝒓𝒐𝒃𝒂𝒃𝒊𝒍𝒊𝒕𝒚</m:t>
                              </m:r>
                              <m:r>
                                <a:rPr lang="en-GB" sz="1500" b="1" i="1">
                                  <a:latin typeface="Cambria Math" panose="02040503050406030204" pitchFamily="18" charset="0"/>
                                </a:rPr>
                                <m:t> </m:t>
                              </m:r>
                              <m:r>
                                <a:rPr lang="en-GB" sz="1500" b="1" i="1">
                                  <a:latin typeface="Cambria Math" panose="02040503050406030204" pitchFamily="18" charset="0"/>
                                </a:rPr>
                                <m:t>𝒐𝒇</m:t>
                              </m:r>
                              <m:r>
                                <a:rPr lang="en-GB" sz="1500" b="1" i="1">
                                  <a:latin typeface="Cambria Math" panose="02040503050406030204" pitchFamily="18" charset="0"/>
                                </a:rPr>
                                <m:t> </m:t>
                              </m:r>
                              <m:r>
                                <a:rPr lang="en-GB" sz="1500" b="1" i="1" smtClean="0">
                                  <a:latin typeface="Cambria Math" panose="02040503050406030204" pitchFamily="18" charset="0"/>
                                </a:rPr>
                                <m:t>𝒂𝒑𝒑𝒍𝒆</m:t>
                              </m:r>
                            </m:e>
                          </m:d>
                        </m:e>
                        <m:sup>
                          <m:r>
                            <a:rPr lang="en-GB" sz="1500" b="1" i="1" smtClean="0">
                              <a:latin typeface="Cambria Math" panose="02040503050406030204" pitchFamily="18" charset="0"/>
                            </a:rPr>
                            <m:t>𝟐</m:t>
                          </m:r>
                        </m:sup>
                      </m:sSup>
                      <m:r>
                        <a:rPr lang="en-GB" sz="1500" b="1" i="1" smtClean="0">
                          <a:latin typeface="Cambria Math" panose="02040503050406030204" pitchFamily="18" charset="0"/>
                        </a:rPr>
                        <m:t>−</m:t>
                      </m:r>
                      <m:sSup>
                        <m:sSupPr>
                          <m:ctrlPr>
                            <a:rPr lang="en-GB" sz="1500" b="1" i="1">
                              <a:latin typeface="Cambria Math" panose="02040503050406030204" pitchFamily="18" charset="0"/>
                            </a:rPr>
                          </m:ctrlPr>
                        </m:sSupPr>
                        <m:e>
                          <m:d>
                            <m:dPr>
                              <m:ctrlPr>
                                <a:rPr lang="en-GB" sz="1500" b="1" i="1">
                                  <a:latin typeface="Cambria Math" panose="02040503050406030204" pitchFamily="18" charset="0"/>
                                </a:rPr>
                              </m:ctrlPr>
                            </m:dPr>
                            <m:e>
                              <m:r>
                                <a:rPr lang="en-GB" sz="1500" b="1" i="1">
                                  <a:latin typeface="Cambria Math" panose="02040503050406030204" pitchFamily="18" charset="0"/>
                                </a:rPr>
                                <m:t>𝒕𝒉𝒆</m:t>
                              </m:r>
                              <m:r>
                                <a:rPr lang="en-GB" sz="1500" b="1" i="1">
                                  <a:latin typeface="Cambria Math" panose="02040503050406030204" pitchFamily="18" charset="0"/>
                                </a:rPr>
                                <m:t> </m:t>
                              </m:r>
                              <m:r>
                                <a:rPr lang="en-GB" sz="1500" b="1" i="1">
                                  <a:latin typeface="Cambria Math" panose="02040503050406030204" pitchFamily="18" charset="0"/>
                                </a:rPr>
                                <m:t>𝒑𝒓𝒐𝒃𝒂𝒃𝒊𝒍𝒊𝒕𝒚</m:t>
                              </m:r>
                              <m:r>
                                <a:rPr lang="en-GB" sz="1500" b="1" i="1">
                                  <a:latin typeface="Cambria Math" panose="02040503050406030204" pitchFamily="18" charset="0"/>
                                </a:rPr>
                                <m:t> </m:t>
                              </m:r>
                              <m:r>
                                <a:rPr lang="en-GB" sz="1500" b="1" i="1">
                                  <a:latin typeface="Cambria Math" panose="02040503050406030204" pitchFamily="18" charset="0"/>
                                </a:rPr>
                                <m:t>𝒐𝒇</m:t>
                              </m:r>
                              <m:r>
                                <a:rPr lang="en-GB" sz="1500" b="1" i="1">
                                  <a:latin typeface="Cambria Math" panose="02040503050406030204" pitchFamily="18" charset="0"/>
                                </a:rPr>
                                <m:t> </m:t>
                              </m:r>
                              <m:r>
                                <a:rPr lang="en-GB" sz="1500" b="1" i="1" smtClean="0">
                                  <a:latin typeface="Cambria Math" panose="02040503050406030204" pitchFamily="18" charset="0"/>
                                </a:rPr>
                                <m:t>𝒐𝒓𝒂𝒏𝒈𝒆</m:t>
                              </m:r>
                              <m:r>
                                <a:rPr lang="en-GB" sz="1500" b="1" i="1" smtClean="0">
                                  <a:latin typeface="Cambria Math" panose="02040503050406030204" pitchFamily="18" charset="0"/>
                                </a:rPr>
                                <m:t> </m:t>
                              </m:r>
                            </m:e>
                          </m:d>
                        </m:e>
                        <m:sup>
                          <m:r>
                            <a:rPr lang="en-GB" sz="1500" b="1" i="1">
                              <a:latin typeface="Cambria Math" panose="02040503050406030204" pitchFamily="18" charset="0"/>
                            </a:rPr>
                            <m:t>𝟐</m:t>
                          </m:r>
                        </m:sup>
                      </m:sSup>
                      <m:sSup>
                        <m:sSupPr>
                          <m:ctrlPr>
                            <a:rPr lang="en-GB" sz="1500" b="1" i="1">
                              <a:latin typeface="Cambria Math" panose="02040503050406030204" pitchFamily="18" charset="0"/>
                            </a:rPr>
                          </m:ctrlPr>
                        </m:sSupPr>
                        <m:e>
                          <m:r>
                            <a:rPr lang="en-GB" sz="1500" b="1" i="1" smtClean="0">
                              <a:latin typeface="Cambria Math" panose="02040503050406030204" pitchFamily="18" charset="0"/>
                            </a:rPr>
                            <m:t>−</m:t>
                          </m:r>
                          <m:d>
                            <m:dPr>
                              <m:ctrlPr>
                                <a:rPr lang="en-GB" sz="1500" b="1" i="1">
                                  <a:latin typeface="Cambria Math" panose="02040503050406030204" pitchFamily="18" charset="0"/>
                                </a:rPr>
                              </m:ctrlPr>
                            </m:dPr>
                            <m:e>
                              <m:r>
                                <a:rPr lang="en-GB" sz="1500" b="1" i="1">
                                  <a:latin typeface="Cambria Math" panose="02040503050406030204" pitchFamily="18" charset="0"/>
                                </a:rPr>
                                <m:t>𝒕𝒉𝒆</m:t>
                              </m:r>
                              <m:r>
                                <a:rPr lang="en-GB" sz="1500" b="1" i="1">
                                  <a:latin typeface="Cambria Math" panose="02040503050406030204" pitchFamily="18" charset="0"/>
                                </a:rPr>
                                <m:t> </m:t>
                              </m:r>
                              <m:r>
                                <a:rPr lang="en-GB" sz="1500" b="1" i="1">
                                  <a:latin typeface="Cambria Math" panose="02040503050406030204" pitchFamily="18" charset="0"/>
                                </a:rPr>
                                <m:t>𝒑𝒓𝒐𝒃𝒂𝒃𝒊𝒍𝒊𝒕𝒚</m:t>
                              </m:r>
                              <m:r>
                                <a:rPr lang="en-GB" sz="1500" b="1" i="1">
                                  <a:latin typeface="Cambria Math" panose="02040503050406030204" pitchFamily="18" charset="0"/>
                                </a:rPr>
                                <m:t> </m:t>
                              </m:r>
                              <m:r>
                                <a:rPr lang="en-GB" sz="1500" b="1" i="1">
                                  <a:latin typeface="Cambria Math" panose="02040503050406030204" pitchFamily="18" charset="0"/>
                                </a:rPr>
                                <m:t>𝒐𝒇</m:t>
                              </m:r>
                              <m:r>
                                <a:rPr lang="en-GB" sz="1500" b="1" i="1">
                                  <a:latin typeface="Cambria Math" panose="02040503050406030204" pitchFamily="18" charset="0"/>
                                </a:rPr>
                                <m:t> </m:t>
                              </m:r>
                              <m:r>
                                <a:rPr lang="en-GB" sz="1500" b="1" i="1" smtClean="0">
                                  <a:latin typeface="Cambria Math" panose="02040503050406030204" pitchFamily="18" charset="0"/>
                                </a:rPr>
                                <m:t>𝒄𝒉𝒆𝒓𝒓𝒚</m:t>
                              </m:r>
                              <m:r>
                                <a:rPr lang="en-GB" sz="1500" b="1" i="1">
                                  <a:latin typeface="Cambria Math" panose="02040503050406030204" pitchFamily="18" charset="0"/>
                                </a:rPr>
                                <m:t> </m:t>
                              </m:r>
                            </m:e>
                          </m:d>
                        </m:e>
                        <m:sup>
                          <m:r>
                            <a:rPr lang="en-GB" sz="1500" b="1" i="1">
                              <a:latin typeface="Cambria Math" panose="02040503050406030204" pitchFamily="18" charset="0"/>
                            </a:rPr>
                            <m:t>𝟐</m:t>
                          </m:r>
                        </m:sup>
                      </m:sSup>
                    </m:oMath>
                  </m:oMathPara>
                </a14:m>
                <a:endParaRPr lang="en-GB" sz="1500" b="1" dirty="0"/>
              </a:p>
              <a:p>
                <a:endParaRPr lang="en-PH" sz="2100" b="1" dirty="0"/>
              </a:p>
            </p:txBody>
          </p:sp>
        </mc:Choice>
        <mc:Fallback>
          <p:sp>
            <p:nvSpPr>
              <p:cNvPr id="69" name="TextBox 68">
                <a:extLst>
                  <a:ext uri="{FF2B5EF4-FFF2-40B4-BE49-F238E27FC236}">
                    <a16:creationId xmlns:a16="http://schemas.microsoft.com/office/drawing/2014/main" id="{870BC567-3879-5DE0-6A8C-726585CD2B47}"/>
                  </a:ext>
                </a:extLst>
              </p:cNvPr>
              <p:cNvSpPr txBox="1">
                <a:spLocks noRot="1" noChangeAspect="1" noMove="1" noResize="1" noEditPoints="1" noAdjustHandles="1" noChangeArrowheads="1" noChangeShapeType="1" noTextEdit="1"/>
              </p:cNvSpPr>
              <p:nvPr/>
            </p:nvSpPr>
            <p:spPr>
              <a:xfrm>
                <a:off x="423529" y="4744557"/>
                <a:ext cx="11518507" cy="1297919"/>
              </a:xfrm>
              <a:prstGeom prst="rect">
                <a:avLst/>
              </a:prstGeom>
              <a:blipFill>
                <a:blip r:embed="rId4"/>
                <a:stretch>
                  <a:fillRect/>
                </a:stretch>
              </a:blipFill>
              <a:ln w="38100">
                <a:solidFill>
                  <a:srgbClr val="0070C0"/>
                </a:solidFill>
                <a:extLst>
                  <a:ext uri="{C807C97D-BFC1-408E-A445-0C87EB9F89A2}">
                    <ask:lineSketchStyleProps xmlns:ask="http://schemas.microsoft.com/office/drawing/2018/sketchyshapes" sd="1219033472">
                      <a:custGeom>
                        <a:avLst/>
                        <a:gdLst>
                          <a:gd name="connsiteX0" fmla="*/ 0 w 11518507"/>
                          <a:gd name="connsiteY0" fmla="*/ 0 h 1297919"/>
                          <a:gd name="connsiteX1" fmla="*/ 460740 w 11518507"/>
                          <a:gd name="connsiteY1" fmla="*/ 0 h 1297919"/>
                          <a:gd name="connsiteX2" fmla="*/ 691110 w 11518507"/>
                          <a:gd name="connsiteY2" fmla="*/ 0 h 1297919"/>
                          <a:gd name="connsiteX3" fmla="*/ 1497406 w 11518507"/>
                          <a:gd name="connsiteY3" fmla="*/ 0 h 1297919"/>
                          <a:gd name="connsiteX4" fmla="*/ 1958146 w 11518507"/>
                          <a:gd name="connsiteY4" fmla="*/ 0 h 1297919"/>
                          <a:gd name="connsiteX5" fmla="*/ 2418886 w 11518507"/>
                          <a:gd name="connsiteY5" fmla="*/ 0 h 1297919"/>
                          <a:gd name="connsiteX6" fmla="*/ 3225182 w 11518507"/>
                          <a:gd name="connsiteY6" fmla="*/ 0 h 1297919"/>
                          <a:gd name="connsiteX7" fmla="*/ 3570737 w 11518507"/>
                          <a:gd name="connsiteY7" fmla="*/ 0 h 1297919"/>
                          <a:gd name="connsiteX8" fmla="*/ 4377033 w 11518507"/>
                          <a:gd name="connsiteY8" fmla="*/ 0 h 1297919"/>
                          <a:gd name="connsiteX9" fmla="*/ 5183328 w 11518507"/>
                          <a:gd name="connsiteY9" fmla="*/ 0 h 1297919"/>
                          <a:gd name="connsiteX10" fmla="*/ 5759254 w 11518507"/>
                          <a:gd name="connsiteY10" fmla="*/ 0 h 1297919"/>
                          <a:gd name="connsiteX11" fmla="*/ 6565549 w 11518507"/>
                          <a:gd name="connsiteY11" fmla="*/ 0 h 1297919"/>
                          <a:gd name="connsiteX12" fmla="*/ 7026289 w 11518507"/>
                          <a:gd name="connsiteY12" fmla="*/ 0 h 1297919"/>
                          <a:gd name="connsiteX13" fmla="*/ 7487030 w 11518507"/>
                          <a:gd name="connsiteY13" fmla="*/ 0 h 1297919"/>
                          <a:gd name="connsiteX14" fmla="*/ 8178140 w 11518507"/>
                          <a:gd name="connsiteY14" fmla="*/ 0 h 1297919"/>
                          <a:gd name="connsiteX15" fmla="*/ 8638880 w 11518507"/>
                          <a:gd name="connsiteY15" fmla="*/ 0 h 1297919"/>
                          <a:gd name="connsiteX16" fmla="*/ 9445176 w 11518507"/>
                          <a:gd name="connsiteY16" fmla="*/ 0 h 1297919"/>
                          <a:gd name="connsiteX17" fmla="*/ 10251471 w 11518507"/>
                          <a:gd name="connsiteY17" fmla="*/ 0 h 1297919"/>
                          <a:gd name="connsiteX18" fmla="*/ 10827397 w 11518507"/>
                          <a:gd name="connsiteY18" fmla="*/ 0 h 1297919"/>
                          <a:gd name="connsiteX19" fmla="*/ 11518507 w 11518507"/>
                          <a:gd name="connsiteY19" fmla="*/ 0 h 1297919"/>
                          <a:gd name="connsiteX20" fmla="*/ 11518507 w 11518507"/>
                          <a:gd name="connsiteY20" fmla="*/ 393702 h 1297919"/>
                          <a:gd name="connsiteX21" fmla="*/ 11518507 w 11518507"/>
                          <a:gd name="connsiteY21" fmla="*/ 800383 h 1297919"/>
                          <a:gd name="connsiteX22" fmla="*/ 11518507 w 11518507"/>
                          <a:gd name="connsiteY22" fmla="*/ 1297919 h 1297919"/>
                          <a:gd name="connsiteX23" fmla="*/ 11057767 w 11518507"/>
                          <a:gd name="connsiteY23" fmla="*/ 1297919 h 1297919"/>
                          <a:gd name="connsiteX24" fmla="*/ 10481841 w 11518507"/>
                          <a:gd name="connsiteY24" fmla="*/ 1297919 h 1297919"/>
                          <a:gd name="connsiteX25" fmla="*/ 10251471 w 11518507"/>
                          <a:gd name="connsiteY25" fmla="*/ 1297919 h 1297919"/>
                          <a:gd name="connsiteX26" fmla="*/ 10021101 w 11518507"/>
                          <a:gd name="connsiteY26" fmla="*/ 1297919 h 1297919"/>
                          <a:gd name="connsiteX27" fmla="*/ 9445176 w 11518507"/>
                          <a:gd name="connsiteY27" fmla="*/ 1297919 h 1297919"/>
                          <a:gd name="connsiteX28" fmla="*/ 9099621 w 11518507"/>
                          <a:gd name="connsiteY28" fmla="*/ 1297919 h 1297919"/>
                          <a:gd name="connsiteX29" fmla="*/ 8408510 w 11518507"/>
                          <a:gd name="connsiteY29" fmla="*/ 1297919 h 1297919"/>
                          <a:gd name="connsiteX30" fmla="*/ 8062955 w 11518507"/>
                          <a:gd name="connsiteY30" fmla="*/ 1297919 h 1297919"/>
                          <a:gd name="connsiteX31" fmla="*/ 7371844 w 11518507"/>
                          <a:gd name="connsiteY31" fmla="*/ 1297919 h 1297919"/>
                          <a:gd name="connsiteX32" fmla="*/ 7141474 w 11518507"/>
                          <a:gd name="connsiteY32" fmla="*/ 1297919 h 1297919"/>
                          <a:gd name="connsiteX33" fmla="*/ 6450364 w 11518507"/>
                          <a:gd name="connsiteY33" fmla="*/ 1297919 h 1297919"/>
                          <a:gd name="connsiteX34" fmla="*/ 6104809 w 11518507"/>
                          <a:gd name="connsiteY34" fmla="*/ 1297919 h 1297919"/>
                          <a:gd name="connsiteX35" fmla="*/ 5874439 w 11518507"/>
                          <a:gd name="connsiteY35" fmla="*/ 1297919 h 1297919"/>
                          <a:gd name="connsiteX36" fmla="*/ 5528883 w 11518507"/>
                          <a:gd name="connsiteY36" fmla="*/ 1297919 h 1297919"/>
                          <a:gd name="connsiteX37" fmla="*/ 4837773 w 11518507"/>
                          <a:gd name="connsiteY37" fmla="*/ 1297919 h 1297919"/>
                          <a:gd name="connsiteX38" fmla="*/ 4492218 w 11518507"/>
                          <a:gd name="connsiteY38" fmla="*/ 1297919 h 1297919"/>
                          <a:gd name="connsiteX39" fmla="*/ 4261848 w 11518507"/>
                          <a:gd name="connsiteY39" fmla="*/ 1297919 h 1297919"/>
                          <a:gd name="connsiteX40" fmla="*/ 3916292 w 11518507"/>
                          <a:gd name="connsiteY40" fmla="*/ 1297919 h 1297919"/>
                          <a:gd name="connsiteX41" fmla="*/ 3455552 w 11518507"/>
                          <a:gd name="connsiteY41" fmla="*/ 1297919 h 1297919"/>
                          <a:gd name="connsiteX42" fmla="*/ 2879627 w 11518507"/>
                          <a:gd name="connsiteY42" fmla="*/ 1297919 h 1297919"/>
                          <a:gd name="connsiteX43" fmla="*/ 2534072 w 11518507"/>
                          <a:gd name="connsiteY43" fmla="*/ 1297919 h 1297919"/>
                          <a:gd name="connsiteX44" fmla="*/ 1727776 w 11518507"/>
                          <a:gd name="connsiteY44" fmla="*/ 1297919 h 1297919"/>
                          <a:gd name="connsiteX45" fmla="*/ 1151851 w 11518507"/>
                          <a:gd name="connsiteY45" fmla="*/ 1297919 h 1297919"/>
                          <a:gd name="connsiteX46" fmla="*/ 0 w 11518507"/>
                          <a:gd name="connsiteY46" fmla="*/ 1297919 h 1297919"/>
                          <a:gd name="connsiteX47" fmla="*/ 0 w 11518507"/>
                          <a:gd name="connsiteY47" fmla="*/ 852300 h 1297919"/>
                          <a:gd name="connsiteX48" fmla="*/ 0 w 11518507"/>
                          <a:gd name="connsiteY48" fmla="*/ 419660 h 1297919"/>
                          <a:gd name="connsiteX49" fmla="*/ 0 w 11518507"/>
                          <a:gd name="connsiteY49" fmla="*/ 0 h 1297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1518507" h="1297919" extrusionOk="0">
                            <a:moveTo>
                              <a:pt x="0" y="0"/>
                            </a:moveTo>
                            <a:cubicBezTo>
                              <a:pt x="101772" y="-50924"/>
                              <a:pt x="261498" y="18239"/>
                              <a:pt x="460740" y="0"/>
                            </a:cubicBezTo>
                            <a:cubicBezTo>
                              <a:pt x="659982" y="-18239"/>
                              <a:pt x="586300" y="2788"/>
                              <a:pt x="691110" y="0"/>
                            </a:cubicBezTo>
                            <a:cubicBezTo>
                              <a:pt x="795920" y="-2788"/>
                              <a:pt x="1131004" y="2735"/>
                              <a:pt x="1497406" y="0"/>
                            </a:cubicBezTo>
                            <a:cubicBezTo>
                              <a:pt x="1863808" y="-2735"/>
                              <a:pt x="1826699" y="19075"/>
                              <a:pt x="1958146" y="0"/>
                            </a:cubicBezTo>
                            <a:cubicBezTo>
                              <a:pt x="2089593" y="-19075"/>
                              <a:pt x="2236289" y="3654"/>
                              <a:pt x="2418886" y="0"/>
                            </a:cubicBezTo>
                            <a:cubicBezTo>
                              <a:pt x="2601483" y="-3654"/>
                              <a:pt x="2916429" y="23422"/>
                              <a:pt x="3225182" y="0"/>
                            </a:cubicBezTo>
                            <a:cubicBezTo>
                              <a:pt x="3533935" y="-23422"/>
                              <a:pt x="3417546" y="11939"/>
                              <a:pt x="3570737" y="0"/>
                            </a:cubicBezTo>
                            <a:cubicBezTo>
                              <a:pt x="3723929" y="-11939"/>
                              <a:pt x="4126667" y="27356"/>
                              <a:pt x="4377033" y="0"/>
                            </a:cubicBezTo>
                            <a:cubicBezTo>
                              <a:pt x="4627399" y="-27356"/>
                              <a:pt x="4930625" y="26514"/>
                              <a:pt x="5183328" y="0"/>
                            </a:cubicBezTo>
                            <a:cubicBezTo>
                              <a:pt x="5436032" y="-26514"/>
                              <a:pt x="5637539" y="38460"/>
                              <a:pt x="5759254" y="0"/>
                            </a:cubicBezTo>
                            <a:cubicBezTo>
                              <a:pt x="5880969" y="-38460"/>
                              <a:pt x="6389383" y="45959"/>
                              <a:pt x="6565549" y="0"/>
                            </a:cubicBezTo>
                            <a:cubicBezTo>
                              <a:pt x="6741715" y="-45959"/>
                              <a:pt x="6871682" y="11638"/>
                              <a:pt x="7026289" y="0"/>
                            </a:cubicBezTo>
                            <a:cubicBezTo>
                              <a:pt x="7180896" y="-11638"/>
                              <a:pt x="7309169" y="13687"/>
                              <a:pt x="7487030" y="0"/>
                            </a:cubicBezTo>
                            <a:cubicBezTo>
                              <a:pt x="7664891" y="-13687"/>
                              <a:pt x="7943646" y="51214"/>
                              <a:pt x="8178140" y="0"/>
                            </a:cubicBezTo>
                            <a:cubicBezTo>
                              <a:pt x="8412634" y="-51214"/>
                              <a:pt x="8445646" y="40006"/>
                              <a:pt x="8638880" y="0"/>
                            </a:cubicBezTo>
                            <a:cubicBezTo>
                              <a:pt x="8832114" y="-40006"/>
                              <a:pt x="9213276" y="1898"/>
                              <a:pt x="9445176" y="0"/>
                            </a:cubicBezTo>
                            <a:cubicBezTo>
                              <a:pt x="9677076" y="-1898"/>
                              <a:pt x="10037113" y="42383"/>
                              <a:pt x="10251471" y="0"/>
                            </a:cubicBezTo>
                            <a:cubicBezTo>
                              <a:pt x="10465829" y="-42383"/>
                              <a:pt x="10572371" y="44384"/>
                              <a:pt x="10827397" y="0"/>
                            </a:cubicBezTo>
                            <a:cubicBezTo>
                              <a:pt x="11082423" y="-44384"/>
                              <a:pt x="11275301" y="29664"/>
                              <a:pt x="11518507" y="0"/>
                            </a:cubicBezTo>
                            <a:cubicBezTo>
                              <a:pt x="11523749" y="90737"/>
                              <a:pt x="11509910" y="256581"/>
                              <a:pt x="11518507" y="393702"/>
                            </a:cubicBezTo>
                            <a:cubicBezTo>
                              <a:pt x="11527104" y="530823"/>
                              <a:pt x="11490611" y="620735"/>
                              <a:pt x="11518507" y="800383"/>
                            </a:cubicBezTo>
                            <a:cubicBezTo>
                              <a:pt x="11546403" y="980031"/>
                              <a:pt x="11515130" y="1102986"/>
                              <a:pt x="11518507" y="1297919"/>
                            </a:cubicBezTo>
                            <a:cubicBezTo>
                              <a:pt x="11378869" y="1330827"/>
                              <a:pt x="11246202" y="1268738"/>
                              <a:pt x="11057767" y="1297919"/>
                            </a:cubicBezTo>
                            <a:cubicBezTo>
                              <a:pt x="10869332" y="1327100"/>
                              <a:pt x="10644548" y="1246542"/>
                              <a:pt x="10481841" y="1297919"/>
                            </a:cubicBezTo>
                            <a:cubicBezTo>
                              <a:pt x="10319134" y="1349296"/>
                              <a:pt x="10356141" y="1288585"/>
                              <a:pt x="10251471" y="1297919"/>
                            </a:cubicBezTo>
                            <a:cubicBezTo>
                              <a:pt x="10146801" y="1307253"/>
                              <a:pt x="10074229" y="1283855"/>
                              <a:pt x="10021101" y="1297919"/>
                            </a:cubicBezTo>
                            <a:cubicBezTo>
                              <a:pt x="9967973" y="1311983"/>
                              <a:pt x="9677411" y="1261291"/>
                              <a:pt x="9445176" y="1297919"/>
                            </a:cubicBezTo>
                            <a:cubicBezTo>
                              <a:pt x="9212941" y="1334547"/>
                              <a:pt x="9243907" y="1256682"/>
                              <a:pt x="9099621" y="1297919"/>
                            </a:cubicBezTo>
                            <a:cubicBezTo>
                              <a:pt x="8955335" y="1339156"/>
                              <a:pt x="8735544" y="1248215"/>
                              <a:pt x="8408510" y="1297919"/>
                            </a:cubicBezTo>
                            <a:cubicBezTo>
                              <a:pt x="8081476" y="1347623"/>
                              <a:pt x="8198192" y="1265722"/>
                              <a:pt x="8062955" y="1297919"/>
                            </a:cubicBezTo>
                            <a:cubicBezTo>
                              <a:pt x="7927719" y="1330116"/>
                              <a:pt x="7654639" y="1226093"/>
                              <a:pt x="7371844" y="1297919"/>
                            </a:cubicBezTo>
                            <a:cubicBezTo>
                              <a:pt x="7089049" y="1369745"/>
                              <a:pt x="7203438" y="1271407"/>
                              <a:pt x="7141474" y="1297919"/>
                            </a:cubicBezTo>
                            <a:cubicBezTo>
                              <a:pt x="7079510" y="1324431"/>
                              <a:pt x="6713623" y="1264925"/>
                              <a:pt x="6450364" y="1297919"/>
                            </a:cubicBezTo>
                            <a:cubicBezTo>
                              <a:pt x="6187105" y="1330913"/>
                              <a:pt x="6241175" y="1278291"/>
                              <a:pt x="6104809" y="1297919"/>
                            </a:cubicBezTo>
                            <a:cubicBezTo>
                              <a:pt x="5968443" y="1317547"/>
                              <a:pt x="5989123" y="1279682"/>
                              <a:pt x="5874439" y="1297919"/>
                            </a:cubicBezTo>
                            <a:cubicBezTo>
                              <a:pt x="5759755" y="1316156"/>
                              <a:pt x="5678347" y="1295617"/>
                              <a:pt x="5528883" y="1297919"/>
                            </a:cubicBezTo>
                            <a:cubicBezTo>
                              <a:pt x="5379419" y="1300221"/>
                              <a:pt x="5101249" y="1229168"/>
                              <a:pt x="4837773" y="1297919"/>
                            </a:cubicBezTo>
                            <a:cubicBezTo>
                              <a:pt x="4574297" y="1366670"/>
                              <a:pt x="4583240" y="1281107"/>
                              <a:pt x="4492218" y="1297919"/>
                            </a:cubicBezTo>
                            <a:cubicBezTo>
                              <a:pt x="4401197" y="1314731"/>
                              <a:pt x="4335388" y="1270860"/>
                              <a:pt x="4261848" y="1297919"/>
                            </a:cubicBezTo>
                            <a:cubicBezTo>
                              <a:pt x="4188308" y="1324978"/>
                              <a:pt x="3986245" y="1294406"/>
                              <a:pt x="3916292" y="1297919"/>
                            </a:cubicBezTo>
                            <a:cubicBezTo>
                              <a:pt x="3846339" y="1301432"/>
                              <a:pt x="3661377" y="1279847"/>
                              <a:pt x="3455552" y="1297919"/>
                            </a:cubicBezTo>
                            <a:cubicBezTo>
                              <a:pt x="3249727" y="1315991"/>
                              <a:pt x="3046672" y="1253615"/>
                              <a:pt x="2879627" y="1297919"/>
                            </a:cubicBezTo>
                            <a:cubicBezTo>
                              <a:pt x="2712582" y="1342223"/>
                              <a:pt x="2626582" y="1273477"/>
                              <a:pt x="2534072" y="1297919"/>
                            </a:cubicBezTo>
                            <a:cubicBezTo>
                              <a:pt x="2441563" y="1322361"/>
                              <a:pt x="2045662" y="1247339"/>
                              <a:pt x="1727776" y="1297919"/>
                            </a:cubicBezTo>
                            <a:cubicBezTo>
                              <a:pt x="1409890" y="1348499"/>
                              <a:pt x="1367013" y="1230095"/>
                              <a:pt x="1151851" y="1297919"/>
                            </a:cubicBezTo>
                            <a:cubicBezTo>
                              <a:pt x="936690" y="1365743"/>
                              <a:pt x="569620" y="1242903"/>
                              <a:pt x="0" y="1297919"/>
                            </a:cubicBezTo>
                            <a:cubicBezTo>
                              <a:pt x="-330" y="1108029"/>
                              <a:pt x="37404" y="1018121"/>
                              <a:pt x="0" y="852300"/>
                            </a:cubicBezTo>
                            <a:cubicBezTo>
                              <a:pt x="-37404" y="686479"/>
                              <a:pt x="46428" y="601789"/>
                              <a:pt x="0" y="419660"/>
                            </a:cubicBezTo>
                            <a:cubicBezTo>
                              <a:pt x="-46428" y="237531"/>
                              <a:pt x="20166" y="207670"/>
                              <a:pt x="0" y="0"/>
                            </a:cubicBezTo>
                            <a:close/>
                          </a:path>
                        </a:pathLst>
                      </a:custGeom>
                      <ask:type>
                        <ask:lineSketchScribble/>
                      </ask:type>
                    </ask:lineSketchStyleProps>
                  </a:ext>
                </a:extLst>
              </a:ln>
            </p:spPr>
            <p:txBody>
              <a:bodyPr/>
              <a:lstStyle/>
              <a:p>
                <a:r>
                  <a:rPr lang="en-US">
                    <a:noFill/>
                  </a:rPr>
                  <a:t> </a:t>
                </a:r>
              </a:p>
            </p:txBody>
          </p:sp>
        </mc:Fallback>
      </mc:AlternateContent>
      <p:grpSp>
        <p:nvGrpSpPr>
          <p:cNvPr id="8" name="Group 7">
            <a:extLst>
              <a:ext uri="{FF2B5EF4-FFF2-40B4-BE49-F238E27FC236}">
                <a16:creationId xmlns:a16="http://schemas.microsoft.com/office/drawing/2014/main" id="{5FB2DB96-B454-E01F-5184-49EBCBB7348D}"/>
              </a:ext>
            </a:extLst>
          </p:cNvPr>
          <p:cNvGrpSpPr/>
          <p:nvPr/>
        </p:nvGrpSpPr>
        <p:grpSpPr>
          <a:xfrm>
            <a:off x="3405591" y="537789"/>
            <a:ext cx="5099408" cy="4180540"/>
            <a:chOff x="4879770" y="421898"/>
            <a:chExt cx="5099408" cy="4180540"/>
          </a:xfrm>
        </p:grpSpPr>
        <p:cxnSp>
          <p:nvCxnSpPr>
            <p:cNvPr id="9" name="Straight Connector 8">
              <a:extLst>
                <a:ext uri="{FF2B5EF4-FFF2-40B4-BE49-F238E27FC236}">
                  <a16:creationId xmlns:a16="http://schemas.microsoft.com/office/drawing/2014/main" id="{93B2C76C-CF32-C18B-F168-D1CE23A740BB}"/>
                </a:ext>
              </a:extLst>
            </p:cNvPr>
            <p:cNvCxnSpPr>
              <a:cxnSpLocks/>
              <a:stCxn id="11" idx="2"/>
            </p:cNvCxnSpPr>
            <p:nvPr/>
          </p:nvCxnSpPr>
          <p:spPr>
            <a:xfrm flipH="1">
              <a:off x="6603901" y="2466878"/>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 name="Rounded Rectangle 10">
              <a:extLst>
                <a:ext uri="{FF2B5EF4-FFF2-40B4-BE49-F238E27FC236}">
                  <a16:creationId xmlns:a16="http://schemas.microsoft.com/office/drawing/2014/main" id="{29651316-D8C1-9905-0B8B-010B7108961F}"/>
                </a:ext>
              </a:extLst>
            </p:cNvPr>
            <p:cNvSpPr/>
            <p:nvPr/>
          </p:nvSpPr>
          <p:spPr>
            <a:xfrm>
              <a:off x="6023549" y="1926878"/>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the color of the fruit red?</a:t>
              </a:r>
            </a:p>
          </p:txBody>
        </p:sp>
        <p:cxnSp>
          <p:nvCxnSpPr>
            <p:cNvPr id="12" name="Straight Connector 11">
              <a:extLst>
                <a:ext uri="{FF2B5EF4-FFF2-40B4-BE49-F238E27FC236}">
                  <a16:creationId xmlns:a16="http://schemas.microsoft.com/office/drawing/2014/main" id="{77102340-A429-A931-98E6-0020070C8F0A}"/>
                </a:ext>
              </a:extLst>
            </p:cNvPr>
            <p:cNvCxnSpPr>
              <a:cxnSpLocks/>
              <a:stCxn id="11" idx="2"/>
            </p:cNvCxnSpPr>
            <p:nvPr/>
          </p:nvCxnSpPr>
          <p:spPr>
            <a:xfrm>
              <a:off x="7643549" y="2466878"/>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DD33E308-B8FD-194A-4E01-0E500E49F3A0}"/>
                </a:ext>
              </a:extLst>
            </p:cNvPr>
            <p:cNvSpPr txBox="1"/>
            <p:nvPr/>
          </p:nvSpPr>
          <p:spPr>
            <a:xfrm>
              <a:off x="6325309" y="2521923"/>
              <a:ext cx="537070" cy="323165"/>
            </a:xfrm>
            <a:prstGeom prst="rect">
              <a:avLst/>
            </a:prstGeom>
            <a:noFill/>
          </p:spPr>
          <p:txBody>
            <a:bodyPr wrap="none" rtlCol="0">
              <a:spAutoFit/>
            </a:bodyPr>
            <a:lstStyle/>
            <a:p>
              <a:r>
                <a:rPr lang="en-US" sz="1500" b="1" dirty="0">
                  <a:solidFill>
                    <a:srgbClr val="00B050"/>
                  </a:solidFill>
                </a:rPr>
                <a:t>True</a:t>
              </a:r>
            </a:p>
          </p:txBody>
        </p:sp>
        <p:sp>
          <p:nvSpPr>
            <p:cNvPr id="15" name="TextBox 14">
              <a:extLst>
                <a:ext uri="{FF2B5EF4-FFF2-40B4-BE49-F238E27FC236}">
                  <a16:creationId xmlns:a16="http://schemas.microsoft.com/office/drawing/2014/main" id="{9A0EB97B-970F-547E-49C9-8BC6EE0F2C06}"/>
                </a:ext>
              </a:extLst>
            </p:cNvPr>
            <p:cNvSpPr txBox="1"/>
            <p:nvPr/>
          </p:nvSpPr>
          <p:spPr>
            <a:xfrm>
              <a:off x="8258711" y="2550429"/>
              <a:ext cx="581762" cy="323165"/>
            </a:xfrm>
            <a:prstGeom prst="rect">
              <a:avLst/>
            </a:prstGeom>
            <a:noFill/>
          </p:spPr>
          <p:txBody>
            <a:bodyPr wrap="none" rtlCol="0">
              <a:spAutoFit/>
            </a:bodyPr>
            <a:lstStyle/>
            <a:p>
              <a:r>
                <a:rPr lang="en-US" sz="1500" b="1" dirty="0">
                  <a:solidFill>
                    <a:srgbClr val="FF0000"/>
                  </a:solidFill>
                </a:rPr>
                <a:t>False</a:t>
              </a:r>
            </a:p>
          </p:txBody>
        </p:sp>
        <p:grpSp>
          <p:nvGrpSpPr>
            <p:cNvPr id="17" name="Group 16">
              <a:extLst>
                <a:ext uri="{FF2B5EF4-FFF2-40B4-BE49-F238E27FC236}">
                  <a16:creationId xmlns:a16="http://schemas.microsoft.com/office/drawing/2014/main" id="{9CD5E3A0-06DC-FB81-338E-52DA61E7E00D}"/>
                </a:ext>
              </a:extLst>
            </p:cNvPr>
            <p:cNvGrpSpPr/>
            <p:nvPr/>
          </p:nvGrpSpPr>
          <p:grpSpPr>
            <a:xfrm>
              <a:off x="4879770" y="3066465"/>
              <a:ext cx="1800000" cy="1535973"/>
              <a:chOff x="7088269" y="2793026"/>
              <a:chExt cx="1800000" cy="1535973"/>
            </a:xfrm>
          </p:grpSpPr>
          <p:pic>
            <p:nvPicPr>
              <p:cNvPr id="57" name="Picture 56" descr="A red cherries with green leaves&#10;&#10;Description automatically generated">
                <a:extLst>
                  <a:ext uri="{FF2B5EF4-FFF2-40B4-BE49-F238E27FC236}">
                    <a16:creationId xmlns:a16="http://schemas.microsoft.com/office/drawing/2014/main" id="{EB5B2F3B-0F47-AEEA-A742-81DDB2EB3FE1}"/>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58" name="Graphic 57" descr="Bowl outline">
                <a:extLst>
                  <a:ext uri="{FF2B5EF4-FFF2-40B4-BE49-F238E27FC236}">
                    <a16:creationId xmlns:a16="http://schemas.microsoft.com/office/drawing/2014/main" id="{6A348D0A-00EA-E2CB-604E-5B6E6BAB1F97}"/>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7088269" y="3302340"/>
                <a:ext cx="1800000" cy="1026659"/>
              </a:xfrm>
              <a:prstGeom prst="rect">
                <a:avLst/>
              </a:prstGeom>
            </p:spPr>
          </p:pic>
          <p:pic>
            <p:nvPicPr>
              <p:cNvPr id="59" name="Picture 58" descr="A red apple with green leaf&#10;&#10;Description automatically generated">
                <a:extLst>
                  <a:ext uri="{FF2B5EF4-FFF2-40B4-BE49-F238E27FC236}">
                    <a16:creationId xmlns:a16="http://schemas.microsoft.com/office/drawing/2014/main" id="{8B6BBB09-DC0E-34FF-A9F7-79482AF822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60" name="Picture 59" descr="A red apple with green leaf&#10;&#10;Description automatically generated">
                <a:extLst>
                  <a:ext uri="{FF2B5EF4-FFF2-40B4-BE49-F238E27FC236}">
                    <a16:creationId xmlns:a16="http://schemas.microsoft.com/office/drawing/2014/main" id="{A020C1BC-895F-B552-9640-5633562FA2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61" name="Picture 60" descr="A red apple with green leaf&#10;&#10;Description automatically generated">
                <a:extLst>
                  <a:ext uri="{FF2B5EF4-FFF2-40B4-BE49-F238E27FC236}">
                    <a16:creationId xmlns:a16="http://schemas.microsoft.com/office/drawing/2014/main" id="{D2127ECB-777C-D9D9-594E-B8F3869348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62" name="Picture 61" descr="A red apple with green leaf&#10;&#10;Description automatically generated">
                <a:extLst>
                  <a:ext uri="{FF2B5EF4-FFF2-40B4-BE49-F238E27FC236}">
                    <a16:creationId xmlns:a16="http://schemas.microsoft.com/office/drawing/2014/main" id="{C4C4ECF0-AF16-C071-1C13-5A36C0609BF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63" name="Picture 62" descr="A red cherries with green leaves&#10;&#10;Description automatically generated">
                <a:extLst>
                  <a:ext uri="{FF2B5EF4-FFF2-40B4-BE49-F238E27FC236}">
                    <a16:creationId xmlns:a16="http://schemas.microsoft.com/office/drawing/2014/main" id="{8CCED901-68CB-ED9B-DD4D-59D913C488AA}"/>
                  </a:ext>
                </a:extLst>
              </p:cNvPr>
              <p:cNvPicPr>
                <a:picLocks noChangeAspect="1"/>
              </p:cNvPicPr>
              <p:nvPr/>
            </p:nvPicPr>
            <p:blipFill>
              <a:blip r:embed="rId5">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64" name="Picture 63" descr="A red cherries with green leaves&#10;&#10;Description automatically generated">
                <a:extLst>
                  <a:ext uri="{FF2B5EF4-FFF2-40B4-BE49-F238E27FC236}">
                    <a16:creationId xmlns:a16="http://schemas.microsoft.com/office/drawing/2014/main" id="{5D316287-0C91-C2FD-5462-87EF8A49768B}"/>
                  </a:ext>
                </a:extLst>
              </p:cNvPr>
              <p:cNvPicPr>
                <a:picLocks noChangeAspect="1"/>
              </p:cNvPicPr>
              <p:nvPr/>
            </p:nvPicPr>
            <p:blipFill>
              <a:blip r:embed="rId5">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20427" y="2793026"/>
                <a:ext cx="360000" cy="360000"/>
              </a:xfrm>
              <a:prstGeom prst="rect">
                <a:avLst/>
              </a:prstGeom>
            </p:spPr>
          </p:pic>
          <p:pic>
            <p:nvPicPr>
              <p:cNvPr id="65" name="Picture 64" descr="A red cherries with green leaves&#10;&#10;Description automatically generated">
                <a:extLst>
                  <a:ext uri="{FF2B5EF4-FFF2-40B4-BE49-F238E27FC236}">
                    <a16:creationId xmlns:a16="http://schemas.microsoft.com/office/drawing/2014/main" id="{03C0212A-4344-5A80-F288-2E59844F6126}"/>
                  </a:ext>
                </a:extLst>
              </p:cNvPr>
              <p:cNvPicPr>
                <a:picLocks noChangeAspect="1"/>
              </p:cNvPicPr>
              <p:nvPr/>
            </p:nvPicPr>
            <p:blipFill>
              <a:blip r:embed="rId5">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nvGrpSpPr>
            <p:cNvPr id="18" name="Group 17">
              <a:extLst>
                <a:ext uri="{FF2B5EF4-FFF2-40B4-BE49-F238E27FC236}">
                  <a16:creationId xmlns:a16="http://schemas.microsoft.com/office/drawing/2014/main" id="{7F105B0C-361C-3FA8-54B3-6FA0CEA04CBA}"/>
                </a:ext>
              </a:extLst>
            </p:cNvPr>
            <p:cNvGrpSpPr/>
            <p:nvPr/>
          </p:nvGrpSpPr>
          <p:grpSpPr>
            <a:xfrm>
              <a:off x="8179178" y="3442670"/>
              <a:ext cx="1800000" cy="1114876"/>
              <a:chOff x="7205938" y="2968463"/>
              <a:chExt cx="1800000" cy="1114876"/>
            </a:xfrm>
          </p:grpSpPr>
          <p:pic>
            <p:nvPicPr>
              <p:cNvPr id="52" name="Picture 51" descr="A cartoon orange with a leaf&#10;&#10;Description automatically generated">
                <a:extLst>
                  <a:ext uri="{FF2B5EF4-FFF2-40B4-BE49-F238E27FC236}">
                    <a16:creationId xmlns:a16="http://schemas.microsoft.com/office/drawing/2014/main" id="{ADAEAF14-129A-E096-7DC1-6CCE72470EF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141085" y="2968463"/>
                <a:ext cx="360000" cy="360000"/>
              </a:xfrm>
              <a:prstGeom prst="rect">
                <a:avLst/>
              </a:prstGeom>
            </p:spPr>
          </p:pic>
          <p:pic>
            <p:nvPicPr>
              <p:cNvPr id="55" name="Graphic 54" descr="Bowl outline">
                <a:extLst>
                  <a:ext uri="{FF2B5EF4-FFF2-40B4-BE49-F238E27FC236}">
                    <a16:creationId xmlns:a16="http://schemas.microsoft.com/office/drawing/2014/main" id="{543C4A8B-DD2F-D2DE-A25E-7987F6CC5E1F}"/>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7205938" y="3056680"/>
                <a:ext cx="1800000" cy="1026659"/>
              </a:xfrm>
              <a:prstGeom prst="rect">
                <a:avLst/>
              </a:prstGeom>
            </p:spPr>
          </p:pic>
          <p:pic>
            <p:nvPicPr>
              <p:cNvPr id="56" name="Picture 55" descr="A cartoon orange with a leaf&#10;&#10;Description automatically generated">
                <a:extLst>
                  <a:ext uri="{FF2B5EF4-FFF2-40B4-BE49-F238E27FC236}">
                    <a16:creationId xmlns:a16="http://schemas.microsoft.com/office/drawing/2014/main" id="{F3F9545F-4AB6-B53F-C90D-6B0A4159883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53526" y="2973049"/>
                <a:ext cx="360000" cy="360000"/>
              </a:xfrm>
              <a:prstGeom prst="rect">
                <a:avLst/>
              </a:prstGeom>
            </p:spPr>
          </p:pic>
        </p:grpSp>
        <p:grpSp>
          <p:nvGrpSpPr>
            <p:cNvPr id="19" name="Group 18">
              <a:extLst>
                <a:ext uri="{FF2B5EF4-FFF2-40B4-BE49-F238E27FC236}">
                  <a16:creationId xmlns:a16="http://schemas.microsoft.com/office/drawing/2014/main" id="{8FD790F4-0E0A-D40E-C75D-D443058F4B5B}"/>
                </a:ext>
              </a:extLst>
            </p:cNvPr>
            <p:cNvGrpSpPr/>
            <p:nvPr/>
          </p:nvGrpSpPr>
          <p:grpSpPr>
            <a:xfrm>
              <a:off x="6749592" y="421898"/>
              <a:ext cx="1800000" cy="1791583"/>
              <a:chOff x="7088269" y="2537416"/>
              <a:chExt cx="1800000" cy="1791583"/>
            </a:xfrm>
          </p:grpSpPr>
          <p:pic>
            <p:nvPicPr>
              <p:cNvPr id="38" name="Picture 37" descr="A red cherries with green leaves&#10;&#10;Description automatically generated">
                <a:extLst>
                  <a:ext uri="{FF2B5EF4-FFF2-40B4-BE49-F238E27FC236}">
                    <a16:creationId xmlns:a16="http://schemas.microsoft.com/office/drawing/2014/main" id="{16C7E6C9-8B68-D767-FD14-C0D5FE4C8DAD}"/>
                  </a:ext>
                </a:extLst>
              </p:cNvPr>
              <p:cNvPicPr>
                <a:picLocks noChangeAspect="1"/>
              </p:cNvPicPr>
              <p:nvPr/>
            </p:nvPicPr>
            <p:blipFill>
              <a:blip r:embed="rId5">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39" name="Picture 38" descr="A cartoon orange with a leaf&#10;&#10;Description automatically generated">
                <a:extLst>
                  <a:ext uri="{FF2B5EF4-FFF2-40B4-BE49-F238E27FC236}">
                    <a16:creationId xmlns:a16="http://schemas.microsoft.com/office/drawing/2014/main" id="{08DA55D8-AC9F-155F-1F7A-4405BD71107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40" name="Graphic 39" descr="Bowl outline">
                <a:extLst>
                  <a:ext uri="{FF2B5EF4-FFF2-40B4-BE49-F238E27FC236}">
                    <a16:creationId xmlns:a16="http://schemas.microsoft.com/office/drawing/2014/main" id="{DE2716C3-3A82-7994-0A98-E1A23698729D}"/>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7088269" y="3302340"/>
                <a:ext cx="1800000" cy="1026659"/>
              </a:xfrm>
              <a:prstGeom prst="rect">
                <a:avLst/>
              </a:prstGeom>
            </p:spPr>
          </p:pic>
          <p:pic>
            <p:nvPicPr>
              <p:cNvPr id="41" name="Picture 40" descr="A red apple with green leaf&#10;&#10;Description automatically generated">
                <a:extLst>
                  <a:ext uri="{FF2B5EF4-FFF2-40B4-BE49-F238E27FC236}">
                    <a16:creationId xmlns:a16="http://schemas.microsoft.com/office/drawing/2014/main" id="{35104CCC-05A2-94E7-AF03-68DD8C817C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42" name="Picture 41" descr="A red apple with green leaf&#10;&#10;Description automatically generated">
                <a:extLst>
                  <a:ext uri="{FF2B5EF4-FFF2-40B4-BE49-F238E27FC236}">
                    <a16:creationId xmlns:a16="http://schemas.microsoft.com/office/drawing/2014/main" id="{3BADD13E-4B2E-B5F3-289E-C97F1718E59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43" name="Picture 42" descr="A red apple with green leaf&#10;&#10;Description automatically generated">
                <a:extLst>
                  <a:ext uri="{FF2B5EF4-FFF2-40B4-BE49-F238E27FC236}">
                    <a16:creationId xmlns:a16="http://schemas.microsoft.com/office/drawing/2014/main" id="{E24518AF-33EB-486F-4A76-439E1AFC32D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44" name="Picture 43" descr="A red apple with green leaf&#10;&#10;Description automatically generated">
                <a:extLst>
                  <a:ext uri="{FF2B5EF4-FFF2-40B4-BE49-F238E27FC236}">
                    <a16:creationId xmlns:a16="http://schemas.microsoft.com/office/drawing/2014/main" id="{D6F12D9E-8BE4-1468-295A-2F75A42021D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45" name="Picture 44" descr="A cartoon orange with a leaf&#10;&#10;Description automatically generated">
                <a:extLst>
                  <a:ext uri="{FF2B5EF4-FFF2-40B4-BE49-F238E27FC236}">
                    <a16:creationId xmlns:a16="http://schemas.microsoft.com/office/drawing/2014/main" id="{A50FE5FF-6F54-F5B8-802D-E26D10D4C86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48" name="Picture 47" descr="A red cherries with green leaves&#10;&#10;Description automatically generated">
                <a:extLst>
                  <a:ext uri="{FF2B5EF4-FFF2-40B4-BE49-F238E27FC236}">
                    <a16:creationId xmlns:a16="http://schemas.microsoft.com/office/drawing/2014/main" id="{CD87D9DD-CD4C-5E98-B73D-8F409DE85035}"/>
                  </a:ext>
                </a:extLst>
              </p:cNvPr>
              <p:cNvPicPr>
                <a:picLocks noChangeAspect="1"/>
              </p:cNvPicPr>
              <p:nvPr/>
            </p:nvPicPr>
            <p:blipFill>
              <a:blip r:embed="rId5">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50" name="Picture 49" descr="A red cherries with green leaves&#10;&#10;Description automatically generated">
                <a:extLst>
                  <a:ext uri="{FF2B5EF4-FFF2-40B4-BE49-F238E27FC236}">
                    <a16:creationId xmlns:a16="http://schemas.microsoft.com/office/drawing/2014/main" id="{466A1439-E8D4-D252-5BE5-E0254968D87B}"/>
                  </a:ext>
                </a:extLst>
              </p:cNvPr>
              <p:cNvPicPr>
                <a:picLocks noChangeAspect="1"/>
              </p:cNvPicPr>
              <p:nvPr/>
            </p:nvPicPr>
            <p:blipFill>
              <a:blip r:embed="rId5">
                <a:extLst>
                  <a:ext uri="{BEBA8EAE-BF5A-486C-A8C5-ECC9F3942E4B}">
                    <a14:imgProps xmlns:a14="http://schemas.microsoft.com/office/drawing/2010/main">
                      <a14:imgLayer r:embed="rId1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51" name="Picture 50" descr="A red cherries with green leaves&#10;&#10;Description automatically generated">
                <a:extLst>
                  <a:ext uri="{FF2B5EF4-FFF2-40B4-BE49-F238E27FC236}">
                    <a16:creationId xmlns:a16="http://schemas.microsoft.com/office/drawing/2014/main" id="{31F0AA60-F0B6-9338-3281-B4570B70C410}"/>
                  </a:ext>
                </a:extLst>
              </p:cNvPr>
              <p:cNvPicPr>
                <a:picLocks noChangeAspect="1"/>
              </p:cNvPicPr>
              <p:nvPr/>
            </p:nvPicPr>
            <p:blipFill>
              <a:blip r:embed="rId5">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mc:AlternateContent xmlns:mc="http://schemas.openxmlformats.org/markup-compatibility/2006">
        <mc:Choice xmlns:p14="http://schemas.microsoft.com/office/powerpoint/2010/main" Requires="p14">
          <p:contentPart p14:bwMode="auto" r:id="rId17">
            <p14:nvContentPartPr>
              <p14:cNvPr id="66" name="Ink 65">
                <a:extLst>
                  <a:ext uri="{FF2B5EF4-FFF2-40B4-BE49-F238E27FC236}">
                    <a16:creationId xmlns:a16="http://schemas.microsoft.com/office/drawing/2014/main" id="{BF691699-F972-5134-9059-4EA3187A09EC}"/>
                  </a:ext>
                </a:extLst>
              </p14:cNvPr>
              <p14:cNvContentPartPr/>
              <p14:nvPr/>
            </p14:nvContentPartPr>
            <p14:xfrm>
              <a:off x="3065173" y="2964338"/>
              <a:ext cx="2660400" cy="1535760"/>
            </p14:xfrm>
          </p:contentPart>
        </mc:Choice>
        <mc:Fallback>
          <p:pic>
            <p:nvPicPr>
              <p:cNvPr id="66" name="Ink 65">
                <a:extLst>
                  <a:ext uri="{FF2B5EF4-FFF2-40B4-BE49-F238E27FC236}">
                    <a16:creationId xmlns:a16="http://schemas.microsoft.com/office/drawing/2014/main" id="{BF691699-F972-5134-9059-4EA3187A09EC}"/>
                  </a:ext>
                </a:extLst>
              </p:cNvPr>
              <p:cNvPicPr/>
              <p:nvPr/>
            </p:nvPicPr>
            <p:blipFill>
              <a:blip r:embed="rId18"/>
              <a:stretch>
                <a:fillRect/>
              </a:stretch>
            </p:blipFill>
            <p:spPr>
              <a:xfrm>
                <a:off x="3047173" y="2946338"/>
                <a:ext cx="2696040" cy="15714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67" name="Ink 66">
                <a:extLst>
                  <a:ext uri="{FF2B5EF4-FFF2-40B4-BE49-F238E27FC236}">
                    <a16:creationId xmlns:a16="http://schemas.microsoft.com/office/drawing/2014/main" id="{F512342D-978B-27A0-ECAE-CEE376CFEDBD}"/>
                  </a:ext>
                </a:extLst>
              </p14:cNvPr>
              <p14:cNvContentPartPr/>
              <p14:nvPr/>
            </p14:nvContentPartPr>
            <p14:xfrm>
              <a:off x="6466453" y="3293378"/>
              <a:ext cx="2364480" cy="1201320"/>
            </p14:xfrm>
          </p:contentPart>
        </mc:Choice>
        <mc:Fallback>
          <p:pic>
            <p:nvPicPr>
              <p:cNvPr id="67" name="Ink 66">
                <a:extLst>
                  <a:ext uri="{FF2B5EF4-FFF2-40B4-BE49-F238E27FC236}">
                    <a16:creationId xmlns:a16="http://schemas.microsoft.com/office/drawing/2014/main" id="{F512342D-978B-27A0-ECAE-CEE376CFEDBD}"/>
                  </a:ext>
                </a:extLst>
              </p:cNvPr>
              <p:cNvPicPr/>
              <p:nvPr/>
            </p:nvPicPr>
            <p:blipFill>
              <a:blip r:embed="rId20"/>
              <a:stretch>
                <a:fillRect/>
              </a:stretch>
            </p:blipFill>
            <p:spPr>
              <a:xfrm>
                <a:off x="6448453" y="3275378"/>
                <a:ext cx="2400120" cy="1236960"/>
              </a:xfrm>
              <a:prstGeom prst="rect">
                <a:avLst/>
              </a:prstGeom>
            </p:spPr>
          </p:pic>
        </mc:Fallback>
      </mc:AlternateContent>
    </p:spTree>
    <p:extLst>
      <p:ext uri="{BB962C8B-B14F-4D97-AF65-F5344CB8AC3E}">
        <p14:creationId xmlns:p14="http://schemas.microsoft.com/office/powerpoint/2010/main" val="128086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2000" fill="hold"/>
                                        <p:tgtEl>
                                          <p:spTgt spid="66"/>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63" presetClass="entr" presetSubtype="0"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p:cTn id="12" dur="2000" fill="hold"/>
                                        <p:tgtEl>
                                          <p:spTgt spid="67"/>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B2DB96-B454-E01F-5184-49EBCBB7348D}"/>
              </a:ext>
            </a:extLst>
          </p:cNvPr>
          <p:cNvGrpSpPr/>
          <p:nvPr/>
        </p:nvGrpSpPr>
        <p:grpSpPr>
          <a:xfrm>
            <a:off x="3405591" y="537789"/>
            <a:ext cx="5099408" cy="4180540"/>
            <a:chOff x="4879770" y="421898"/>
            <a:chExt cx="5099408" cy="4180540"/>
          </a:xfrm>
        </p:grpSpPr>
        <p:cxnSp>
          <p:nvCxnSpPr>
            <p:cNvPr id="9" name="Straight Connector 8">
              <a:extLst>
                <a:ext uri="{FF2B5EF4-FFF2-40B4-BE49-F238E27FC236}">
                  <a16:creationId xmlns:a16="http://schemas.microsoft.com/office/drawing/2014/main" id="{93B2C76C-CF32-C18B-F168-D1CE23A740BB}"/>
                </a:ext>
              </a:extLst>
            </p:cNvPr>
            <p:cNvCxnSpPr>
              <a:cxnSpLocks/>
              <a:stCxn id="11" idx="2"/>
            </p:cNvCxnSpPr>
            <p:nvPr/>
          </p:nvCxnSpPr>
          <p:spPr>
            <a:xfrm flipH="1">
              <a:off x="6603901" y="2466878"/>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 name="Rounded Rectangle 10">
              <a:extLst>
                <a:ext uri="{FF2B5EF4-FFF2-40B4-BE49-F238E27FC236}">
                  <a16:creationId xmlns:a16="http://schemas.microsoft.com/office/drawing/2014/main" id="{29651316-D8C1-9905-0B8B-010B7108961F}"/>
                </a:ext>
              </a:extLst>
            </p:cNvPr>
            <p:cNvSpPr/>
            <p:nvPr/>
          </p:nvSpPr>
          <p:spPr>
            <a:xfrm>
              <a:off x="6023549" y="1926878"/>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the color of the fruit red?</a:t>
              </a:r>
            </a:p>
          </p:txBody>
        </p:sp>
        <p:cxnSp>
          <p:nvCxnSpPr>
            <p:cNvPr id="12" name="Straight Connector 11">
              <a:extLst>
                <a:ext uri="{FF2B5EF4-FFF2-40B4-BE49-F238E27FC236}">
                  <a16:creationId xmlns:a16="http://schemas.microsoft.com/office/drawing/2014/main" id="{77102340-A429-A931-98E6-0020070C8F0A}"/>
                </a:ext>
              </a:extLst>
            </p:cNvPr>
            <p:cNvCxnSpPr>
              <a:cxnSpLocks/>
              <a:stCxn id="11" idx="2"/>
            </p:cNvCxnSpPr>
            <p:nvPr/>
          </p:nvCxnSpPr>
          <p:spPr>
            <a:xfrm>
              <a:off x="7643549" y="2466878"/>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DD33E308-B8FD-194A-4E01-0E500E49F3A0}"/>
                </a:ext>
              </a:extLst>
            </p:cNvPr>
            <p:cNvSpPr txBox="1"/>
            <p:nvPr/>
          </p:nvSpPr>
          <p:spPr>
            <a:xfrm>
              <a:off x="6325309" y="2521923"/>
              <a:ext cx="537070" cy="323165"/>
            </a:xfrm>
            <a:prstGeom prst="rect">
              <a:avLst/>
            </a:prstGeom>
            <a:noFill/>
          </p:spPr>
          <p:txBody>
            <a:bodyPr wrap="none" rtlCol="0">
              <a:spAutoFit/>
            </a:bodyPr>
            <a:lstStyle/>
            <a:p>
              <a:r>
                <a:rPr lang="en-US" sz="1500" b="1" dirty="0">
                  <a:solidFill>
                    <a:srgbClr val="00B050"/>
                  </a:solidFill>
                </a:rPr>
                <a:t>True</a:t>
              </a:r>
            </a:p>
          </p:txBody>
        </p:sp>
        <p:sp>
          <p:nvSpPr>
            <p:cNvPr id="15" name="TextBox 14">
              <a:extLst>
                <a:ext uri="{FF2B5EF4-FFF2-40B4-BE49-F238E27FC236}">
                  <a16:creationId xmlns:a16="http://schemas.microsoft.com/office/drawing/2014/main" id="{9A0EB97B-970F-547E-49C9-8BC6EE0F2C06}"/>
                </a:ext>
              </a:extLst>
            </p:cNvPr>
            <p:cNvSpPr txBox="1"/>
            <p:nvPr/>
          </p:nvSpPr>
          <p:spPr>
            <a:xfrm>
              <a:off x="8258711" y="2550429"/>
              <a:ext cx="581762" cy="323165"/>
            </a:xfrm>
            <a:prstGeom prst="rect">
              <a:avLst/>
            </a:prstGeom>
            <a:noFill/>
          </p:spPr>
          <p:txBody>
            <a:bodyPr wrap="none" rtlCol="0">
              <a:spAutoFit/>
            </a:bodyPr>
            <a:lstStyle/>
            <a:p>
              <a:r>
                <a:rPr lang="en-US" sz="1500" b="1" dirty="0">
                  <a:solidFill>
                    <a:srgbClr val="FF0000"/>
                  </a:solidFill>
                </a:rPr>
                <a:t>False</a:t>
              </a:r>
            </a:p>
          </p:txBody>
        </p:sp>
        <p:grpSp>
          <p:nvGrpSpPr>
            <p:cNvPr id="17" name="Group 16">
              <a:extLst>
                <a:ext uri="{FF2B5EF4-FFF2-40B4-BE49-F238E27FC236}">
                  <a16:creationId xmlns:a16="http://schemas.microsoft.com/office/drawing/2014/main" id="{9CD5E3A0-06DC-FB81-338E-52DA61E7E00D}"/>
                </a:ext>
              </a:extLst>
            </p:cNvPr>
            <p:cNvGrpSpPr/>
            <p:nvPr/>
          </p:nvGrpSpPr>
          <p:grpSpPr>
            <a:xfrm>
              <a:off x="4879770" y="3066465"/>
              <a:ext cx="1800000" cy="1535973"/>
              <a:chOff x="7088269" y="2793026"/>
              <a:chExt cx="1800000" cy="1535973"/>
            </a:xfrm>
          </p:grpSpPr>
          <p:pic>
            <p:nvPicPr>
              <p:cNvPr id="57" name="Picture 56" descr="A red cherries with green leaves&#10;&#10;Description automatically generated">
                <a:extLst>
                  <a:ext uri="{FF2B5EF4-FFF2-40B4-BE49-F238E27FC236}">
                    <a16:creationId xmlns:a16="http://schemas.microsoft.com/office/drawing/2014/main" id="{EB5B2F3B-0F47-AEEA-A742-81DDB2EB3FE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58" name="Graphic 57" descr="Bowl outline">
                <a:extLst>
                  <a:ext uri="{FF2B5EF4-FFF2-40B4-BE49-F238E27FC236}">
                    <a16:creationId xmlns:a16="http://schemas.microsoft.com/office/drawing/2014/main" id="{6A348D0A-00EA-E2CB-604E-5B6E6BAB1F97}"/>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59" name="Picture 58" descr="A red apple with green leaf&#10;&#10;Description automatically generated">
                <a:extLst>
                  <a:ext uri="{FF2B5EF4-FFF2-40B4-BE49-F238E27FC236}">
                    <a16:creationId xmlns:a16="http://schemas.microsoft.com/office/drawing/2014/main" id="{8B6BBB09-DC0E-34FF-A9F7-79482AF822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60" name="Picture 59" descr="A red apple with green leaf&#10;&#10;Description automatically generated">
                <a:extLst>
                  <a:ext uri="{FF2B5EF4-FFF2-40B4-BE49-F238E27FC236}">
                    <a16:creationId xmlns:a16="http://schemas.microsoft.com/office/drawing/2014/main" id="{A020C1BC-895F-B552-9640-5633562FA2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61" name="Picture 60" descr="A red apple with green leaf&#10;&#10;Description automatically generated">
                <a:extLst>
                  <a:ext uri="{FF2B5EF4-FFF2-40B4-BE49-F238E27FC236}">
                    <a16:creationId xmlns:a16="http://schemas.microsoft.com/office/drawing/2014/main" id="{D2127ECB-777C-D9D9-594E-B8F3869348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62" name="Picture 61" descr="A red apple with green leaf&#10;&#10;Description automatically generated">
                <a:extLst>
                  <a:ext uri="{FF2B5EF4-FFF2-40B4-BE49-F238E27FC236}">
                    <a16:creationId xmlns:a16="http://schemas.microsoft.com/office/drawing/2014/main" id="{C4C4ECF0-AF16-C071-1C13-5A36C0609BF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63" name="Picture 62" descr="A red cherries with green leaves&#10;&#10;Description automatically generated">
                <a:extLst>
                  <a:ext uri="{FF2B5EF4-FFF2-40B4-BE49-F238E27FC236}">
                    <a16:creationId xmlns:a16="http://schemas.microsoft.com/office/drawing/2014/main" id="{8CCED901-68CB-ED9B-DD4D-59D913C488AA}"/>
                  </a:ext>
                </a:extLst>
              </p:cNvPr>
              <p:cNvPicPr>
                <a:picLocks noChangeAspect="1"/>
              </p:cNvPicPr>
              <p:nvPr/>
            </p:nvPicPr>
            <p:blipFill>
              <a:blip r:embed="rId4">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64" name="Picture 63" descr="A red cherries with green leaves&#10;&#10;Description automatically generated">
                <a:extLst>
                  <a:ext uri="{FF2B5EF4-FFF2-40B4-BE49-F238E27FC236}">
                    <a16:creationId xmlns:a16="http://schemas.microsoft.com/office/drawing/2014/main" id="{5D316287-0C91-C2FD-5462-87EF8A49768B}"/>
                  </a:ext>
                </a:extLst>
              </p:cNvPr>
              <p:cNvPicPr>
                <a:picLocks noChangeAspect="1"/>
              </p:cNvPicPr>
              <p:nvPr/>
            </p:nvPicPr>
            <p:blipFill>
              <a:blip r:embed="rId4">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20427" y="2793026"/>
                <a:ext cx="360000" cy="360000"/>
              </a:xfrm>
              <a:prstGeom prst="rect">
                <a:avLst/>
              </a:prstGeom>
            </p:spPr>
          </p:pic>
          <p:pic>
            <p:nvPicPr>
              <p:cNvPr id="65" name="Picture 64" descr="A red cherries with green leaves&#10;&#10;Description automatically generated">
                <a:extLst>
                  <a:ext uri="{FF2B5EF4-FFF2-40B4-BE49-F238E27FC236}">
                    <a16:creationId xmlns:a16="http://schemas.microsoft.com/office/drawing/2014/main" id="{03C0212A-4344-5A80-F288-2E59844F6126}"/>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nvGrpSpPr>
            <p:cNvPr id="18" name="Group 17">
              <a:extLst>
                <a:ext uri="{FF2B5EF4-FFF2-40B4-BE49-F238E27FC236}">
                  <a16:creationId xmlns:a16="http://schemas.microsoft.com/office/drawing/2014/main" id="{7F105B0C-361C-3FA8-54B3-6FA0CEA04CBA}"/>
                </a:ext>
              </a:extLst>
            </p:cNvPr>
            <p:cNvGrpSpPr/>
            <p:nvPr/>
          </p:nvGrpSpPr>
          <p:grpSpPr>
            <a:xfrm>
              <a:off x="8179178" y="3442670"/>
              <a:ext cx="1800000" cy="1114876"/>
              <a:chOff x="7205938" y="2968463"/>
              <a:chExt cx="1800000" cy="1114876"/>
            </a:xfrm>
          </p:grpSpPr>
          <p:pic>
            <p:nvPicPr>
              <p:cNvPr id="52" name="Picture 51" descr="A cartoon orange with a leaf&#10;&#10;Description automatically generated">
                <a:extLst>
                  <a:ext uri="{FF2B5EF4-FFF2-40B4-BE49-F238E27FC236}">
                    <a16:creationId xmlns:a16="http://schemas.microsoft.com/office/drawing/2014/main" id="{ADAEAF14-129A-E096-7DC1-6CCE72470EF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41085" y="2968463"/>
                <a:ext cx="360000" cy="360000"/>
              </a:xfrm>
              <a:prstGeom prst="rect">
                <a:avLst/>
              </a:prstGeom>
            </p:spPr>
          </p:pic>
          <p:pic>
            <p:nvPicPr>
              <p:cNvPr id="55" name="Graphic 54" descr="Bowl outline">
                <a:extLst>
                  <a:ext uri="{FF2B5EF4-FFF2-40B4-BE49-F238E27FC236}">
                    <a16:creationId xmlns:a16="http://schemas.microsoft.com/office/drawing/2014/main" id="{543C4A8B-DD2F-D2DE-A25E-7987F6CC5E1F}"/>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205938" y="3056680"/>
                <a:ext cx="1800000" cy="1026659"/>
              </a:xfrm>
              <a:prstGeom prst="rect">
                <a:avLst/>
              </a:prstGeom>
            </p:spPr>
          </p:pic>
          <p:pic>
            <p:nvPicPr>
              <p:cNvPr id="56" name="Picture 55" descr="A cartoon orange with a leaf&#10;&#10;Description automatically generated">
                <a:extLst>
                  <a:ext uri="{FF2B5EF4-FFF2-40B4-BE49-F238E27FC236}">
                    <a16:creationId xmlns:a16="http://schemas.microsoft.com/office/drawing/2014/main" id="{F3F9545F-4AB6-B53F-C90D-6B0A4159883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53526" y="2973049"/>
                <a:ext cx="360000" cy="360000"/>
              </a:xfrm>
              <a:prstGeom prst="rect">
                <a:avLst/>
              </a:prstGeom>
            </p:spPr>
          </p:pic>
        </p:grpSp>
        <p:grpSp>
          <p:nvGrpSpPr>
            <p:cNvPr id="19" name="Group 18">
              <a:extLst>
                <a:ext uri="{FF2B5EF4-FFF2-40B4-BE49-F238E27FC236}">
                  <a16:creationId xmlns:a16="http://schemas.microsoft.com/office/drawing/2014/main" id="{8FD790F4-0E0A-D40E-C75D-D443058F4B5B}"/>
                </a:ext>
              </a:extLst>
            </p:cNvPr>
            <p:cNvGrpSpPr/>
            <p:nvPr/>
          </p:nvGrpSpPr>
          <p:grpSpPr>
            <a:xfrm>
              <a:off x="6749592" y="421898"/>
              <a:ext cx="1800000" cy="1791583"/>
              <a:chOff x="7088269" y="2537416"/>
              <a:chExt cx="1800000" cy="1791583"/>
            </a:xfrm>
          </p:grpSpPr>
          <p:pic>
            <p:nvPicPr>
              <p:cNvPr id="38" name="Picture 37" descr="A red cherries with green leaves&#10;&#10;Description automatically generated">
                <a:extLst>
                  <a:ext uri="{FF2B5EF4-FFF2-40B4-BE49-F238E27FC236}">
                    <a16:creationId xmlns:a16="http://schemas.microsoft.com/office/drawing/2014/main" id="{16C7E6C9-8B68-D767-FD14-C0D5FE4C8DAD}"/>
                  </a:ext>
                </a:extLst>
              </p:cNvPr>
              <p:cNvPicPr>
                <a:picLocks noChangeAspect="1"/>
              </p:cNvPicPr>
              <p:nvPr/>
            </p:nvPicPr>
            <p:blipFill>
              <a:blip r:embed="rId4">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39" name="Picture 38" descr="A cartoon orange with a leaf&#10;&#10;Description automatically generated">
                <a:extLst>
                  <a:ext uri="{FF2B5EF4-FFF2-40B4-BE49-F238E27FC236}">
                    <a16:creationId xmlns:a16="http://schemas.microsoft.com/office/drawing/2014/main" id="{08DA55D8-AC9F-155F-1F7A-4405BD71107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40" name="Graphic 39" descr="Bowl outline">
                <a:extLst>
                  <a:ext uri="{FF2B5EF4-FFF2-40B4-BE49-F238E27FC236}">
                    <a16:creationId xmlns:a16="http://schemas.microsoft.com/office/drawing/2014/main" id="{DE2716C3-3A82-7994-0A98-E1A23698729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41" name="Picture 40" descr="A red apple with green leaf&#10;&#10;Description automatically generated">
                <a:extLst>
                  <a:ext uri="{FF2B5EF4-FFF2-40B4-BE49-F238E27FC236}">
                    <a16:creationId xmlns:a16="http://schemas.microsoft.com/office/drawing/2014/main" id="{35104CCC-05A2-94E7-AF03-68DD8C817C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42" name="Picture 41" descr="A red apple with green leaf&#10;&#10;Description automatically generated">
                <a:extLst>
                  <a:ext uri="{FF2B5EF4-FFF2-40B4-BE49-F238E27FC236}">
                    <a16:creationId xmlns:a16="http://schemas.microsoft.com/office/drawing/2014/main" id="{3BADD13E-4B2E-B5F3-289E-C97F1718E5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43" name="Picture 42" descr="A red apple with green leaf&#10;&#10;Description automatically generated">
                <a:extLst>
                  <a:ext uri="{FF2B5EF4-FFF2-40B4-BE49-F238E27FC236}">
                    <a16:creationId xmlns:a16="http://schemas.microsoft.com/office/drawing/2014/main" id="{E24518AF-33EB-486F-4A76-439E1AFC32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44" name="Picture 43" descr="A red apple with green leaf&#10;&#10;Description automatically generated">
                <a:extLst>
                  <a:ext uri="{FF2B5EF4-FFF2-40B4-BE49-F238E27FC236}">
                    <a16:creationId xmlns:a16="http://schemas.microsoft.com/office/drawing/2014/main" id="{D6F12D9E-8BE4-1468-295A-2F75A42021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45" name="Picture 44" descr="A cartoon orange with a leaf&#10;&#10;Description automatically generated">
                <a:extLst>
                  <a:ext uri="{FF2B5EF4-FFF2-40B4-BE49-F238E27FC236}">
                    <a16:creationId xmlns:a16="http://schemas.microsoft.com/office/drawing/2014/main" id="{A50FE5FF-6F54-F5B8-802D-E26D10D4C86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48" name="Picture 47" descr="A red cherries with green leaves&#10;&#10;Description automatically generated">
                <a:extLst>
                  <a:ext uri="{FF2B5EF4-FFF2-40B4-BE49-F238E27FC236}">
                    <a16:creationId xmlns:a16="http://schemas.microsoft.com/office/drawing/2014/main" id="{CD87D9DD-CD4C-5E98-B73D-8F409DE85035}"/>
                  </a:ext>
                </a:extLst>
              </p:cNvPr>
              <p:cNvPicPr>
                <a:picLocks noChangeAspect="1"/>
              </p:cNvPicPr>
              <p:nvPr/>
            </p:nvPicPr>
            <p:blipFill>
              <a:blip r:embed="rId4">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50" name="Picture 49" descr="A red cherries with green leaves&#10;&#10;Description automatically generated">
                <a:extLst>
                  <a:ext uri="{FF2B5EF4-FFF2-40B4-BE49-F238E27FC236}">
                    <a16:creationId xmlns:a16="http://schemas.microsoft.com/office/drawing/2014/main" id="{466A1439-E8D4-D252-5BE5-E0254968D87B}"/>
                  </a:ext>
                </a:extLst>
              </p:cNvPr>
              <p:cNvPicPr>
                <a:picLocks noChangeAspect="1"/>
              </p:cNvPicPr>
              <p:nvPr/>
            </p:nvPicPr>
            <p:blipFill>
              <a:blip r:embed="rId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51" name="Picture 50" descr="A red cherries with green leaves&#10;&#10;Description automatically generated">
                <a:extLst>
                  <a:ext uri="{FF2B5EF4-FFF2-40B4-BE49-F238E27FC236}">
                    <a16:creationId xmlns:a16="http://schemas.microsoft.com/office/drawing/2014/main" id="{31F0AA60-F0B6-9338-3281-B4570B70C410}"/>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mc:AlternateContent xmlns:mc="http://schemas.openxmlformats.org/markup-compatibility/2006">
        <mc:Choice xmlns:p14="http://schemas.microsoft.com/office/powerpoint/2010/main" Requires="p14">
          <p:contentPart p14:bwMode="auto" r:id="rId16">
            <p14:nvContentPartPr>
              <p14:cNvPr id="66" name="Ink 65">
                <a:extLst>
                  <a:ext uri="{FF2B5EF4-FFF2-40B4-BE49-F238E27FC236}">
                    <a16:creationId xmlns:a16="http://schemas.microsoft.com/office/drawing/2014/main" id="{BF691699-F972-5134-9059-4EA3187A09EC}"/>
                  </a:ext>
                </a:extLst>
              </p14:cNvPr>
              <p14:cNvContentPartPr/>
              <p14:nvPr/>
            </p14:nvContentPartPr>
            <p14:xfrm>
              <a:off x="3065173" y="2964338"/>
              <a:ext cx="2660400" cy="1535760"/>
            </p14:xfrm>
          </p:contentPart>
        </mc:Choice>
        <mc:Fallback>
          <p:pic>
            <p:nvPicPr>
              <p:cNvPr id="66" name="Ink 65">
                <a:extLst>
                  <a:ext uri="{FF2B5EF4-FFF2-40B4-BE49-F238E27FC236}">
                    <a16:creationId xmlns:a16="http://schemas.microsoft.com/office/drawing/2014/main" id="{BF691699-F972-5134-9059-4EA3187A09EC}"/>
                  </a:ext>
                </a:extLst>
              </p:cNvPr>
              <p:cNvPicPr/>
              <p:nvPr/>
            </p:nvPicPr>
            <p:blipFill>
              <a:blip r:embed="rId17"/>
              <a:stretch>
                <a:fillRect/>
              </a:stretch>
            </p:blipFill>
            <p:spPr>
              <a:xfrm>
                <a:off x="3047173" y="2946338"/>
                <a:ext cx="2696040" cy="1571400"/>
              </a:xfrm>
              <a:prstGeom prst="rect">
                <a:avLst/>
              </a:prstGeom>
            </p:spPr>
          </p:pic>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CF71268A-488A-E790-2F4D-51BDA74BC6F0}"/>
                  </a:ext>
                </a:extLst>
              </p:cNvPr>
              <p:cNvSpPr txBox="1"/>
              <p:nvPr/>
            </p:nvSpPr>
            <p:spPr>
              <a:xfrm>
                <a:off x="423529" y="4744557"/>
                <a:ext cx="11518507" cy="1297919"/>
              </a:xfrm>
              <a:custGeom>
                <a:avLst/>
                <a:gdLst>
                  <a:gd name="connsiteX0" fmla="*/ 0 w 11518507"/>
                  <a:gd name="connsiteY0" fmla="*/ 0 h 1297919"/>
                  <a:gd name="connsiteX1" fmla="*/ 460740 w 11518507"/>
                  <a:gd name="connsiteY1" fmla="*/ 0 h 1297919"/>
                  <a:gd name="connsiteX2" fmla="*/ 691110 w 11518507"/>
                  <a:gd name="connsiteY2" fmla="*/ 0 h 1297919"/>
                  <a:gd name="connsiteX3" fmla="*/ 1497406 w 11518507"/>
                  <a:gd name="connsiteY3" fmla="*/ 0 h 1297919"/>
                  <a:gd name="connsiteX4" fmla="*/ 1958146 w 11518507"/>
                  <a:gd name="connsiteY4" fmla="*/ 0 h 1297919"/>
                  <a:gd name="connsiteX5" fmla="*/ 2418886 w 11518507"/>
                  <a:gd name="connsiteY5" fmla="*/ 0 h 1297919"/>
                  <a:gd name="connsiteX6" fmla="*/ 3225182 w 11518507"/>
                  <a:gd name="connsiteY6" fmla="*/ 0 h 1297919"/>
                  <a:gd name="connsiteX7" fmla="*/ 3570737 w 11518507"/>
                  <a:gd name="connsiteY7" fmla="*/ 0 h 1297919"/>
                  <a:gd name="connsiteX8" fmla="*/ 4377033 w 11518507"/>
                  <a:gd name="connsiteY8" fmla="*/ 0 h 1297919"/>
                  <a:gd name="connsiteX9" fmla="*/ 5183328 w 11518507"/>
                  <a:gd name="connsiteY9" fmla="*/ 0 h 1297919"/>
                  <a:gd name="connsiteX10" fmla="*/ 5759254 w 11518507"/>
                  <a:gd name="connsiteY10" fmla="*/ 0 h 1297919"/>
                  <a:gd name="connsiteX11" fmla="*/ 6565549 w 11518507"/>
                  <a:gd name="connsiteY11" fmla="*/ 0 h 1297919"/>
                  <a:gd name="connsiteX12" fmla="*/ 7026289 w 11518507"/>
                  <a:gd name="connsiteY12" fmla="*/ 0 h 1297919"/>
                  <a:gd name="connsiteX13" fmla="*/ 7487030 w 11518507"/>
                  <a:gd name="connsiteY13" fmla="*/ 0 h 1297919"/>
                  <a:gd name="connsiteX14" fmla="*/ 8178140 w 11518507"/>
                  <a:gd name="connsiteY14" fmla="*/ 0 h 1297919"/>
                  <a:gd name="connsiteX15" fmla="*/ 8638880 w 11518507"/>
                  <a:gd name="connsiteY15" fmla="*/ 0 h 1297919"/>
                  <a:gd name="connsiteX16" fmla="*/ 9445176 w 11518507"/>
                  <a:gd name="connsiteY16" fmla="*/ 0 h 1297919"/>
                  <a:gd name="connsiteX17" fmla="*/ 10251471 w 11518507"/>
                  <a:gd name="connsiteY17" fmla="*/ 0 h 1297919"/>
                  <a:gd name="connsiteX18" fmla="*/ 10827397 w 11518507"/>
                  <a:gd name="connsiteY18" fmla="*/ 0 h 1297919"/>
                  <a:gd name="connsiteX19" fmla="*/ 11518507 w 11518507"/>
                  <a:gd name="connsiteY19" fmla="*/ 0 h 1297919"/>
                  <a:gd name="connsiteX20" fmla="*/ 11518507 w 11518507"/>
                  <a:gd name="connsiteY20" fmla="*/ 393702 h 1297919"/>
                  <a:gd name="connsiteX21" fmla="*/ 11518507 w 11518507"/>
                  <a:gd name="connsiteY21" fmla="*/ 800383 h 1297919"/>
                  <a:gd name="connsiteX22" fmla="*/ 11518507 w 11518507"/>
                  <a:gd name="connsiteY22" fmla="*/ 1297919 h 1297919"/>
                  <a:gd name="connsiteX23" fmla="*/ 11057767 w 11518507"/>
                  <a:gd name="connsiteY23" fmla="*/ 1297919 h 1297919"/>
                  <a:gd name="connsiteX24" fmla="*/ 10481841 w 11518507"/>
                  <a:gd name="connsiteY24" fmla="*/ 1297919 h 1297919"/>
                  <a:gd name="connsiteX25" fmla="*/ 10251471 w 11518507"/>
                  <a:gd name="connsiteY25" fmla="*/ 1297919 h 1297919"/>
                  <a:gd name="connsiteX26" fmla="*/ 10021101 w 11518507"/>
                  <a:gd name="connsiteY26" fmla="*/ 1297919 h 1297919"/>
                  <a:gd name="connsiteX27" fmla="*/ 9445176 w 11518507"/>
                  <a:gd name="connsiteY27" fmla="*/ 1297919 h 1297919"/>
                  <a:gd name="connsiteX28" fmla="*/ 9099621 w 11518507"/>
                  <a:gd name="connsiteY28" fmla="*/ 1297919 h 1297919"/>
                  <a:gd name="connsiteX29" fmla="*/ 8408510 w 11518507"/>
                  <a:gd name="connsiteY29" fmla="*/ 1297919 h 1297919"/>
                  <a:gd name="connsiteX30" fmla="*/ 8062955 w 11518507"/>
                  <a:gd name="connsiteY30" fmla="*/ 1297919 h 1297919"/>
                  <a:gd name="connsiteX31" fmla="*/ 7371844 w 11518507"/>
                  <a:gd name="connsiteY31" fmla="*/ 1297919 h 1297919"/>
                  <a:gd name="connsiteX32" fmla="*/ 7141474 w 11518507"/>
                  <a:gd name="connsiteY32" fmla="*/ 1297919 h 1297919"/>
                  <a:gd name="connsiteX33" fmla="*/ 6450364 w 11518507"/>
                  <a:gd name="connsiteY33" fmla="*/ 1297919 h 1297919"/>
                  <a:gd name="connsiteX34" fmla="*/ 6104809 w 11518507"/>
                  <a:gd name="connsiteY34" fmla="*/ 1297919 h 1297919"/>
                  <a:gd name="connsiteX35" fmla="*/ 5874439 w 11518507"/>
                  <a:gd name="connsiteY35" fmla="*/ 1297919 h 1297919"/>
                  <a:gd name="connsiteX36" fmla="*/ 5528883 w 11518507"/>
                  <a:gd name="connsiteY36" fmla="*/ 1297919 h 1297919"/>
                  <a:gd name="connsiteX37" fmla="*/ 4837773 w 11518507"/>
                  <a:gd name="connsiteY37" fmla="*/ 1297919 h 1297919"/>
                  <a:gd name="connsiteX38" fmla="*/ 4492218 w 11518507"/>
                  <a:gd name="connsiteY38" fmla="*/ 1297919 h 1297919"/>
                  <a:gd name="connsiteX39" fmla="*/ 4261848 w 11518507"/>
                  <a:gd name="connsiteY39" fmla="*/ 1297919 h 1297919"/>
                  <a:gd name="connsiteX40" fmla="*/ 3916292 w 11518507"/>
                  <a:gd name="connsiteY40" fmla="*/ 1297919 h 1297919"/>
                  <a:gd name="connsiteX41" fmla="*/ 3455552 w 11518507"/>
                  <a:gd name="connsiteY41" fmla="*/ 1297919 h 1297919"/>
                  <a:gd name="connsiteX42" fmla="*/ 2879627 w 11518507"/>
                  <a:gd name="connsiteY42" fmla="*/ 1297919 h 1297919"/>
                  <a:gd name="connsiteX43" fmla="*/ 2534072 w 11518507"/>
                  <a:gd name="connsiteY43" fmla="*/ 1297919 h 1297919"/>
                  <a:gd name="connsiteX44" fmla="*/ 1727776 w 11518507"/>
                  <a:gd name="connsiteY44" fmla="*/ 1297919 h 1297919"/>
                  <a:gd name="connsiteX45" fmla="*/ 1151851 w 11518507"/>
                  <a:gd name="connsiteY45" fmla="*/ 1297919 h 1297919"/>
                  <a:gd name="connsiteX46" fmla="*/ 0 w 11518507"/>
                  <a:gd name="connsiteY46" fmla="*/ 1297919 h 1297919"/>
                  <a:gd name="connsiteX47" fmla="*/ 0 w 11518507"/>
                  <a:gd name="connsiteY47" fmla="*/ 852300 h 1297919"/>
                  <a:gd name="connsiteX48" fmla="*/ 0 w 11518507"/>
                  <a:gd name="connsiteY48" fmla="*/ 419660 h 1297919"/>
                  <a:gd name="connsiteX49" fmla="*/ 0 w 11518507"/>
                  <a:gd name="connsiteY49" fmla="*/ 0 h 1297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1518507" h="1297919" extrusionOk="0">
                    <a:moveTo>
                      <a:pt x="0" y="0"/>
                    </a:moveTo>
                    <a:cubicBezTo>
                      <a:pt x="101772" y="-50924"/>
                      <a:pt x="261498" y="18239"/>
                      <a:pt x="460740" y="0"/>
                    </a:cubicBezTo>
                    <a:cubicBezTo>
                      <a:pt x="659982" y="-18239"/>
                      <a:pt x="586300" y="2788"/>
                      <a:pt x="691110" y="0"/>
                    </a:cubicBezTo>
                    <a:cubicBezTo>
                      <a:pt x="795920" y="-2788"/>
                      <a:pt x="1131004" y="2735"/>
                      <a:pt x="1497406" y="0"/>
                    </a:cubicBezTo>
                    <a:cubicBezTo>
                      <a:pt x="1863808" y="-2735"/>
                      <a:pt x="1826699" y="19075"/>
                      <a:pt x="1958146" y="0"/>
                    </a:cubicBezTo>
                    <a:cubicBezTo>
                      <a:pt x="2089593" y="-19075"/>
                      <a:pt x="2236289" y="3654"/>
                      <a:pt x="2418886" y="0"/>
                    </a:cubicBezTo>
                    <a:cubicBezTo>
                      <a:pt x="2601483" y="-3654"/>
                      <a:pt x="2916429" y="23422"/>
                      <a:pt x="3225182" y="0"/>
                    </a:cubicBezTo>
                    <a:cubicBezTo>
                      <a:pt x="3533935" y="-23422"/>
                      <a:pt x="3417546" y="11939"/>
                      <a:pt x="3570737" y="0"/>
                    </a:cubicBezTo>
                    <a:cubicBezTo>
                      <a:pt x="3723929" y="-11939"/>
                      <a:pt x="4126667" y="27356"/>
                      <a:pt x="4377033" y="0"/>
                    </a:cubicBezTo>
                    <a:cubicBezTo>
                      <a:pt x="4627399" y="-27356"/>
                      <a:pt x="4930625" y="26514"/>
                      <a:pt x="5183328" y="0"/>
                    </a:cubicBezTo>
                    <a:cubicBezTo>
                      <a:pt x="5436032" y="-26514"/>
                      <a:pt x="5637539" y="38460"/>
                      <a:pt x="5759254" y="0"/>
                    </a:cubicBezTo>
                    <a:cubicBezTo>
                      <a:pt x="5880969" y="-38460"/>
                      <a:pt x="6389383" y="45959"/>
                      <a:pt x="6565549" y="0"/>
                    </a:cubicBezTo>
                    <a:cubicBezTo>
                      <a:pt x="6741715" y="-45959"/>
                      <a:pt x="6871682" y="11638"/>
                      <a:pt x="7026289" y="0"/>
                    </a:cubicBezTo>
                    <a:cubicBezTo>
                      <a:pt x="7180896" y="-11638"/>
                      <a:pt x="7309169" y="13687"/>
                      <a:pt x="7487030" y="0"/>
                    </a:cubicBezTo>
                    <a:cubicBezTo>
                      <a:pt x="7664891" y="-13687"/>
                      <a:pt x="7943646" y="51214"/>
                      <a:pt x="8178140" y="0"/>
                    </a:cubicBezTo>
                    <a:cubicBezTo>
                      <a:pt x="8412634" y="-51214"/>
                      <a:pt x="8445646" y="40006"/>
                      <a:pt x="8638880" y="0"/>
                    </a:cubicBezTo>
                    <a:cubicBezTo>
                      <a:pt x="8832114" y="-40006"/>
                      <a:pt x="9213276" y="1898"/>
                      <a:pt x="9445176" y="0"/>
                    </a:cubicBezTo>
                    <a:cubicBezTo>
                      <a:pt x="9677076" y="-1898"/>
                      <a:pt x="10037113" y="42383"/>
                      <a:pt x="10251471" y="0"/>
                    </a:cubicBezTo>
                    <a:cubicBezTo>
                      <a:pt x="10465829" y="-42383"/>
                      <a:pt x="10572371" y="44384"/>
                      <a:pt x="10827397" y="0"/>
                    </a:cubicBezTo>
                    <a:cubicBezTo>
                      <a:pt x="11082423" y="-44384"/>
                      <a:pt x="11275301" y="29664"/>
                      <a:pt x="11518507" y="0"/>
                    </a:cubicBezTo>
                    <a:cubicBezTo>
                      <a:pt x="11523749" y="90737"/>
                      <a:pt x="11509910" y="256581"/>
                      <a:pt x="11518507" y="393702"/>
                    </a:cubicBezTo>
                    <a:cubicBezTo>
                      <a:pt x="11527104" y="530823"/>
                      <a:pt x="11490611" y="620735"/>
                      <a:pt x="11518507" y="800383"/>
                    </a:cubicBezTo>
                    <a:cubicBezTo>
                      <a:pt x="11546403" y="980031"/>
                      <a:pt x="11515130" y="1102986"/>
                      <a:pt x="11518507" y="1297919"/>
                    </a:cubicBezTo>
                    <a:cubicBezTo>
                      <a:pt x="11378869" y="1330827"/>
                      <a:pt x="11246202" y="1268738"/>
                      <a:pt x="11057767" y="1297919"/>
                    </a:cubicBezTo>
                    <a:cubicBezTo>
                      <a:pt x="10869332" y="1327100"/>
                      <a:pt x="10644548" y="1246542"/>
                      <a:pt x="10481841" y="1297919"/>
                    </a:cubicBezTo>
                    <a:cubicBezTo>
                      <a:pt x="10319134" y="1349296"/>
                      <a:pt x="10356141" y="1288585"/>
                      <a:pt x="10251471" y="1297919"/>
                    </a:cubicBezTo>
                    <a:cubicBezTo>
                      <a:pt x="10146801" y="1307253"/>
                      <a:pt x="10074229" y="1283855"/>
                      <a:pt x="10021101" y="1297919"/>
                    </a:cubicBezTo>
                    <a:cubicBezTo>
                      <a:pt x="9967973" y="1311983"/>
                      <a:pt x="9677411" y="1261291"/>
                      <a:pt x="9445176" y="1297919"/>
                    </a:cubicBezTo>
                    <a:cubicBezTo>
                      <a:pt x="9212941" y="1334547"/>
                      <a:pt x="9243907" y="1256682"/>
                      <a:pt x="9099621" y="1297919"/>
                    </a:cubicBezTo>
                    <a:cubicBezTo>
                      <a:pt x="8955335" y="1339156"/>
                      <a:pt x="8735544" y="1248215"/>
                      <a:pt x="8408510" y="1297919"/>
                    </a:cubicBezTo>
                    <a:cubicBezTo>
                      <a:pt x="8081476" y="1347623"/>
                      <a:pt x="8198192" y="1265722"/>
                      <a:pt x="8062955" y="1297919"/>
                    </a:cubicBezTo>
                    <a:cubicBezTo>
                      <a:pt x="7927719" y="1330116"/>
                      <a:pt x="7654639" y="1226093"/>
                      <a:pt x="7371844" y="1297919"/>
                    </a:cubicBezTo>
                    <a:cubicBezTo>
                      <a:pt x="7089049" y="1369745"/>
                      <a:pt x="7203438" y="1271407"/>
                      <a:pt x="7141474" y="1297919"/>
                    </a:cubicBezTo>
                    <a:cubicBezTo>
                      <a:pt x="7079510" y="1324431"/>
                      <a:pt x="6713623" y="1264925"/>
                      <a:pt x="6450364" y="1297919"/>
                    </a:cubicBezTo>
                    <a:cubicBezTo>
                      <a:pt x="6187105" y="1330913"/>
                      <a:pt x="6241175" y="1278291"/>
                      <a:pt x="6104809" y="1297919"/>
                    </a:cubicBezTo>
                    <a:cubicBezTo>
                      <a:pt x="5968443" y="1317547"/>
                      <a:pt x="5989123" y="1279682"/>
                      <a:pt x="5874439" y="1297919"/>
                    </a:cubicBezTo>
                    <a:cubicBezTo>
                      <a:pt x="5759755" y="1316156"/>
                      <a:pt x="5678347" y="1295617"/>
                      <a:pt x="5528883" y="1297919"/>
                    </a:cubicBezTo>
                    <a:cubicBezTo>
                      <a:pt x="5379419" y="1300221"/>
                      <a:pt x="5101249" y="1229168"/>
                      <a:pt x="4837773" y="1297919"/>
                    </a:cubicBezTo>
                    <a:cubicBezTo>
                      <a:pt x="4574297" y="1366670"/>
                      <a:pt x="4583240" y="1281107"/>
                      <a:pt x="4492218" y="1297919"/>
                    </a:cubicBezTo>
                    <a:cubicBezTo>
                      <a:pt x="4401197" y="1314731"/>
                      <a:pt x="4335388" y="1270860"/>
                      <a:pt x="4261848" y="1297919"/>
                    </a:cubicBezTo>
                    <a:cubicBezTo>
                      <a:pt x="4188308" y="1324978"/>
                      <a:pt x="3986245" y="1294406"/>
                      <a:pt x="3916292" y="1297919"/>
                    </a:cubicBezTo>
                    <a:cubicBezTo>
                      <a:pt x="3846339" y="1301432"/>
                      <a:pt x="3661377" y="1279847"/>
                      <a:pt x="3455552" y="1297919"/>
                    </a:cubicBezTo>
                    <a:cubicBezTo>
                      <a:pt x="3249727" y="1315991"/>
                      <a:pt x="3046672" y="1253615"/>
                      <a:pt x="2879627" y="1297919"/>
                    </a:cubicBezTo>
                    <a:cubicBezTo>
                      <a:pt x="2712582" y="1342223"/>
                      <a:pt x="2626582" y="1273477"/>
                      <a:pt x="2534072" y="1297919"/>
                    </a:cubicBezTo>
                    <a:cubicBezTo>
                      <a:pt x="2441563" y="1322361"/>
                      <a:pt x="2045662" y="1247339"/>
                      <a:pt x="1727776" y="1297919"/>
                    </a:cubicBezTo>
                    <a:cubicBezTo>
                      <a:pt x="1409890" y="1348499"/>
                      <a:pt x="1367013" y="1230095"/>
                      <a:pt x="1151851" y="1297919"/>
                    </a:cubicBezTo>
                    <a:cubicBezTo>
                      <a:pt x="936690" y="1365743"/>
                      <a:pt x="569620" y="1242903"/>
                      <a:pt x="0" y="1297919"/>
                    </a:cubicBezTo>
                    <a:cubicBezTo>
                      <a:pt x="-330" y="1108029"/>
                      <a:pt x="37404" y="1018121"/>
                      <a:pt x="0" y="852300"/>
                    </a:cubicBezTo>
                    <a:cubicBezTo>
                      <a:pt x="-37404" y="686479"/>
                      <a:pt x="46428" y="601789"/>
                      <a:pt x="0" y="419660"/>
                    </a:cubicBezTo>
                    <a:cubicBezTo>
                      <a:pt x="-46428" y="237531"/>
                      <a:pt x="20166" y="207670"/>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lgn="ctr"/>
                <a:r>
                  <a:rPr lang="en-US" sz="2100" dirty="0"/>
                  <a:t>The Gini impurity is calculated as:</a:t>
                </a:r>
              </a:p>
              <a:p>
                <a:pPr algn="ctr"/>
                <a:endParaRPr lang="en-US" sz="2100" dirty="0"/>
              </a:p>
              <a:p>
                <a14:m>
                  <m:oMathPara xmlns:m="http://schemas.openxmlformats.org/officeDocument/2006/math">
                    <m:oMathParaPr>
                      <m:jc m:val="centerGroup"/>
                    </m:oMathParaPr>
                    <m:oMath xmlns:m="http://schemas.openxmlformats.org/officeDocument/2006/math">
                      <m:r>
                        <a:rPr lang="en-GB" sz="1500" b="1" i="1" smtClean="0">
                          <a:latin typeface="Cambria Math" panose="02040503050406030204" pitchFamily="18" charset="0"/>
                        </a:rPr>
                        <m:t>𝑮𝒊𝒏𝒊</m:t>
                      </m:r>
                      <m:r>
                        <a:rPr lang="en-GB" sz="1500" b="1" i="1" smtClean="0">
                          <a:latin typeface="Cambria Math" panose="02040503050406030204" pitchFamily="18" charset="0"/>
                        </a:rPr>
                        <m:t> </m:t>
                      </m:r>
                      <m:r>
                        <a:rPr lang="en-GB" sz="1500" b="1" i="1" smtClean="0">
                          <a:latin typeface="Cambria Math" panose="02040503050406030204" pitchFamily="18" charset="0"/>
                        </a:rPr>
                        <m:t>𝒊𝒎𝒑𝒖𝒓𝒊𝒕𝒚</m:t>
                      </m:r>
                      <m:r>
                        <a:rPr lang="en-GB" sz="1500" b="1" i="1" smtClean="0">
                          <a:latin typeface="Cambria Math" panose="02040503050406030204" pitchFamily="18" charset="0"/>
                        </a:rPr>
                        <m:t> </m:t>
                      </m:r>
                      <m:r>
                        <a:rPr lang="en-GB" sz="1500" b="1" i="1" smtClean="0">
                          <a:latin typeface="Cambria Math" panose="02040503050406030204" pitchFamily="18" charset="0"/>
                        </a:rPr>
                        <m:t>𝒐𝒇</m:t>
                      </m:r>
                      <m:r>
                        <a:rPr lang="en-GB" sz="1500" b="1" i="1" smtClean="0">
                          <a:latin typeface="Cambria Math" panose="02040503050406030204" pitchFamily="18" charset="0"/>
                        </a:rPr>
                        <m:t> </m:t>
                      </m:r>
                      <m:r>
                        <a:rPr lang="en-GB" sz="1500" b="1" i="1" smtClean="0">
                          <a:latin typeface="Cambria Math" panose="02040503050406030204" pitchFamily="18" charset="0"/>
                        </a:rPr>
                        <m:t>𝒍𝒆𝒂𝒇</m:t>
                      </m:r>
                      <m:r>
                        <a:rPr lang="en-GB" sz="1500" b="1" i="1" smtClean="0">
                          <a:latin typeface="Cambria Math" panose="02040503050406030204" pitchFamily="18" charset="0"/>
                        </a:rPr>
                        <m:t>= </m:t>
                      </m:r>
                      <m:r>
                        <a:rPr lang="en-GB" sz="1500" b="1" i="1" smtClean="0">
                          <a:latin typeface="Cambria Math" panose="02040503050406030204" pitchFamily="18" charset="0"/>
                        </a:rPr>
                        <m:t>𝟏</m:t>
                      </m:r>
                      <m:r>
                        <a:rPr lang="en-GB" sz="1500" b="1" i="1" smtClean="0">
                          <a:latin typeface="Cambria Math" panose="02040503050406030204" pitchFamily="18" charset="0"/>
                        </a:rPr>
                        <m:t> −</m:t>
                      </m:r>
                      <m:sSup>
                        <m:sSupPr>
                          <m:ctrlPr>
                            <a:rPr lang="en-GB" sz="1500" b="1" i="1" smtClean="0">
                              <a:latin typeface="Cambria Math" panose="02040503050406030204" pitchFamily="18" charset="0"/>
                            </a:rPr>
                          </m:ctrlPr>
                        </m:sSupPr>
                        <m:e>
                          <m:d>
                            <m:dPr>
                              <m:ctrlPr>
                                <a:rPr lang="en-GB" sz="1500" b="1" i="1">
                                  <a:latin typeface="Cambria Math" panose="02040503050406030204" pitchFamily="18" charset="0"/>
                                </a:rPr>
                              </m:ctrlPr>
                            </m:dPr>
                            <m:e>
                              <m:r>
                                <a:rPr lang="en-GB" sz="1500" b="1" i="1">
                                  <a:latin typeface="Cambria Math" panose="02040503050406030204" pitchFamily="18" charset="0"/>
                                </a:rPr>
                                <m:t>𝒕𝒉𝒆</m:t>
                              </m:r>
                              <m:r>
                                <a:rPr lang="en-GB" sz="1500" b="1" i="1">
                                  <a:latin typeface="Cambria Math" panose="02040503050406030204" pitchFamily="18" charset="0"/>
                                </a:rPr>
                                <m:t> </m:t>
                              </m:r>
                              <m:r>
                                <a:rPr lang="en-GB" sz="1500" b="1" i="1">
                                  <a:latin typeface="Cambria Math" panose="02040503050406030204" pitchFamily="18" charset="0"/>
                                </a:rPr>
                                <m:t>𝒑𝒓𝒐𝒃𝒂𝒃𝒊𝒍𝒊𝒕𝒚</m:t>
                              </m:r>
                              <m:r>
                                <a:rPr lang="en-GB" sz="1500" b="1" i="1">
                                  <a:latin typeface="Cambria Math" panose="02040503050406030204" pitchFamily="18" charset="0"/>
                                </a:rPr>
                                <m:t> </m:t>
                              </m:r>
                              <m:r>
                                <a:rPr lang="en-GB" sz="1500" b="1" i="1">
                                  <a:latin typeface="Cambria Math" panose="02040503050406030204" pitchFamily="18" charset="0"/>
                                </a:rPr>
                                <m:t>𝒐𝒇</m:t>
                              </m:r>
                              <m:r>
                                <a:rPr lang="en-GB" sz="1500" b="1" i="1">
                                  <a:latin typeface="Cambria Math" panose="02040503050406030204" pitchFamily="18" charset="0"/>
                                </a:rPr>
                                <m:t> </m:t>
                              </m:r>
                              <m:r>
                                <a:rPr lang="en-GB" sz="1500" b="1" i="1" smtClean="0">
                                  <a:latin typeface="Cambria Math" panose="02040503050406030204" pitchFamily="18" charset="0"/>
                                </a:rPr>
                                <m:t>𝒂𝒑𝒑𝒍𝒆</m:t>
                              </m:r>
                            </m:e>
                          </m:d>
                        </m:e>
                        <m:sup>
                          <m:r>
                            <a:rPr lang="en-GB" sz="1500" b="1" i="1" smtClean="0">
                              <a:latin typeface="Cambria Math" panose="02040503050406030204" pitchFamily="18" charset="0"/>
                            </a:rPr>
                            <m:t>𝟐</m:t>
                          </m:r>
                        </m:sup>
                      </m:sSup>
                      <m:r>
                        <a:rPr lang="en-GB" sz="1500" b="1" i="1" smtClean="0">
                          <a:latin typeface="Cambria Math" panose="02040503050406030204" pitchFamily="18" charset="0"/>
                        </a:rPr>
                        <m:t>−</m:t>
                      </m:r>
                      <m:sSup>
                        <m:sSupPr>
                          <m:ctrlPr>
                            <a:rPr lang="en-GB" sz="1500" b="1" i="1">
                              <a:latin typeface="Cambria Math" panose="02040503050406030204" pitchFamily="18" charset="0"/>
                            </a:rPr>
                          </m:ctrlPr>
                        </m:sSupPr>
                        <m:e>
                          <m:d>
                            <m:dPr>
                              <m:ctrlPr>
                                <a:rPr lang="en-GB" sz="1500" b="1" i="1">
                                  <a:latin typeface="Cambria Math" panose="02040503050406030204" pitchFamily="18" charset="0"/>
                                </a:rPr>
                              </m:ctrlPr>
                            </m:dPr>
                            <m:e>
                              <m:r>
                                <a:rPr lang="en-GB" sz="1500" b="1" i="1">
                                  <a:latin typeface="Cambria Math" panose="02040503050406030204" pitchFamily="18" charset="0"/>
                                </a:rPr>
                                <m:t>𝒕𝒉𝒆</m:t>
                              </m:r>
                              <m:r>
                                <a:rPr lang="en-GB" sz="1500" b="1" i="1">
                                  <a:latin typeface="Cambria Math" panose="02040503050406030204" pitchFamily="18" charset="0"/>
                                </a:rPr>
                                <m:t> </m:t>
                              </m:r>
                              <m:r>
                                <a:rPr lang="en-GB" sz="1500" b="1" i="1">
                                  <a:latin typeface="Cambria Math" panose="02040503050406030204" pitchFamily="18" charset="0"/>
                                </a:rPr>
                                <m:t>𝒑𝒓𝒐𝒃𝒂𝒃𝒊𝒍𝒊𝒕𝒚</m:t>
                              </m:r>
                              <m:r>
                                <a:rPr lang="en-GB" sz="1500" b="1" i="1">
                                  <a:latin typeface="Cambria Math" panose="02040503050406030204" pitchFamily="18" charset="0"/>
                                </a:rPr>
                                <m:t> </m:t>
                              </m:r>
                              <m:r>
                                <a:rPr lang="en-GB" sz="1500" b="1" i="1">
                                  <a:latin typeface="Cambria Math" panose="02040503050406030204" pitchFamily="18" charset="0"/>
                                </a:rPr>
                                <m:t>𝒐𝒇</m:t>
                              </m:r>
                              <m:r>
                                <a:rPr lang="en-GB" sz="1500" b="1" i="1">
                                  <a:latin typeface="Cambria Math" panose="02040503050406030204" pitchFamily="18" charset="0"/>
                                </a:rPr>
                                <m:t> </m:t>
                              </m:r>
                              <m:r>
                                <a:rPr lang="en-GB" sz="1500" b="1" i="1" smtClean="0">
                                  <a:latin typeface="Cambria Math" panose="02040503050406030204" pitchFamily="18" charset="0"/>
                                </a:rPr>
                                <m:t>𝒐𝒓𝒂𝒏𝒈𝒆</m:t>
                              </m:r>
                              <m:r>
                                <a:rPr lang="en-GB" sz="1500" b="1" i="1" smtClean="0">
                                  <a:latin typeface="Cambria Math" panose="02040503050406030204" pitchFamily="18" charset="0"/>
                                </a:rPr>
                                <m:t> </m:t>
                              </m:r>
                            </m:e>
                          </m:d>
                        </m:e>
                        <m:sup>
                          <m:r>
                            <a:rPr lang="en-GB" sz="1500" b="1" i="1">
                              <a:latin typeface="Cambria Math" panose="02040503050406030204" pitchFamily="18" charset="0"/>
                            </a:rPr>
                            <m:t>𝟐</m:t>
                          </m:r>
                        </m:sup>
                      </m:sSup>
                      <m:sSup>
                        <m:sSupPr>
                          <m:ctrlPr>
                            <a:rPr lang="en-GB" sz="1500" b="1" i="1">
                              <a:latin typeface="Cambria Math" panose="02040503050406030204" pitchFamily="18" charset="0"/>
                            </a:rPr>
                          </m:ctrlPr>
                        </m:sSupPr>
                        <m:e>
                          <m:r>
                            <a:rPr lang="en-GB" sz="1500" b="1" i="1" smtClean="0">
                              <a:latin typeface="Cambria Math" panose="02040503050406030204" pitchFamily="18" charset="0"/>
                            </a:rPr>
                            <m:t>−</m:t>
                          </m:r>
                          <m:d>
                            <m:dPr>
                              <m:ctrlPr>
                                <a:rPr lang="en-GB" sz="1500" b="1" i="1">
                                  <a:latin typeface="Cambria Math" panose="02040503050406030204" pitchFamily="18" charset="0"/>
                                </a:rPr>
                              </m:ctrlPr>
                            </m:dPr>
                            <m:e>
                              <m:r>
                                <a:rPr lang="en-GB" sz="1500" b="1" i="1">
                                  <a:latin typeface="Cambria Math" panose="02040503050406030204" pitchFamily="18" charset="0"/>
                                </a:rPr>
                                <m:t>𝒕𝒉𝒆</m:t>
                              </m:r>
                              <m:r>
                                <a:rPr lang="en-GB" sz="1500" b="1" i="1">
                                  <a:latin typeface="Cambria Math" panose="02040503050406030204" pitchFamily="18" charset="0"/>
                                </a:rPr>
                                <m:t> </m:t>
                              </m:r>
                              <m:r>
                                <a:rPr lang="en-GB" sz="1500" b="1" i="1">
                                  <a:latin typeface="Cambria Math" panose="02040503050406030204" pitchFamily="18" charset="0"/>
                                </a:rPr>
                                <m:t>𝒑𝒓𝒐𝒃𝒂𝒃𝒊𝒍𝒊𝒕𝒚</m:t>
                              </m:r>
                              <m:r>
                                <a:rPr lang="en-GB" sz="1500" b="1" i="1">
                                  <a:latin typeface="Cambria Math" panose="02040503050406030204" pitchFamily="18" charset="0"/>
                                </a:rPr>
                                <m:t> </m:t>
                              </m:r>
                              <m:r>
                                <a:rPr lang="en-GB" sz="1500" b="1" i="1">
                                  <a:latin typeface="Cambria Math" panose="02040503050406030204" pitchFamily="18" charset="0"/>
                                </a:rPr>
                                <m:t>𝒐𝒇</m:t>
                              </m:r>
                              <m:r>
                                <a:rPr lang="en-GB" sz="1500" b="1" i="1">
                                  <a:latin typeface="Cambria Math" panose="02040503050406030204" pitchFamily="18" charset="0"/>
                                </a:rPr>
                                <m:t> </m:t>
                              </m:r>
                              <m:r>
                                <a:rPr lang="en-GB" sz="1500" b="1" i="1" smtClean="0">
                                  <a:latin typeface="Cambria Math" panose="02040503050406030204" pitchFamily="18" charset="0"/>
                                </a:rPr>
                                <m:t>𝒄𝒉𝒆𝒓𝒓𝒚</m:t>
                              </m:r>
                              <m:r>
                                <a:rPr lang="en-GB" sz="1500" b="1" i="1">
                                  <a:latin typeface="Cambria Math" panose="02040503050406030204" pitchFamily="18" charset="0"/>
                                </a:rPr>
                                <m:t> </m:t>
                              </m:r>
                            </m:e>
                          </m:d>
                        </m:e>
                        <m:sup>
                          <m:r>
                            <a:rPr lang="en-GB" sz="1500" b="1" i="1">
                              <a:latin typeface="Cambria Math" panose="02040503050406030204" pitchFamily="18" charset="0"/>
                            </a:rPr>
                            <m:t>𝟐</m:t>
                          </m:r>
                        </m:sup>
                      </m:sSup>
                    </m:oMath>
                  </m:oMathPara>
                </a14:m>
                <a:endParaRPr lang="en-GB" sz="1500" b="1" dirty="0"/>
              </a:p>
              <a:p>
                <a:endParaRPr lang="en-PH" sz="2100" b="1" dirty="0"/>
              </a:p>
            </p:txBody>
          </p:sp>
        </mc:Choice>
        <mc:Fallback>
          <p:sp>
            <p:nvSpPr>
              <p:cNvPr id="2" name="TextBox 1">
                <a:extLst>
                  <a:ext uri="{FF2B5EF4-FFF2-40B4-BE49-F238E27FC236}">
                    <a16:creationId xmlns:a16="http://schemas.microsoft.com/office/drawing/2014/main" id="{CF71268A-488A-E790-2F4D-51BDA74BC6F0}"/>
                  </a:ext>
                </a:extLst>
              </p:cNvPr>
              <p:cNvSpPr txBox="1">
                <a:spLocks noRot="1" noChangeAspect="1" noMove="1" noResize="1" noEditPoints="1" noAdjustHandles="1" noChangeArrowheads="1" noChangeShapeType="1" noTextEdit="1"/>
              </p:cNvSpPr>
              <p:nvPr/>
            </p:nvSpPr>
            <p:spPr>
              <a:xfrm>
                <a:off x="423529" y="4744557"/>
                <a:ext cx="11518507" cy="1297919"/>
              </a:xfrm>
              <a:prstGeom prst="rect">
                <a:avLst/>
              </a:prstGeom>
              <a:blipFill>
                <a:blip r:embed="rId18"/>
                <a:stretch>
                  <a:fillRect/>
                </a:stretch>
              </a:blipFill>
              <a:ln w="38100">
                <a:solidFill>
                  <a:srgbClr val="0070C0"/>
                </a:solidFill>
                <a:extLst>
                  <a:ext uri="{C807C97D-BFC1-408E-A445-0C87EB9F89A2}">
                    <ask:lineSketchStyleProps xmlns:ask="http://schemas.microsoft.com/office/drawing/2018/sketchyshapes" sd="1219033472">
                      <a:custGeom>
                        <a:avLst/>
                        <a:gdLst>
                          <a:gd name="connsiteX0" fmla="*/ 0 w 11518507"/>
                          <a:gd name="connsiteY0" fmla="*/ 0 h 1297919"/>
                          <a:gd name="connsiteX1" fmla="*/ 460740 w 11518507"/>
                          <a:gd name="connsiteY1" fmla="*/ 0 h 1297919"/>
                          <a:gd name="connsiteX2" fmla="*/ 691110 w 11518507"/>
                          <a:gd name="connsiteY2" fmla="*/ 0 h 1297919"/>
                          <a:gd name="connsiteX3" fmla="*/ 1497406 w 11518507"/>
                          <a:gd name="connsiteY3" fmla="*/ 0 h 1297919"/>
                          <a:gd name="connsiteX4" fmla="*/ 1958146 w 11518507"/>
                          <a:gd name="connsiteY4" fmla="*/ 0 h 1297919"/>
                          <a:gd name="connsiteX5" fmla="*/ 2418886 w 11518507"/>
                          <a:gd name="connsiteY5" fmla="*/ 0 h 1297919"/>
                          <a:gd name="connsiteX6" fmla="*/ 3225182 w 11518507"/>
                          <a:gd name="connsiteY6" fmla="*/ 0 h 1297919"/>
                          <a:gd name="connsiteX7" fmla="*/ 3570737 w 11518507"/>
                          <a:gd name="connsiteY7" fmla="*/ 0 h 1297919"/>
                          <a:gd name="connsiteX8" fmla="*/ 4377033 w 11518507"/>
                          <a:gd name="connsiteY8" fmla="*/ 0 h 1297919"/>
                          <a:gd name="connsiteX9" fmla="*/ 5183328 w 11518507"/>
                          <a:gd name="connsiteY9" fmla="*/ 0 h 1297919"/>
                          <a:gd name="connsiteX10" fmla="*/ 5759254 w 11518507"/>
                          <a:gd name="connsiteY10" fmla="*/ 0 h 1297919"/>
                          <a:gd name="connsiteX11" fmla="*/ 6565549 w 11518507"/>
                          <a:gd name="connsiteY11" fmla="*/ 0 h 1297919"/>
                          <a:gd name="connsiteX12" fmla="*/ 7026289 w 11518507"/>
                          <a:gd name="connsiteY12" fmla="*/ 0 h 1297919"/>
                          <a:gd name="connsiteX13" fmla="*/ 7487030 w 11518507"/>
                          <a:gd name="connsiteY13" fmla="*/ 0 h 1297919"/>
                          <a:gd name="connsiteX14" fmla="*/ 8178140 w 11518507"/>
                          <a:gd name="connsiteY14" fmla="*/ 0 h 1297919"/>
                          <a:gd name="connsiteX15" fmla="*/ 8638880 w 11518507"/>
                          <a:gd name="connsiteY15" fmla="*/ 0 h 1297919"/>
                          <a:gd name="connsiteX16" fmla="*/ 9445176 w 11518507"/>
                          <a:gd name="connsiteY16" fmla="*/ 0 h 1297919"/>
                          <a:gd name="connsiteX17" fmla="*/ 10251471 w 11518507"/>
                          <a:gd name="connsiteY17" fmla="*/ 0 h 1297919"/>
                          <a:gd name="connsiteX18" fmla="*/ 10827397 w 11518507"/>
                          <a:gd name="connsiteY18" fmla="*/ 0 h 1297919"/>
                          <a:gd name="connsiteX19" fmla="*/ 11518507 w 11518507"/>
                          <a:gd name="connsiteY19" fmla="*/ 0 h 1297919"/>
                          <a:gd name="connsiteX20" fmla="*/ 11518507 w 11518507"/>
                          <a:gd name="connsiteY20" fmla="*/ 393702 h 1297919"/>
                          <a:gd name="connsiteX21" fmla="*/ 11518507 w 11518507"/>
                          <a:gd name="connsiteY21" fmla="*/ 800383 h 1297919"/>
                          <a:gd name="connsiteX22" fmla="*/ 11518507 w 11518507"/>
                          <a:gd name="connsiteY22" fmla="*/ 1297919 h 1297919"/>
                          <a:gd name="connsiteX23" fmla="*/ 11057767 w 11518507"/>
                          <a:gd name="connsiteY23" fmla="*/ 1297919 h 1297919"/>
                          <a:gd name="connsiteX24" fmla="*/ 10481841 w 11518507"/>
                          <a:gd name="connsiteY24" fmla="*/ 1297919 h 1297919"/>
                          <a:gd name="connsiteX25" fmla="*/ 10251471 w 11518507"/>
                          <a:gd name="connsiteY25" fmla="*/ 1297919 h 1297919"/>
                          <a:gd name="connsiteX26" fmla="*/ 10021101 w 11518507"/>
                          <a:gd name="connsiteY26" fmla="*/ 1297919 h 1297919"/>
                          <a:gd name="connsiteX27" fmla="*/ 9445176 w 11518507"/>
                          <a:gd name="connsiteY27" fmla="*/ 1297919 h 1297919"/>
                          <a:gd name="connsiteX28" fmla="*/ 9099621 w 11518507"/>
                          <a:gd name="connsiteY28" fmla="*/ 1297919 h 1297919"/>
                          <a:gd name="connsiteX29" fmla="*/ 8408510 w 11518507"/>
                          <a:gd name="connsiteY29" fmla="*/ 1297919 h 1297919"/>
                          <a:gd name="connsiteX30" fmla="*/ 8062955 w 11518507"/>
                          <a:gd name="connsiteY30" fmla="*/ 1297919 h 1297919"/>
                          <a:gd name="connsiteX31" fmla="*/ 7371844 w 11518507"/>
                          <a:gd name="connsiteY31" fmla="*/ 1297919 h 1297919"/>
                          <a:gd name="connsiteX32" fmla="*/ 7141474 w 11518507"/>
                          <a:gd name="connsiteY32" fmla="*/ 1297919 h 1297919"/>
                          <a:gd name="connsiteX33" fmla="*/ 6450364 w 11518507"/>
                          <a:gd name="connsiteY33" fmla="*/ 1297919 h 1297919"/>
                          <a:gd name="connsiteX34" fmla="*/ 6104809 w 11518507"/>
                          <a:gd name="connsiteY34" fmla="*/ 1297919 h 1297919"/>
                          <a:gd name="connsiteX35" fmla="*/ 5874439 w 11518507"/>
                          <a:gd name="connsiteY35" fmla="*/ 1297919 h 1297919"/>
                          <a:gd name="connsiteX36" fmla="*/ 5528883 w 11518507"/>
                          <a:gd name="connsiteY36" fmla="*/ 1297919 h 1297919"/>
                          <a:gd name="connsiteX37" fmla="*/ 4837773 w 11518507"/>
                          <a:gd name="connsiteY37" fmla="*/ 1297919 h 1297919"/>
                          <a:gd name="connsiteX38" fmla="*/ 4492218 w 11518507"/>
                          <a:gd name="connsiteY38" fmla="*/ 1297919 h 1297919"/>
                          <a:gd name="connsiteX39" fmla="*/ 4261848 w 11518507"/>
                          <a:gd name="connsiteY39" fmla="*/ 1297919 h 1297919"/>
                          <a:gd name="connsiteX40" fmla="*/ 3916292 w 11518507"/>
                          <a:gd name="connsiteY40" fmla="*/ 1297919 h 1297919"/>
                          <a:gd name="connsiteX41" fmla="*/ 3455552 w 11518507"/>
                          <a:gd name="connsiteY41" fmla="*/ 1297919 h 1297919"/>
                          <a:gd name="connsiteX42" fmla="*/ 2879627 w 11518507"/>
                          <a:gd name="connsiteY42" fmla="*/ 1297919 h 1297919"/>
                          <a:gd name="connsiteX43" fmla="*/ 2534072 w 11518507"/>
                          <a:gd name="connsiteY43" fmla="*/ 1297919 h 1297919"/>
                          <a:gd name="connsiteX44" fmla="*/ 1727776 w 11518507"/>
                          <a:gd name="connsiteY44" fmla="*/ 1297919 h 1297919"/>
                          <a:gd name="connsiteX45" fmla="*/ 1151851 w 11518507"/>
                          <a:gd name="connsiteY45" fmla="*/ 1297919 h 1297919"/>
                          <a:gd name="connsiteX46" fmla="*/ 0 w 11518507"/>
                          <a:gd name="connsiteY46" fmla="*/ 1297919 h 1297919"/>
                          <a:gd name="connsiteX47" fmla="*/ 0 w 11518507"/>
                          <a:gd name="connsiteY47" fmla="*/ 852300 h 1297919"/>
                          <a:gd name="connsiteX48" fmla="*/ 0 w 11518507"/>
                          <a:gd name="connsiteY48" fmla="*/ 419660 h 1297919"/>
                          <a:gd name="connsiteX49" fmla="*/ 0 w 11518507"/>
                          <a:gd name="connsiteY49" fmla="*/ 0 h 1297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1518507" h="1297919" extrusionOk="0">
                            <a:moveTo>
                              <a:pt x="0" y="0"/>
                            </a:moveTo>
                            <a:cubicBezTo>
                              <a:pt x="101772" y="-50924"/>
                              <a:pt x="261498" y="18239"/>
                              <a:pt x="460740" y="0"/>
                            </a:cubicBezTo>
                            <a:cubicBezTo>
                              <a:pt x="659982" y="-18239"/>
                              <a:pt x="586300" y="2788"/>
                              <a:pt x="691110" y="0"/>
                            </a:cubicBezTo>
                            <a:cubicBezTo>
                              <a:pt x="795920" y="-2788"/>
                              <a:pt x="1131004" y="2735"/>
                              <a:pt x="1497406" y="0"/>
                            </a:cubicBezTo>
                            <a:cubicBezTo>
                              <a:pt x="1863808" y="-2735"/>
                              <a:pt x="1826699" y="19075"/>
                              <a:pt x="1958146" y="0"/>
                            </a:cubicBezTo>
                            <a:cubicBezTo>
                              <a:pt x="2089593" y="-19075"/>
                              <a:pt x="2236289" y="3654"/>
                              <a:pt x="2418886" y="0"/>
                            </a:cubicBezTo>
                            <a:cubicBezTo>
                              <a:pt x="2601483" y="-3654"/>
                              <a:pt x="2916429" y="23422"/>
                              <a:pt x="3225182" y="0"/>
                            </a:cubicBezTo>
                            <a:cubicBezTo>
                              <a:pt x="3533935" y="-23422"/>
                              <a:pt x="3417546" y="11939"/>
                              <a:pt x="3570737" y="0"/>
                            </a:cubicBezTo>
                            <a:cubicBezTo>
                              <a:pt x="3723929" y="-11939"/>
                              <a:pt x="4126667" y="27356"/>
                              <a:pt x="4377033" y="0"/>
                            </a:cubicBezTo>
                            <a:cubicBezTo>
                              <a:pt x="4627399" y="-27356"/>
                              <a:pt x="4930625" y="26514"/>
                              <a:pt x="5183328" y="0"/>
                            </a:cubicBezTo>
                            <a:cubicBezTo>
                              <a:pt x="5436032" y="-26514"/>
                              <a:pt x="5637539" y="38460"/>
                              <a:pt x="5759254" y="0"/>
                            </a:cubicBezTo>
                            <a:cubicBezTo>
                              <a:pt x="5880969" y="-38460"/>
                              <a:pt x="6389383" y="45959"/>
                              <a:pt x="6565549" y="0"/>
                            </a:cubicBezTo>
                            <a:cubicBezTo>
                              <a:pt x="6741715" y="-45959"/>
                              <a:pt x="6871682" y="11638"/>
                              <a:pt x="7026289" y="0"/>
                            </a:cubicBezTo>
                            <a:cubicBezTo>
                              <a:pt x="7180896" y="-11638"/>
                              <a:pt x="7309169" y="13687"/>
                              <a:pt x="7487030" y="0"/>
                            </a:cubicBezTo>
                            <a:cubicBezTo>
                              <a:pt x="7664891" y="-13687"/>
                              <a:pt x="7943646" y="51214"/>
                              <a:pt x="8178140" y="0"/>
                            </a:cubicBezTo>
                            <a:cubicBezTo>
                              <a:pt x="8412634" y="-51214"/>
                              <a:pt x="8445646" y="40006"/>
                              <a:pt x="8638880" y="0"/>
                            </a:cubicBezTo>
                            <a:cubicBezTo>
                              <a:pt x="8832114" y="-40006"/>
                              <a:pt x="9213276" y="1898"/>
                              <a:pt x="9445176" y="0"/>
                            </a:cubicBezTo>
                            <a:cubicBezTo>
                              <a:pt x="9677076" y="-1898"/>
                              <a:pt x="10037113" y="42383"/>
                              <a:pt x="10251471" y="0"/>
                            </a:cubicBezTo>
                            <a:cubicBezTo>
                              <a:pt x="10465829" y="-42383"/>
                              <a:pt x="10572371" y="44384"/>
                              <a:pt x="10827397" y="0"/>
                            </a:cubicBezTo>
                            <a:cubicBezTo>
                              <a:pt x="11082423" y="-44384"/>
                              <a:pt x="11275301" y="29664"/>
                              <a:pt x="11518507" y="0"/>
                            </a:cubicBezTo>
                            <a:cubicBezTo>
                              <a:pt x="11523749" y="90737"/>
                              <a:pt x="11509910" y="256581"/>
                              <a:pt x="11518507" y="393702"/>
                            </a:cubicBezTo>
                            <a:cubicBezTo>
                              <a:pt x="11527104" y="530823"/>
                              <a:pt x="11490611" y="620735"/>
                              <a:pt x="11518507" y="800383"/>
                            </a:cubicBezTo>
                            <a:cubicBezTo>
                              <a:pt x="11546403" y="980031"/>
                              <a:pt x="11515130" y="1102986"/>
                              <a:pt x="11518507" y="1297919"/>
                            </a:cubicBezTo>
                            <a:cubicBezTo>
                              <a:pt x="11378869" y="1330827"/>
                              <a:pt x="11246202" y="1268738"/>
                              <a:pt x="11057767" y="1297919"/>
                            </a:cubicBezTo>
                            <a:cubicBezTo>
                              <a:pt x="10869332" y="1327100"/>
                              <a:pt x="10644548" y="1246542"/>
                              <a:pt x="10481841" y="1297919"/>
                            </a:cubicBezTo>
                            <a:cubicBezTo>
                              <a:pt x="10319134" y="1349296"/>
                              <a:pt x="10356141" y="1288585"/>
                              <a:pt x="10251471" y="1297919"/>
                            </a:cubicBezTo>
                            <a:cubicBezTo>
                              <a:pt x="10146801" y="1307253"/>
                              <a:pt x="10074229" y="1283855"/>
                              <a:pt x="10021101" y="1297919"/>
                            </a:cubicBezTo>
                            <a:cubicBezTo>
                              <a:pt x="9967973" y="1311983"/>
                              <a:pt x="9677411" y="1261291"/>
                              <a:pt x="9445176" y="1297919"/>
                            </a:cubicBezTo>
                            <a:cubicBezTo>
                              <a:pt x="9212941" y="1334547"/>
                              <a:pt x="9243907" y="1256682"/>
                              <a:pt x="9099621" y="1297919"/>
                            </a:cubicBezTo>
                            <a:cubicBezTo>
                              <a:pt x="8955335" y="1339156"/>
                              <a:pt x="8735544" y="1248215"/>
                              <a:pt x="8408510" y="1297919"/>
                            </a:cubicBezTo>
                            <a:cubicBezTo>
                              <a:pt x="8081476" y="1347623"/>
                              <a:pt x="8198192" y="1265722"/>
                              <a:pt x="8062955" y="1297919"/>
                            </a:cubicBezTo>
                            <a:cubicBezTo>
                              <a:pt x="7927719" y="1330116"/>
                              <a:pt x="7654639" y="1226093"/>
                              <a:pt x="7371844" y="1297919"/>
                            </a:cubicBezTo>
                            <a:cubicBezTo>
                              <a:pt x="7089049" y="1369745"/>
                              <a:pt x="7203438" y="1271407"/>
                              <a:pt x="7141474" y="1297919"/>
                            </a:cubicBezTo>
                            <a:cubicBezTo>
                              <a:pt x="7079510" y="1324431"/>
                              <a:pt x="6713623" y="1264925"/>
                              <a:pt x="6450364" y="1297919"/>
                            </a:cubicBezTo>
                            <a:cubicBezTo>
                              <a:pt x="6187105" y="1330913"/>
                              <a:pt x="6241175" y="1278291"/>
                              <a:pt x="6104809" y="1297919"/>
                            </a:cubicBezTo>
                            <a:cubicBezTo>
                              <a:pt x="5968443" y="1317547"/>
                              <a:pt x="5989123" y="1279682"/>
                              <a:pt x="5874439" y="1297919"/>
                            </a:cubicBezTo>
                            <a:cubicBezTo>
                              <a:pt x="5759755" y="1316156"/>
                              <a:pt x="5678347" y="1295617"/>
                              <a:pt x="5528883" y="1297919"/>
                            </a:cubicBezTo>
                            <a:cubicBezTo>
                              <a:pt x="5379419" y="1300221"/>
                              <a:pt x="5101249" y="1229168"/>
                              <a:pt x="4837773" y="1297919"/>
                            </a:cubicBezTo>
                            <a:cubicBezTo>
                              <a:pt x="4574297" y="1366670"/>
                              <a:pt x="4583240" y="1281107"/>
                              <a:pt x="4492218" y="1297919"/>
                            </a:cubicBezTo>
                            <a:cubicBezTo>
                              <a:pt x="4401197" y="1314731"/>
                              <a:pt x="4335388" y="1270860"/>
                              <a:pt x="4261848" y="1297919"/>
                            </a:cubicBezTo>
                            <a:cubicBezTo>
                              <a:pt x="4188308" y="1324978"/>
                              <a:pt x="3986245" y="1294406"/>
                              <a:pt x="3916292" y="1297919"/>
                            </a:cubicBezTo>
                            <a:cubicBezTo>
                              <a:pt x="3846339" y="1301432"/>
                              <a:pt x="3661377" y="1279847"/>
                              <a:pt x="3455552" y="1297919"/>
                            </a:cubicBezTo>
                            <a:cubicBezTo>
                              <a:pt x="3249727" y="1315991"/>
                              <a:pt x="3046672" y="1253615"/>
                              <a:pt x="2879627" y="1297919"/>
                            </a:cubicBezTo>
                            <a:cubicBezTo>
                              <a:pt x="2712582" y="1342223"/>
                              <a:pt x="2626582" y="1273477"/>
                              <a:pt x="2534072" y="1297919"/>
                            </a:cubicBezTo>
                            <a:cubicBezTo>
                              <a:pt x="2441563" y="1322361"/>
                              <a:pt x="2045662" y="1247339"/>
                              <a:pt x="1727776" y="1297919"/>
                            </a:cubicBezTo>
                            <a:cubicBezTo>
                              <a:pt x="1409890" y="1348499"/>
                              <a:pt x="1367013" y="1230095"/>
                              <a:pt x="1151851" y="1297919"/>
                            </a:cubicBezTo>
                            <a:cubicBezTo>
                              <a:pt x="936690" y="1365743"/>
                              <a:pt x="569620" y="1242903"/>
                              <a:pt x="0" y="1297919"/>
                            </a:cubicBezTo>
                            <a:cubicBezTo>
                              <a:pt x="-330" y="1108029"/>
                              <a:pt x="37404" y="1018121"/>
                              <a:pt x="0" y="852300"/>
                            </a:cubicBezTo>
                            <a:cubicBezTo>
                              <a:pt x="-37404" y="686479"/>
                              <a:pt x="46428" y="601789"/>
                              <a:pt x="0" y="419660"/>
                            </a:cubicBezTo>
                            <a:cubicBezTo>
                              <a:pt x="-46428" y="237531"/>
                              <a:pt x="20166" y="207670"/>
                              <a:pt x="0" y="0"/>
                            </a:cubicBezTo>
                            <a:close/>
                          </a:path>
                        </a:pathLst>
                      </a:custGeom>
                      <ask:type>
                        <ask:lineSketchScribbl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498595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9" name="TextBox 68">
                <a:extLst>
                  <a:ext uri="{FF2B5EF4-FFF2-40B4-BE49-F238E27FC236}">
                    <a16:creationId xmlns:a16="http://schemas.microsoft.com/office/drawing/2014/main" id="{870BC567-3879-5DE0-6A8C-726585CD2B47}"/>
                  </a:ext>
                </a:extLst>
              </p:cNvPr>
              <p:cNvSpPr txBox="1"/>
              <p:nvPr/>
            </p:nvSpPr>
            <p:spPr>
              <a:xfrm>
                <a:off x="2903880" y="4752978"/>
                <a:ext cx="6501054" cy="1747851"/>
              </a:xfrm>
              <a:custGeom>
                <a:avLst/>
                <a:gdLst>
                  <a:gd name="connsiteX0" fmla="*/ 0 w 6501054"/>
                  <a:gd name="connsiteY0" fmla="*/ 0 h 1747851"/>
                  <a:gd name="connsiteX1" fmla="*/ 525994 w 6501054"/>
                  <a:gd name="connsiteY1" fmla="*/ 0 h 1747851"/>
                  <a:gd name="connsiteX2" fmla="*/ 921968 w 6501054"/>
                  <a:gd name="connsiteY2" fmla="*/ 0 h 1747851"/>
                  <a:gd name="connsiteX3" fmla="*/ 1642994 w 6501054"/>
                  <a:gd name="connsiteY3" fmla="*/ 0 h 1747851"/>
                  <a:gd name="connsiteX4" fmla="*/ 2168988 w 6501054"/>
                  <a:gd name="connsiteY4" fmla="*/ 0 h 1747851"/>
                  <a:gd name="connsiteX5" fmla="*/ 2694982 w 6501054"/>
                  <a:gd name="connsiteY5" fmla="*/ 0 h 1747851"/>
                  <a:gd name="connsiteX6" fmla="*/ 3416008 w 6501054"/>
                  <a:gd name="connsiteY6" fmla="*/ 0 h 1747851"/>
                  <a:gd name="connsiteX7" fmla="*/ 3876992 w 6501054"/>
                  <a:gd name="connsiteY7" fmla="*/ 0 h 1747851"/>
                  <a:gd name="connsiteX8" fmla="*/ 4598018 w 6501054"/>
                  <a:gd name="connsiteY8" fmla="*/ 0 h 1747851"/>
                  <a:gd name="connsiteX9" fmla="*/ 5319044 w 6501054"/>
                  <a:gd name="connsiteY9" fmla="*/ 0 h 1747851"/>
                  <a:gd name="connsiteX10" fmla="*/ 5910049 w 6501054"/>
                  <a:gd name="connsiteY10" fmla="*/ 0 h 1747851"/>
                  <a:gd name="connsiteX11" fmla="*/ 6501054 w 6501054"/>
                  <a:gd name="connsiteY11" fmla="*/ 0 h 1747851"/>
                  <a:gd name="connsiteX12" fmla="*/ 6501054 w 6501054"/>
                  <a:gd name="connsiteY12" fmla="*/ 565138 h 1747851"/>
                  <a:gd name="connsiteX13" fmla="*/ 6501054 w 6501054"/>
                  <a:gd name="connsiteY13" fmla="*/ 1095320 h 1747851"/>
                  <a:gd name="connsiteX14" fmla="*/ 6501054 w 6501054"/>
                  <a:gd name="connsiteY14" fmla="*/ 1747851 h 1747851"/>
                  <a:gd name="connsiteX15" fmla="*/ 5910049 w 6501054"/>
                  <a:gd name="connsiteY15" fmla="*/ 1747851 h 1747851"/>
                  <a:gd name="connsiteX16" fmla="*/ 5319044 w 6501054"/>
                  <a:gd name="connsiteY16" fmla="*/ 1747851 h 1747851"/>
                  <a:gd name="connsiteX17" fmla="*/ 4598018 w 6501054"/>
                  <a:gd name="connsiteY17" fmla="*/ 1747851 h 1747851"/>
                  <a:gd name="connsiteX18" fmla="*/ 4007013 w 6501054"/>
                  <a:gd name="connsiteY18" fmla="*/ 1747851 h 1747851"/>
                  <a:gd name="connsiteX19" fmla="*/ 3611040 w 6501054"/>
                  <a:gd name="connsiteY19" fmla="*/ 1747851 h 1747851"/>
                  <a:gd name="connsiteX20" fmla="*/ 3150056 w 6501054"/>
                  <a:gd name="connsiteY20" fmla="*/ 1747851 h 1747851"/>
                  <a:gd name="connsiteX21" fmla="*/ 2429030 w 6501054"/>
                  <a:gd name="connsiteY21" fmla="*/ 1747851 h 1747851"/>
                  <a:gd name="connsiteX22" fmla="*/ 1838025 w 6501054"/>
                  <a:gd name="connsiteY22" fmla="*/ 1747851 h 1747851"/>
                  <a:gd name="connsiteX23" fmla="*/ 1377041 w 6501054"/>
                  <a:gd name="connsiteY23" fmla="*/ 1747851 h 1747851"/>
                  <a:gd name="connsiteX24" fmla="*/ 786037 w 6501054"/>
                  <a:gd name="connsiteY24" fmla="*/ 1747851 h 1747851"/>
                  <a:gd name="connsiteX25" fmla="*/ 0 w 6501054"/>
                  <a:gd name="connsiteY25" fmla="*/ 1747851 h 1747851"/>
                  <a:gd name="connsiteX26" fmla="*/ 0 w 6501054"/>
                  <a:gd name="connsiteY26" fmla="*/ 1217670 h 1747851"/>
                  <a:gd name="connsiteX27" fmla="*/ 0 w 6501054"/>
                  <a:gd name="connsiteY27" fmla="*/ 617574 h 1747851"/>
                  <a:gd name="connsiteX28" fmla="*/ 0 w 6501054"/>
                  <a:gd name="connsiteY28" fmla="*/ 0 h 174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501054" h="1747851" extrusionOk="0">
                    <a:moveTo>
                      <a:pt x="0" y="0"/>
                    </a:moveTo>
                    <a:cubicBezTo>
                      <a:pt x="135569" y="-15543"/>
                      <a:pt x="378213" y="20808"/>
                      <a:pt x="525994" y="0"/>
                    </a:cubicBezTo>
                    <a:cubicBezTo>
                      <a:pt x="673775" y="-20808"/>
                      <a:pt x="823543" y="27702"/>
                      <a:pt x="921968" y="0"/>
                    </a:cubicBezTo>
                    <a:cubicBezTo>
                      <a:pt x="1020393" y="-27702"/>
                      <a:pt x="1396812" y="52762"/>
                      <a:pt x="1642994" y="0"/>
                    </a:cubicBezTo>
                    <a:cubicBezTo>
                      <a:pt x="1889176" y="-52762"/>
                      <a:pt x="1931870" y="22655"/>
                      <a:pt x="2168988" y="0"/>
                    </a:cubicBezTo>
                    <a:cubicBezTo>
                      <a:pt x="2406106" y="-22655"/>
                      <a:pt x="2533083" y="27784"/>
                      <a:pt x="2694982" y="0"/>
                    </a:cubicBezTo>
                    <a:cubicBezTo>
                      <a:pt x="2856881" y="-27784"/>
                      <a:pt x="3073090" y="45426"/>
                      <a:pt x="3416008" y="0"/>
                    </a:cubicBezTo>
                    <a:cubicBezTo>
                      <a:pt x="3758926" y="-45426"/>
                      <a:pt x="3727227" y="18153"/>
                      <a:pt x="3876992" y="0"/>
                    </a:cubicBezTo>
                    <a:cubicBezTo>
                      <a:pt x="4026757" y="-18153"/>
                      <a:pt x="4318868" y="73289"/>
                      <a:pt x="4598018" y="0"/>
                    </a:cubicBezTo>
                    <a:cubicBezTo>
                      <a:pt x="4877168" y="-73289"/>
                      <a:pt x="5130263" y="50726"/>
                      <a:pt x="5319044" y="0"/>
                    </a:cubicBezTo>
                    <a:cubicBezTo>
                      <a:pt x="5507825" y="-50726"/>
                      <a:pt x="5757404" y="64092"/>
                      <a:pt x="5910049" y="0"/>
                    </a:cubicBezTo>
                    <a:cubicBezTo>
                      <a:pt x="6062694" y="-64092"/>
                      <a:pt x="6346642" y="6930"/>
                      <a:pt x="6501054" y="0"/>
                    </a:cubicBezTo>
                    <a:cubicBezTo>
                      <a:pt x="6511347" y="119554"/>
                      <a:pt x="6500241" y="347707"/>
                      <a:pt x="6501054" y="565138"/>
                    </a:cubicBezTo>
                    <a:cubicBezTo>
                      <a:pt x="6501867" y="782569"/>
                      <a:pt x="6490534" y="891929"/>
                      <a:pt x="6501054" y="1095320"/>
                    </a:cubicBezTo>
                    <a:cubicBezTo>
                      <a:pt x="6511574" y="1298711"/>
                      <a:pt x="6460058" y="1457242"/>
                      <a:pt x="6501054" y="1747851"/>
                    </a:cubicBezTo>
                    <a:cubicBezTo>
                      <a:pt x="6377907" y="1771317"/>
                      <a:pt x="6116137" y="1703702"/>
                      <a:pt x="5910049" y="1747851"/>
                    </a:cubicBezTo>
                    <a:cubicBezTo>
                      <a:pt x="5703962" y="1792000"/>
                      <a:pt x="5527427" y="1723321"/>
                      <a:pt x="5319044" y="1747851"/>
                    </a:cubicBezTo>
                    <a:cubicBezTo>
                      <a:pt x="5110662" y="1772381"/>
                      <a:pt x="4776658" y="1723872"/>
                      <a:pt x="4598018" y="1747851"/>
                    </a:cubicBezTo>
                    <a:cubicBezTo>
                      <a:pt x="4419378" y="1771830"/>
                      <a:pt x="4134501" y="1713077"/>
                      <a:pt x="4007013" y="1747851"/>
                    </a:cubicBezTo>
                    <a:cubicBezTo>
                      <a:pt x="3879525" y="1782625"/>
                      <a:pt x="3740861" y="1714697"/>
                      <a:pt x="3611040" y="1747851"/>
                    </a:cubicBezTo>
                    <a:cubicBezTo>
                      <a:pt x="3481219" y="1781005"/>
                      <a:pt x="3260228" y="1703182"/>
                      <a:pt x="3150056" y="1747851"/>
                    </a:cubicBezTo>
                    <a:cubicBezTo>
                      <a:pt x="3039884" y="1792520"/>
                      <a:pt x="2685444" y="1722070"/>
                      <a:pt x="2429030" y="1747851"/>
                    </a:cubicBezTo>
                    <a:cubicBezTo>
                      <a:pt x="2172616" y="1773632"/>
                      <a:pt x="2012376" y="1700491"/>
                      <a:pt x="1838025" y="1747851"/>
                    </a:cubicBezTo>
                    <a:cubicBezTo>
                      <a:pt x="1663675" y="1795211"/>
                      <a:pt x="1602570" y="1717548"/>
                      <a:pt x="1377041" y="1747851"/>
                    </a:cubicBezTo>
                    <a:cubicBezTo>
                      <a:pt x="1151512" y="1778154"/>
                      <a:pt x="1043961" y="1735913"/>
                      <a:pt x="786037" y="1747851"/>
                    </a:cubicBezTo>
                    <a:cubicBezTo>
                      <a:pt x="528113" y="1759789"/>
                      <a:pt x="390181" y="1681071"/>
                      <a:pt x="0" y="1747851"/>
                    </a:cubicBezTo>
                    <a:cubicBezTo>
                      <a:pt x="-4961" y="1541512"/>
                      <a:pt x="7807" y="1442366"/>
                      <a:pt x="0" y="1217670"/>
                    </a:cubicBezTo>
                    <a:cubicBezTo>
                      <a:pt x="-7807" y="992974"/>
                      <a:pt x="41320" y="905694"/>
                      <a:pt x="0" y="617574"/>
                    </a:cubicBezTo>
                    <a:cubicBezTo>
                      <a:pt x="-41320" y="329454"/>
                      <a:pt x="58085" y="243035"/>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lgn="ctr"/>
                <a:r>
                  <a:rPr lang="en-US" sz="2100" dirty="0"/>
                  <a:t>The Gini impurity is calculated as:</a:t>
                </a:r>
              </a:p>
              <a:p>
                <a:pPr algn="ctr"/>
                <a:endParaRPr lang="en-US" sz="2100" dirty="0"/>
              </a:p>
              <a:p>
                <a:pPr/>
                <a14:m>
                  <m:oMathPara xmlns:m="http://schemas.openxmlformats.org/officeDocument/2006/math">
                    <m:oMathParaPr>
                      <m:jc m:val="centerGroup"/>
                    </m:oMathParaPr>
                    <m:oMath xmlns:m="http://schemas.openxmlformats.org/officeDocument/2006/math">
                      <m:r>
                        <a:rPr lang="en-GB" sz="2100" b="1" i="1" smtClean="0">
                          <a:latin typeface="Cambria Math" panose="02040503050406030204" pitchFamily="18" charset="0"/>
                        </a:rPr>
                        <m:t>𝑮𝒊𝒏𝒊</m:t>
                      </m:r>
                      <m:r>
                        <a:rPr lang="en-GB" sz="2100" b="1" i="1" smtClean="0">
                          <a:latin typeface="Cambria Math" panose="02040503050406030204" pitchFamily="18" charset="0"/>
                        </a:rPr>
                        <m:t> </m:t>
                      </m:r>
                      <m:r>
                        <a:rPr lang="en-GB" sz="2100" b="1" i="1" smtClean="0">
                          <a:latin typeface="Cambria Math" panose="02040503050406030204" pitchFamily="18" charset="0"/>
                        </a:rPr>
                        <m:t>𝒊𝒎𝒑𝒖𝒓𝒊𝒕𝒚</m:t>
                      </m:r>
                      <m:r>
                        <a:rPr lang="en-GB" sz="2100" b="1" i="1" smtClean="0">
                          <a:latin typeface="Cambria Math" panose="02040503050406030204" pitchFamily="18" charset="0"/>
                        </a:rPr>
                        <m:t> </m:t>
                      </m:r>
                      <m:r>
                        <a:rPr lang="en-GB" sz="2100" b="1" i="1" smtClean="0">
                          <a:latin typeface="Cambria Math" panose="02040503050406030204" pitchFamily="18" charset="0"/>
                        </a:rPr>
                        <m:t>𝒐𝒇</m:t>
                      </m:r>
                      <m:r>
                        <a:rPr lang="en-GB" sz="2100" b="1" i="1" smtClean="0">
                          <a:latin typeface="Cambria Math" panose="02040503050406030204" pitchFamily="18" charset="0"/>
                        </a:rPr>
                        <m:t> </m:t>
                      </m:r>
                      <m:r>
                        <a:rPr lang="en-GB" sz="2100" b="1" i="1" smtClean="0">
                          <a:latin typeface="Cambria Math" panose="02040503050406030204" pitchFamily="18" charset="0"/>
                        </a:rPr>
                        <m:t>𝒍𝒆𝒂𝒇</m:t>
                      </m:r>
                      <m:r>
                        <a:rPr lang="en-GB" sz="2100" b="1" i="1" smtClean="0">
                          <a:latin typeface="Cambria Math" panose="02040503050406030204" pitchFamily="18" charset="0"/>
                        </a:rPr>
                        <m:t>= </m:t>
                      </m:r>
                      <m:r>
                        <a:rPr lang="en-GB" sz="2100" b="1" i="1" smtClean="0">
                          <a:latin typeface="Cambria Math" panose="02040503050406030204" pitchFamily="18" charset="0"/>
                        </a:rPr>
                        <m:t>𝟏</m:t>
                      </m:r>
                      <m:r>
                        <a:rPr lang="en-GB" sz="2100" b="1" i="1" smtClean="0">
                          <a:latin typeface="Cambria Math" panose="02040503050406030204" pitchFamily="18" charset="0"/>
                        </a:rPr>
                        <m:t> −</m:t>
                      </m:r>
                      <m:sSup>
                        <m:sSupPr>
                          <m:ctrlPr>
                            <a:rPr lang="en-GB" sz="2100" b="1" i="1" smtClean="0">
                              <a:latin typeface="Cambria Math" panose="02040503050406030204" pitchFamily="18" charset="0"/>
                            </a:rPr>
                          </m:ctrlPr>
                        </m:sSupPr>
                        <m:e>
                          <m:d>
                            <m:dPr>
                              <m:ctrlPr>
                                <a:rPr lang="en-GB" sz="2100" b="1" i="1" smtClean="0">
                                  <a:latin typeface="Cambria Math" panose="02040503050406030204" pitchFamily="18" charset="0"/>
                                </a:rPr>
                              </m:ctrlPr>
                            </m:dPr>
                            <m:e>
                              <m:f>
                                <m:fPr>
                                  <m:ctrlPr>
                                    <a:rPr lang="en-GB" sz="2100" b="1" i="1" smtClean="0">
                                      <a:latin typeface="Cambria Math" panose="02040503050406030204" pitchFamily="18" charset="0"/>
                                    </a:rPr>
                                  </m:ctrlPr>
                                </m:fPr>
                                <m:num>
                                  <m:r>
                                    <a:rPr lang="en-GB" sz="2100" b="1" i="1" smtClean="0">
                                      <a:latin typeface="Cambria Math" panose="02040503050406030204" pitchFamily="18" charset="0"/>
                                    </a:rPr>
                                    <m:t>𝟒</m:t>
                                  </m:r>
                                </m:num>
                                <m:den>
                                  <m:r>
                                    <a:rPr lang="en-GB" sz="2100" b="1" i="1" smtClean="0">
                                      <a:latin typeface="Cambria Math" panose="02040503050406030204" pitchFamily="18" charset="0"/>
                                    </a:rPr>
                                    <m:t>𝟖</m:t>
                                  </m:r>
                                </m:den>
                              </m:f>
                            </m:e>
                          </m:d>
                        </m:e>
                        <m:sup>
                          <m:r>
                            <a:rPr lang="en-GB" sz="2100" b="1" i="1" smtClean="0">
                              <a:latin typeface="Cambria Math" panose="02040503050406030204" pitchFamily="18" charset="0"/>
                            </a:rPr>
                            <m:t>𝟐</m:t>
                          </m:r>
                        </m:sup>
                      </m:sSup>
                      <m:r>
                        <a:rPr lang="en-GB" sz="2100" b="1" i="1" smtClean="0">
                          <a:latin typeface="Cambria Math" panose="02040503050406030204" pitchFamily="18" charset="0"/>
                        </a:rPr>
                        <m:t>−</m:t>
                      </m:r>
                      <m:sSup>
                        <m:sSupPr>
                          <m:ctrlPr>
                            <a:rPr lang="en-GB" sz="2100" b="1" i="1">
                              <a:latin typeface="Cambria Math" panose="02040503050406030204" pitchFamily="18" charset="0"/>
                            </a:rPr>
                          </m:ctrlPr>
                        </m:sSupPr>
                        <m:e>
                          <m:d>
                            <m:dPr>
                              <m:ctrlPr>
                                <a:rPr lang="en-GB" sz="2100" b="1" i="1">
                                  <a:latin typeface="Cambria Math" panose="02040503050406030204" pitchFamily="18" charset="0"/>
                                </a:rPr>
                              </m:ctrlPr>
                            </m:dPr>
                            <m:e>
                              <m:f>
                                <m:fPr>
                                  <m:ctrlPr>
                                    <a:rPr lang="en-GB" sz="2100" b="1" i="1">
                                      <a:latin typeface="Cambria Math" panose="02040503050406030204" pitchFamily="18" charset="0"/>
                                    </a:rPr>
                                  </m:ctrlPr>
                                </m:fPr>
                                <m:num>
                                  <m:r>
                                    <a:rPr lang="en-GB" sz="2100" b="1" i="1" smtClean="0">
                                      <a:latin typeface="Cambria Math" panose="02040503050406030204" pitchFamily="18" charset="0"/>
                                    </a:rPr>
                                    <m:t>𝟒</m:t>
                                  </m:r>
                                </m:num>
                                <m:den>
                                  <m:r>
                                    <a:rPr lang="en-GB" sz="2100" b="1" i="1">
                                      <a:latin typeface="Cambria Math" panose="02040503050406030204" pitchFamily="18" charset="0"/>
                                    </a:rPr>
                                    <m:t>𝟖</m:t>
                                  </m:r>
                                </m:den>
                              </m:f>
                            </m:e>
                          </m:d>
                        </m:e>
                        <m:sup>
                          <m:r>
                            <a:rPr lang="en-GB" sz="2100" b="1" i="1">
                              <a:latin typeface="Cambria Math" panose="02040503050406030204" pitchFamily="18" charset="0"/>
                            </a:rPr>
                            <m:t>𝟐</m:t>
                          </m:r>
                        </m:sup>
                      </m:sSup>
                      <m:r>
                        <a:rPr lang="en-GB" sz="2100" b="1" i="1" smtClean="0">
                          <a:latin typeface="Cambria Math" panose="02040503050406030204" pitchFamily="18" charset="0"/>
                        </a:rPr>
                        <m:t>−</m:t>
                      </m:r>
                      <m:sSup>
                        <m:sSupPr>
                          <m:ctrlPr>
                            <a:rPr lang="en-GB" sz="2100" b="1" i="1">
                              <a:latin typeface="Cambria Math" panose="02040503050406030204" pitchFamily="18" charset="0"/>
                            </a:rPr>
                          </m:ctrlPr>
                        </m:sSupPr>
                        <m:e>
                          <m:d>
                            <m:dPr>
                              <m:ctrlPr>
                                <a:rPr lang="en-GB" sz="2100" b="1" i="1">
                                  <a:latin typeface="Cambria Math" panose="02040503050406030204" pitchFamily="18" charset="0"/>
                                </a:rPr>
                              </m:ctrlPr>
                            </m:dPr>
                            <m:e>
                              <m:f>
                                <m:fPr>
                                  <m:ctrlPr>
                                    <a:rPr lang="en-GB" sz="2100" b="1" i="1">
                                      <a:latin typeface="Cambria Math" panose="02040503050406030204" pitchFamily="18" charset="0"/>
                                    </a:rPr>
                                  </m:ctrlPr>
                                </m:fPr>
                                <m:num>
                                  <m:r>
                                    <a:rPr lang="en-GB" sz="2100" b="1" i="1" smtClean="0">
                                      <a:latin typeface="Cambria Math" panose="02040503050406030204" pitchFamily="18" charset="0"/>
                                    </a:rPr>
                                    <m:t>𝟎</m:t>
                                  </m:r>
                                </m:num>
                                <m:den>
                                  <m:r>
                                    <a:rPr lang="en-GB" sz="2100" b="1" i="1">
                                      <a:latin typeface="Cambria Math" panose="02040503050406030204" pitchFamily="18" charset="0"/>
                                    </a:rPr>
                                    <m:t>𝟖</m:t>
                                  </m:r>
                                </m:den>
                              </m:f>
                            </m:e>
                          </m:d>
                        </m:e>
                        <m:sup>
                          <m:r>
                            <a:rPr lang="en-GB" sz="2100" b="1" i="1">
                              <a:latin typeface="Cambria Math" panose="02040503050406030204" pitchFamily="18" charset="0"/>
                            </a:rPr>
                            <m:t>𝟐</m:t>
                          </m:r>
                        </m:sup>
                      </m:sSup>
                    </m:oMath>
                  </m:oMathPara>
                </a14:m>
                <a:endParaRPr lang="en-GB" sz="2100" b="1" dirty="0"/>
              </a:p>
              <a:p>
                <a:endParaRPr lang="en-PH" sz="2100" b="1" dirty="0"/>
              </a:p>
            </p:txBody>
          </p:sp>
        </mc:Choice>
        <mc:Fallback>
          <p:sp>
            <p:nvSpPr>
              <p:cNvPr id="69" name="TextBox 68">
                <a:extLst>
                  <a:ext uri="{FF2B5EF4-FFF2-40B4-BE49-F238E27FC236}">
                    <a16:creationId xmlns:a16="http://schemas.microsoft.com/office/drawing/2014/main" id="{870BC567-3879-5DE0-6A8C-726585CD2B47}"/>
                  </a:ext>
                </a:extLst>
              </p:cNvPr>
              <p:cNvSpPr txBox="1">
                <a:spLocks noRot="1" noChangeAspect="1" noMove="1" noResize="1" noEditPoints="1" noAdjustHandles="1" noChangeArrowheads="1" noChangeShapeType="1" noTextEdit="1"/>
              </p:cNvSpPr>
              <p:nvPr/>
            </p:nvSpPr>
            <p:spPr>
              <a:xfrm>
                <a:off x="2903880" y="4752978"/>
                <a:ext cx="6501054" cy="1747851"/>
              </a:xfrm>
              <a:prstGeom prst="rect">
                <a:avLst/>
              </a:prstGeom>
              <a:blipFill>
                <a:blip r:embed="rId4"/>
                <a:stretch>
                  <a:fillRect/>
                </a:stretch>
              </a:blipFill>
              <a:ln w="38100">
                <a:solidFill>
                  <a:srgbClr val="0070C0"/>
                </a:solidFill>
                <a:extLst>
                  <a:ext uri="{C807C97D-BFC1-408E-A445-0C87EB9F89A2}">
                    <ask:lineSketchStyleProps xmlns:ask="http://schemas.microsoft.com/office/drawing/2018/sketchyshapes" sd="1219033472">
                      <a:custGeom>
                        <a:avLst/>
                        <a:gdLst>
                          <a:gd name="connsiteX0" fmla="*/ 0 w 6501054"/>
                          <a:gd name="connsiteY0" fmla="*/ 0 h 1747851"/>
                          <a:gd name="connsiteX1" fmla="*/ 525994 w 6501054"/>
                          <a:gd name="connsiteY1" fmla="*/ 0 h 1747851"/>
                          <a:gd name="connsiteX2" fmla="*/ 921968 w 6501054"/>
                          <a:gd name="connsiteY2" fmla="*/ 0 h 1747851"/>
                          <a:gd name="connsiteX3" fmla="*/ 1642994 w 6501054"/>
                          <a:gd name="connsiteY3" fmla="*/ 0 h 1747851"/>
                          <a:gd name="connsiteX4" fmla="*/ 2168988 w 6501054"/>
                          <a:gd name="connsiteY4" fmla="*/ 0 h 1747851"/>
                          <a:gd name="connsiteX5" fmla="*/ 2694982 w 6501054"/>
                          <a:gd name="connsiteY5" fmla="*/ 0 h 1747851"/>
                          <a:gd name="connsiteX6" fmla="*/ 3416008 w 6501054"/>
                          <a:gd name="connsiteY6" fmla="*/ 0 h 1747851"/>
                          <a:gd name="connsiteX7" fmla="*/ 3876992 w 6501054"/>
                          <a:gd name="connsiteY7" fmla="*/ 0 h 1747851"/>
                          <a:gd name="connsiteX8" fmla="*/ 4598018 w 6501054"/>
                          <a:gd name="connsiteY8" fmla="*/ 0 h 1747851"/>
                          <a:gd name="connsiteX9" fmla="*/ 5319044 w 6501054"/>
                          <a:gd name="connsiteY9" fmla="*/ 0 h 1747851"/>
                          <a:gd name="connsiteX10" fmla="*/ 5910049 w 6501054"/>
                          <a:gd name="connsiteY10" fmla="*/ 0 h 1747851"/>
                          <a:gd name="connsiteX11" fmla="*/ 6501054 w 6501054"/>
                          <a:gd name="connsiteY11" fmla="*/ 0 h 1747851"/>
                          <a:gd name="connsiteX12" fmla="*/ 6501054 w 6501054"/>
                          <a:gd name="connsiteY12" fmla="*/ 565138 h 1747851"/>
                          <a:gd name="connsiteX13" fmla="*/ 6501054 w 6501054"/>
                          <a:gd name="connsiteY13" fmla="*/ 1095320 h 1747851"/>
                          <a:gd name="connsiteX14" fmla="*/ 6501054 w 6501054"/>
                          <a:gd name="connsiteY14" fmla="*/ 1747851 h 1747851"/>
                          <a:gd name="connsiteX15" fmla="*/ 5910049 w 6501054"/>
                          <a:gd name="connsiteY15" fmla="*/ 1747851 h 1747851"/>
                          <a:gd name="connsiteX16" fmla="*/ 5319044 w 6501054"/>
                          <a:gd name="connsiteY16" fmla="*/ 1747851 h 1747851"/>
                          <a:gd name="connsiteX17" fmla="*/ 4598018 w 6501054"/>
                          <a:gd name="connsiteY17" fmla="*/ 1747851 h 1747851"/>
                          <a:gd name="connsiteX18" fmla="*/ 4007013 w 6501054"/>
                          <a:gd name="connsiteY18" fmla="*/ 1747851 h 1747851"/>
                          <a:gd name="connsiteX19" fmla="*/ 3611040 w 6501054"/>
                          <a:gd name="connsiteY19" fmla="*/ 1747851 h 1747851"/>
                          <a:gd name="connsiteX20" fmla="*/ 3150056 w 6501054"/>
                          <a:gd name="connsiteY20" fmla="*/ 1747851 h 1747851"/>
                          <a:gd name="connsiteX21" fmla="*/ 2429030 w 6501054"/>
                          <a:gd name="connsiteY21" fmla="*/ 1747851 h 1747851"/>
                          <a:gd name="connsiteX22" fmla="*/ 1838025 w 6501054"/>
                          <a:gd name="connsiteY22" fmla="*/ 1747851 h 1747851"/>
                          <a:gd name="connsiteX23" fmla="*/ 1377041 w 6501054"/>
                          <a:gd name="connsiteY23" fmla="*/ 1747851 h 1747851"/>
                          <a:gd name="connsiteX24" fmla="*/ 786037 w 6501054"/>
                          <a:gd name="connsiteY24" fmla="*/ 1747851 h 1747851"/>
                          <a:gd name="connsiteX25" fmla="*/ 0 w 6501054"/>
                          <a:gd name="connsiteY25" fmla="*/ 1747851 h 1747851"/>
                          <a:gd name="connsiteX26" fmla="*/ 0 w 6501054"/>
                          <a:gd name="connsiteY26" fmla="*/ 1217670 h 1747851"/>
                          <a:gd name="connsiteX27" fmla="*/ 0 w 6501054"/>
                          <a:gd name="connsiteY27" fmla="*/ 617574 h 1747851"/>
                          <a:gd name="connsiteX28" fmla="*/ 0 w 6501054"/>
                          <a:gd name="connsiteY28" fmla="*/ 0 h 174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501054" h="1747851" extrusionOk="0">
                            <a:moveTo>
                              <a:pt x="0" y="0"/>
                            </a:moveTo>
                            <a:cubicBezTo>
                              <a:pt x="135569" y="-15543"/>
                              <a:pt x="378213" y="20808"/>
                              <a:pt x="525994" y="0"/>
                            </a:cubicBezTo>
                            <a:cubicBezTo>
                              <a:pt x="673775" y="-20808"/>
                              <a:pt x="823543" y="27702"/>
                              <a:pt x="921968" y="0"/>
                            </a:cubicBezTo>
                            <a:cubicBezTo>
                              <a:pt x="1020393" y="-27702"/>
                              <a:pt x="1396812" y="52762"/>
                              <a:pt x="1642994" y="0"/>
                            </a:cubicBezTo>
                            <a:cubicBezTo>
                              <a:pt x="1889176" y="-52762"/>
                              <a:pt x="1931870" y="22655"/>
                              <a:pt x="2168988" y="0"/>
                            </a:cubicBezTo>
                            <a:cubicBezTo>
                              <a:pt x="2406106" y="-22655"/>
                              <a:pt x="2533083" y="27784"/>
                              <a:pt x="2694982" y="0"/>
                            </a:cubicBezTo>
                            <a:cubicBezTo>
                              <a:pt x="2856881" y="-27784"/>
                              <a:pt x="3073090" y="45426"/>
                              <a:pt x="3416008" y="0"/>
                            </a:cubicBezTo>
                            <a:cubicBezTo>
                              <a:pt x="3758926" y="-45426"/>
                              <a:pt x="3727227" y="18153"/>
                              <a:pt x="3876992" y="0"/>
                            </a:cubicBezTo>
                            <a:cubicBezTo>
                              <a:pt x="4026757" y="-18153"/>
                              <a:pt x="4318868" y="73289"/>
                              <a:pt x="4598018" y="0"/>
                            </a:cubicBezTo>
                            <a:cubicBezTo>
                              <a:pt x="4877168" y="-73289"/>
                              <a:pt x="5130263" y="50726"/>
                              <a:pt x="5319044" y="0"/>
                            </a:cubicBezTo>
                            <a:cubicBezTo>
                              <a:pt x="5507825" y="-50726"/>
                              <a:pt x="5757404" y="64092"/>
                              <a:pt x="5910049" y="0"/>
                            </a:cubicBezTo>
                            <a:cubicBezTo>
                              <a:pt x="6062694" y="-64092"/>
                              <a:pt x="6346642" y="6930"/>
                              <a:pt x="6501054" y="0"/>
                            </a:cubicBezTo>
                            <a:cubicBezTo>
                              <a:pt x="6511347" y="119554"/>
                              <a:pt x="6500241" y="347707"/>
                              <a:pt x="6501054" y="565138"/>
                            </a:cubicBezTo>
                            <a:cubicBezTo>
                              <a:pt x="6501867" y="782569"/>
                              <a:pt x="6490534" y="891929"/>
                              <a:pt x="6501054" y="1095320"/>
                            </a:cubicBezTo>
                            <a:cubicBezTo>
                              <a:pt x="6511574" y="1298711"/>
                              <a:pt x="6460058" y="1457242"/>
                              <a:pt x="6501054" y="1747851"/>
                            </a:cubicBezTo>
                            <a:cubicBezTo>
                              <a:pt x="6377907" y="1771317"/>
                              <a:pt x="6116137" y="1703702"/>
                              <a:pt x="5910049" y="1747851"/>
                            </a:cubicBezTo>
                            <a:cubicBezTo>
                              <a:pt x="5703962" y="1792000"/>
                              <a:pt x="5527427" y="1723321"/>
                              <a:pt x="5319044" y="1747851"/>
                            </a:cubicBezTo>
                            <a:cubicBezTo>
                              <a:pt x="5110662" y="1772381"/>
                              <a:pt x="4776658" y="1723872"/>
                              <a:pt x="4598018" y="1747851"/>
                            </a:cubicBezTo>
                            <a:cubicBezTo>
                              <a:pt x="4419378" y="1771830"/>
                              <a:pt x="4134501" y="1713077"/>
                              <a:pt x="4007013" y="1747851"/>
                            </a:cubicBezTo>
                            <a:cubicBezTo>
                              <a:pt x="3879525" y="1782625"/>
                              <a:pt x="3740861" y="1714697"/>
                              <a:pt x="3611040" y="1747851"/>
                            </a:cubicBezTo>
                            <a:cubicBezTo>
                              <a:pt x="3481219" y="1781005"/>
                              <a:pt x="3260228" y="1703182"/>
                              <a:pt x="3150056" y="1747851"/>
                            </a:cubicBezTo>
                            <a:cubicBezTo>
                              <a:pt x="3039884" y="1792520"/>
                              <a:pt x="2685444" y="1722070"/>
                              <a:pt x="2429030" y="1747851"/>
                            </a:cubicBezTo>
                            <a:cubicBezTo>
                              <a:pt x="2172616" y="1773632"/>
                              <a:pt x="2012376" y="1700491"/>
                              <a:pt x="1838025" y="1747851"/>
                            </a:cubicBezTo>
                            <a:cubicBezTo>
                              <a:pt x="1663675" y="1795211"/>
                              <a:pt x="1602570" y="1717548"/>
                              <a:pt x="1377041" y="1747851"/>
                            </a:cubicBezTo>
                            <a:cubicBezTo>
                              <a:pt x="1151512" y="1778154"/>
                              <a:pt x="1043961" y="1735913"/>
                              <a:pt x="786037" y="1747851"/>
                            </a:cubicBezTo>
                            <a:cubicBezTo>
                              <a:pt x="528113" y="1759789"/>
                              <a:pt x="390181" y="1681071"/>
                              <a:pt x="0" y="1747851"/>
                            </a:cubicBezTo>
                            <a:cubicBezTo>
                              <a:pt x="-4961" y="1541512"/>
                              <a:pt x="7807" y="1442366"/>
                              <a:pt x="0" y="1217670"/>
                            </a:cubicBezTo>
                            <a:cubicBezTo>
                              <a:pt x="-7807" y="992974"/>
                              <a:pt x="41320" y="905694"/>
                              <a:pt x="0" y="617574"/>
                            </a:cubicBezTo>
                            <a:cubicBezTo>
                              <a:pt x="-41320" y="329454"/>
                              <a:pt x="58085" y="243035"/>
                              <a:pt x="0" y="0"/>
                            </a:cubicBezTo>
                            <a:close/>
                          </a:path>
                        </a:pathLst>
                      </a:custGeom>
                      <ask:type>
                        <ask:lineSketchScribble/>
                      </ask:type>
                    </ask:lineSketchStyleProps>
                  </a:ext>
                </a:extLst>
              </a:ln>
            </p:spPr>
            <p:txBody>
              <a:bodyPr/>
              <a:lstStyle/>
              <a:p>
                <a:r>
                  <a:rPr lang="en-US">
                    <a:noFill/>
                  </a:rPr>
                  <a:t> </a:t>
                </a:r>
              </a:p>
            </p:txBody>
          </p:sp>
        </mc:Fallback>
      </mc:AlternateContent>
      <p:grpSp>
        <p:nvGrpSpPr>
          <p:cNvPr id="8" name="Group 7">
            <a:extLst>
              <a:ext uri="{FF2B5EF4-FFF2-40B4-BE49-F238E27FC236}">
                <a16:creationId xmlns:a16="http://schemas.microsoft.com/office/drawing/2014/main" id="{5FB2DB96-B454-E01F-5184-49EBCBB7348D}"/>
              </a:ext>
            </a:extLst>
          </p:cNvPr>
          <p:cNvGrpSpPr/>
          <p:nvPr/>
        </p:nvGrpSpPr>
        <p:grpSpPr>
          <a:xfrm>
            <a:off x="3405591" y="537789"/>
            <a:ext cx="5099408" cy="4180540"/>
            <a:chOff x="4879770" y="421898"/>
            <a:chExt cx="5099408" cy="4180540"/>
          </a:xfrm>
        </p:grpSpPr>
        <p:cxnSp>
          <p:nvCxnSpPr>
            <p:cNvPr id="9" name="Straight Connector 8">
              <a:extLst>
                <a:ext uri="{FF2B5EF4-FFF2-40B4-BE49-F238E27FC236}">
                  <a16:creationId xmlns:a16="http://schemas.microsoft.com/office/drawing/2014/main" id="{93B2C76C-CF32-C18B-F168-D1CE23A740BB}"/>
                </a:ext>
              </a:extLst>
            </p:cNvPr>
            <p:cNvCxnSpPr>
              <a:cxnSpLocks/>
              <a:stCxn id="11" idx="2"/>
            </p:cNvCxnSpPr>
            <p:nvPr/>
          </p:nvCxnSpPr>
          <p:spPr>
            <a:xfrm flipH="1">
              <a:off x="6603901" y="2466878"/>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 name="Rounded Rectangle 10">
              <a:extLst>
                <a:ext uri="{FF2B5EF4-FFF2-40B4-BE49-F238E27FC236}">
                  <a16:creationId xmlns:a16="http://schemas.microsoft.com/office/drawing/2014/main" id="{29651316-D8C1-9905-0B8B-010B7108961F}"/>
                </a:ext>
              </a:extLst>
            </p:cNvPr>
            <p:cNvSpPr/>
            <p:nvPr/>
          </p:nvSpPr>
          <p:spPr>
            <a:xfrm>
              <a:off x="6023549" y="1926878"/>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the color of the fruit red?</a:t>
              </a:r>
            </a:p>
          </p:txBody>
        </p:sp>
        <p:cxnSp>
          <p:nvCxnSpPr>
            <p:cNvPr id="12" name="Straight Connector 11">
              <a:extLst>
                <a:ext uri="{FF2B5EF4-FFF2-40B4-BE49-F238E27FC236}">
                  <a16:creationId xmlns:a16="http://schemas.microsoft.com/office/drawing/2014/main" id="{77102340-A429-A931-98E6-0020070C8F0A}"/>
                </a:ext>
              </a:extLst>
            </p:cNvPr>
            <p:cNvCxnSpPr>
              <a:cxnSpLocks/>
              <a:stCxn id="11" idx="2"/>
            </p:cNvCxnSpPr>
            <p:nvPr/>
          </p:nvCxnSpPr>
          <p:spPr>
            <a:xfrm>
              <a:off x="7643549" y="2466878"/>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DD33E308-B8FD-194A-4E01-0E500E49F3A0}"/>
                </a:ext>
              </a:extLst>
            </p:cNvPr>
            <p:cNvSpPr txBox="1"/>
            <p:nvPr/>
          </p:nvSpPr>
          <p:spPr>
            <a:xfrm>
              <a:off x="6325309" y="2521923"/>
              <a:ext cx="537070" cy="323165"/>
            </a:xfrm>
            <a:prstGeom prst="rect">
              <a:avLst/>
            </a:prstGeom>
            <a:noFill/>
          </p:spPr>
          <p:txBody>
            <a:bodyPr wrap="none" rtlCol="0">
              <a:spAutoFit/>
            </a:bodyPr>
            <a:lstStyle/>
            <a:p>
              <a:r>
                <a:rPr lang="en-US" sz="1500" b="1" dirty="0">
                  <a:solidFill>
                    <a:srgbClr val="00B050"/>
                  </a:solidFill>
                </a:rPr>
                <a:t>True</a:t>
              </a:r>
            </a:p>
          </p:txBody>
        </p:sp>
        <p:sp>
          <p:nvSpPr>
            <p:cNvPr id="15" name="TextBox 14">
              <a:extLst>
                <a:ext uri="{FF2B5EF4-FFF2-40B4-BE49-F238E27FC236}">
                  <a16:creationId xmlns:a16="http://schemas.microsoft.com/office/drawing/2014/main" id="{9A0EB97B-970F-547E-49C9-8BC6EE0F2C06}"/>
                </a:ext>
              </a:extLst>
            </p:cNvPr>
            <p:cNvSpPr txBox="1"/>
            <p:nvPr/>
          </p:nvSpPr>
          <p:spPr>
            <a:xfrm>
              <a:off x="8258711" y="2550429"/>
              <a:ext cx="581762" cy="323165"/>
            </a:xfrm>
            <a:prstGeom prst="rect">
              <a:avLst/>
            </a:prstGeom>
            <a:noFill/>
          </p:spPr>
          <p:txBody>
            <a:bodyPr wrap="none" rtlCol="0">
              <a:spAutoFit/>
            </a:bodyPr>
            <a:lstStyle/>
            <a:p>
              <a:r>
                <a:rPr lang="en-US" sz="1500" b="1" dirty="0">
                  <a:solidFill>
                    <a:srgbClr val="FF0000"/>
                  </a:solidFill>
                </a:rPr>
                <a:t>False</a:t>
              </a:r>
            </a:p>
          </p:txBody>
        </p:sp>
        <p:grpSp>
          <p:nvGrpSpPr>
            <p:cNvPr id="17" name="Group 16">
              <a:extLst>
                <a:ext uri="{FF2B5EF4-FFF2-40B4-BE49-F238E27FC236}">
                  <a16:creationId xmlns:a16="http://schemas.microsoft.com/office/drawing/2014/main" id="{9CD5E3A0-06DC-FB81-338E-52DA61E7E00D}"/>
                </a:ext>
              </a:extLst>
            </p:cNvPr>
            <p:cNvGrpSpPr/>
            <p:nvPr/>
          </p:nvGrpSpPr>
          <p:grpSpPr>
            <a:xfrm>
              <a:off x="4879770" y="3066465"/>
              <a:ext cx="1800000" cy="1535973"/>
              <a:chOff x="7088269" y="2793026"/>
              <a:chExt cx="1800000" cy="1535973"/>
            </a:xfrm>
          </p:grpSpPr>
          <p:pic>
            <p:nvPicPr>
              <p:cNvPr id="57" name="Picture 56" descr="A red cherries with green leaves&#10;&#10;Description automatically generated">
                <a:extLst>
                  <a:ext uri="{FF2B5EF4-FFF2-40B4-BE49-F238E27FC236}">
                    <a16:creationId xmlns:a16="http://schemas.microsoft.com/office/drawing/2014/main" id="{EB5B2F3B-0F47-AEEA-A742-81DDB2EB3FE1}"/>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58" name="Graphic 57" descr="Bowl outline">
                <a:extLst>
                  <a:ext uri="{FF2B5EF4-FFF2-40B4-BE49-F238E27FC236}">
                    <a16:creationId xmlns:a16="http://schemas.microsoft.com/office/drawing/2014/main" id="{6A348D0A-00EA-E2CB-604E-5B6E6BAB1F97}"/>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7088269" y="3302340"/>
                <a:ext cx="1800000" cy="1026659"/>
              </a:xfrm>
              <a:prstGeom prst="rect">
                <a:avLst/>
              </a:prstGeom>
            </p:spPr>
          </p:pic>
          <p:pic>
            <p:nvPicPr>
              <p:cNvPr id="59" name="Picture 58" descr="A red apple with green leaf&#10;&#10;Description automatically generated">
                <a:extLst>
                  <a:ext uri="{FF2B5EF4-FFF2-40B4-BE49-F238E27FC236}">
                    <a16:creationId xmlns:a16="http://schemas.microsoft.com/office/drawing/2014/main" id="{8B6BBB09-DC0E-34FF-A9F7-79482AF822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60" name="Picture 59" descr="A red apple with green leaf&#10;&#10;Description automatically generated">
                <a:extLst>
                  <a:ext uri="{FF2B5EF4-FFF2-40B4-BE49-F238E27FC236}">
                    <a16:creationId xmlns:a16="http://schemas.microsoft.com/office/drawing/2014/main" id="{A020C1BC-895F-B552-9640-5633562FA2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61" name="Picture 60" descr="A red apple with green leaf&#10;&#10;Description automatically generated">
                <a:extLst>
                  <a:ext uri="{FF2B5EF4-FFF2-40B4-BE49-F238E27FC236}">
                    <a16:creationId xmlns:a16="http://schemas.microsoft.com/office/drawing/2014/main" id="{D2127ECB-777C-D9D9-594E-B8F3869348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62" name="Picture 61" descr="A red apple with green leaf&#10;&#10;Description automatically generated">
                <a:extLst>
                  <a:ext uri="{FF2B5EF4-FFF2-40B4-BE49-F238E27FC236}">
                    <a16:creationId xmlns:a16="http://schemas.microsoft.com/office/drawing/2014/main" id="{C4C4ECF0-AF16-C071-1C13-5A36C0609BF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63" name="Picture 62" descr="A red cherries with green leaves&#10;&#10;Description automatically generated">
                <a:extLst>
                  <a:ext uri="{FF2B5EF4-FFF2-40B4-BE49-F238E27FC236}">
                    <a16:creationId xmlns:a16="http://schemas.microsoft.com/office/drawing/2014/main" id="{8CCED901-68CB-ED9B-DD4D-59D913C488AA}"/>
                  </a:ext>
                </a:extLst>
              </p:cNvPr>
              <p:cNvPicPr>
                <a:picLocks noChangeAspect="1"/>
              </p:cNvPicPr>
              <p:nvPr/>
            </p:nvPicPr>
            <p:blipFill>
              <a:blip r:embed="rId5">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64" name="Picture 63" descr="A red cherries with green leaves&#10;&#10;Description automatically generated">
                <a:extLst>
                  <a:ext uri="{FF2B5EF4-FFF2-40B4-BE49-F238E27FC236}">
                    <a16:creationId xmlns:a16="http://schemas.microsoft.com/office/drawing/2014/main" id="{5D316287-0C91-C2FD-5462-87EF8A49768B}"/>
                  </a:ext>
                </a:extLst>
              </p:cNvPr>
              <p:cNvPicPr>
                <a:picLocks noChangeAspect="1"/>
              </p:cNvPicPr>
              <p:nvPr/>
            </p:nvPicPr>
            <p:blipFill>
              <a:blip r:embed="rId5">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20427" y="2793026"/>
                <a:ext cx="360000" cy="360000"/>
              </a:xfrm>
              <a:prstGeom prst="rect">
                <a:avLst/>
              </a:prstGeom>
            </p:spPr>
          </p:pic>
          <p:pic>
            <p:nvPicPr>
              <p:cNvPr id="65" name="Picture 64" descr="A red cherries with green leaves&#10;&#10;Description automatically generated">
                <a:extLst>
                  <a:ext uri="{FF2B5EF4-FFF2-40B4-BE49-F238E27FC236}">
                    <a16:creationId xmlns:a16="http://schemas.microsoft.com/office/drawing/2014/main" id="{03C0212A-4344-5A80-F288-2E59844F6126}"/>
                  </a:ext>
                </a:extLst>
              </p:cNvPr>
              <p:cNvPicPr>
                <a:picLocks noChangeAspect="1"/>
              </p:cNvPicPr>
              <p:nvPr/>
            </p:nvPicPr>
            <p:blipFill>
              <a:blip r:embed="rId5">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nvGrpSpPr>
            <p:cNvPr id="18" name="Group 17">
              <a:extLst>
                <a:ext uri="{FF2B5EF4-FFF2-40B4-BE49-F238E27FC236}">
                  <a16:creationId xmlns:a16="http://schemas.microsoft.com/office/drawing/2014/main" id="{7F105B0C-361C-3FA8-54B3-6FA0CEA04CBA}"/>
                </a:ext>
              </a:extLst>
            </p:cNvPr>
            <p:cNvGrpSpPr/>
            <p:nvPr/>
          </p:nvGrpSpPr>
          <p:grpSpPr>
            <a:xfrm>
              <a:off x="8179178" y="3442670"/>
              <a:ext cx="1800000" cy="1114876"/>
              <a:chOff x="7205938" y="2968463"/>
              <a:chExt cx="1800000" cy="1114876"/>
            </a:xfrm>
          </p:grpSpPr>
          <p:pic>
            <p:nvPicPr>
              <p:cNvPr id="52" name="Picture 51" descr="A cartoon orange with a leaf&#10;&#10;Description automatically generated">
                <a:extLst>
                  <a:ext uri="{FF2B5EF4-FFF2-40B4-BE49-F238E27FC236}">
                    <a16:creationId xmlns:a16="http://schemas.microsoft.com/office/drawing/2014/main" id="{ADAEAF14-129A-E096-7DC1-6CCE72470EF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141085" y="2968463"/>
                <a:ext cx="360000" cy="360000"/>
              </a:xfrm>
              <a:prstGeom prst="rect">
                <a:avLst/>
              </a:prstGeom>
            </p:spPr>
          </p:pic>
          <p:pic>
            <p:nvPicPr>
              <p:cNvPr id="55" name="Graphic 54" descr="Bowl outline">
                <a:extLst>
                  <a:ext uri="{FF2B5EF4-FFF2-40B4-BE49-F238E27FC236}">
                    <a16:creationId xmlns:a16="http://schemas.microsoft.com/office/drawing/2014/main" id="{543C4A8B-DD2F-D2DE-A25E-7987F6CC5E1F}"/>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7205938" y="3056680"/>
                <a:ext cx="1800000" cy="1026659"/>
              </a:xfrm>
              <a:prstGeom prst="rect">
                <a:avLst/>
              </a:prstGeom>
            </p:spPr>
          </p:pic>
          <p:pic>
            <p:nvPicPr>
              <p:cNvPr id="56" name="Picture 55" descr="A cartoon orange with a leaf&#10;&#10;Description automatically generated">
                <a:extLst>
                  <a:ext uri="{FF2B5EF4-FFF2-40B4-BE49-F238E27FC236}">
                    <a16:creationId xmlns:a16="http://schemas.microsoft.com/office/drawing/2014/main" id="{F3F9545F-4AB6-B53F-C90D-6B0A4159883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53526" y="2973049"/>
                <a:ext cx="360000" cy="360000"/>
              </a:xfrm>
              <a:prstGeom prst="rect">
                <a:avLst/>
              </a:prstGeom>
            </p:spPr>
          </p:pic>
        </p:grpSp>
        <p:grpSp>
          <p:nvGrpSpPr>
            <p:cNvPr id="19" name="Group 18">
              <a:extLst>
                <a:ext uri="{FF2B5EF4-FFF2-40B4-BE49-F238E27FC236}">
                  <a16:creationId xmlns:a16="http://schemas.microsoft.com/office/drawing/2014/main" id="{8FD790F4-0E0A-D40E-C75D-D443058F4B5B}"/>
                </a:ext>
              </a:extLst>
            </p:cNvPr>
            <p:cNvGrpSpPr/>
            <p:nvPr/>
          </p:nvGrpSpPr>
          <p:grpSpPr>
            <a:xfrm>
              <a:off x="6749592" y="421898"/>
              <a:ext cx="1800000" cy="1791583"/>
              <a:chOff x="7088269" y="2537416"/>
              <a:chExt cx="1800000" cy="1791583"/>
            </a:xfrm>
          </p:grpSpPr>
          <p:pic>
            <p:nvPicPr>
              <p:cNvPr id="38" name="Picture 37" descr="A red cherries with green leaves&#10;&#10;Description automatically generated">
                <a:extLst>
                  <a:ext uri="{FF2B5EF4-FFF2-40B4-BE49-F238E27FC236}">
                    <a16:creationId xmlns:a16="http://schemas.microsoft.com/office/drawing/2014/main" id="{16C7E6C9-8B68-D767-FD14-C0D5FE4C8DAD}"/>
                  </a:ext>
                </a:extLst>
              </p:cNvPr>
              <p:cNvPicPr>
                <a:picLocks noChangeAspect="1"/>
              </p:cNvPicPr>
              <p:nvPr/>
            </p:nvPicPr>
            <p:blipFill>
              <a:blip r:embed="rId5">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39" name="Picture 38" descr="A cartoon orange with a leaf&#10;&#10;Description automatically generated">
                <a:extLst>
                  <a:ext uri="{FF2B5EF4-FFF2-40B4-BE49-F238E27FC236}">
                    <a16:creationId xmlns:a16="http://schemas.microsoft.com/office/drawing/2014/main" id="{08DA55D8-AC9F-155F-1F7A-4405BD71107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40" name="Graphic 39" descr="Bowl outline">
                <a:extLst>
                  <a:ext uri="{FF2B5EF4-FFF2-40B4-BE49-F238E27FC236}">
                    <a16:creationId xmlns:a16="http://schemas.microsoft.com/office/drawing/2014/main" id="{DE2716C3-3A82-7994-0A98-E1A23698729D}"/>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7088269" y="3302340"/>
                <a:ext cx="1800000" cy="1026659"/>
              </a:xfrm>
              <a:prstGeom prst="rect">
                <a:avLst/>
              </a:prstGeom>
            </p:spPr>
          </p:pic>
          <p:pic>
            <p:nvPicPr>
              <p:cNvPr id="41" name="Picture 40" descr="A red apple with green leaf&#10;&#10;Description automatically generated">
                <a:extLst>
                  <a:ext uri="{FF2B5EF4-FFF2-40B4-BE49-F238E27FC236}">
                    <a16:creationId xmlns:a16="http://schemas.microsoft.com/office/drawing/2014/main" id="{35104CCC-05A2-94E7-AF03-68DD8C817C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42" name="Picture 41" descr="A red apple with green leaf&#10;&#10;Description automatically generated">
                <a:extLst>
                  <a:ext uri="{FF2B5EF4-FFF2-40B4-BE49-F238E27FC236}">
                    <a16:creationId xmlns:a16="http://schemas.microsoft.com/office/drawing/2014/main" id="{3BADD13E-4B2E-B5F3-289E-C97F1718E59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43" name="Picture 42" descr="A red apple with green leaf&#10;&#10;Description automatically generated">
                <a:extLst>
                  <a:ext uri="{FF2B5EF4-FFF2-40B4-BE49-F238E27FC236}">
                    <a16:creationId xmlns:a16="http://schemas.microsoft.com/office/drawing/2014/main" id="{E24518AF-33EB-486F-4A76-439E1AFC32D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44" name="Picture 43" descr="A red apple with green leaf&#10;&#10;Description automatically generated">
                <a:extLst>
                  <a:ext uri="{FF2B5EF4-FFF2-40B4-BE49-F238E27FC236}">
                    <a16:creationId xmlns:a16="http://schemas.microsoft.com/office/drawing/2014/main" id="{D6F12D9E-8BE4-1468-295A-2F75A42021D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45" name="Picture 44" descr="A cartoon orange with a leaf&#10;&#10;Description automatically generated">
                <a:extLst>
                  <a:ext uri="{FF2B5EF4-FFF2-40B4-BE49-F238E27FC236}">
                    <a16:creationId xmlns:a16="http://schemas.microsoft.com/office/drawing/2014/main" id="{A50FE5FF-6F54-F5B8-802D-E26D10D4C86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48" name="Picture 47" descr="A red cherries with green leaves&#10;&#10;Description automatically generated">
                <a:extLst>
                  <a:ext uri="{FF2B5EF4-FFF2-40B4-BE49-F238E27FC236}">
                    <a16:creationId xmlns:a16="http://schemas.microsoft.com/office/drawing/2014/main" id="{CD87D9DD-CD4C-5E98-B73D-8F409DE85035}"/>
                  </a:ext>
                </a:extLst>
              </p:cNvPr>
              <p:cNvPicPr>
                <a:picLocks noChangeAspect="1"/>
              </p:cNvPicPr>
              <p:nvPr/>
            </p:nvPicPr>
            <p:blipFill>
              <a:blip r:embed="rId5">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50" name="Picture 49" descr="A red cherries with green leaves&#10;&#10;Description automatically generated">
                <a:extLst>
                  <a:ext uri="{FF2B5EF4-FFF2-40B4-BE49-F238E27FC236}">
                    <a16:creationId xmlns:a16="http://schemas.microsoft.com/office/drawing/2014/main" id="{466A1439-E8D4-D252-5BE5-E0254968D87B}"/>
                  </a:ext>
                </a:extLst>
              </p:cNvPr>
              <p:cNvPicPr>
                <a:picLocks noChangeAspect="1"/>
              </p:cNvPicPr>
              <p:nvPr/>
            </p:nvPicPr>
            <p:blipFill>
              <a:blip r:embed="rId5">
                <a:extLst>
                  <a:ext uri="{BEBA8EAE-BF5A-486C-A8C5-ECC9F3942E4B}">
                    <a14:imgProps xmlns:a14="http://schemas.microsoft.com/office/drawing/2010/main">
                      <a14:imgLayer r:embed="rId1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51" name="Picture 50" descr="A red cherries with green leaves&#10;&#10;Description automatically generated">
                <a:extLst>
                  <a:ext uri="{FF2B5EF4-FFF2-40B4-BE49-F238E27FC236}">
                    <a16:creationId xmlns:a16="http://schemas.microsoft.com/office/drawing/2014/main" id="{31F0AA60-F0B6-9338-3281-B4570B70C410}"/>
                  </a:ext>
                </a:extLst>
              </p:cNvPr>
              <p:cNvPicPr>
                <a:picLocks noChangeAspect="1"/>
              </p:cNvPicPr>
              <p:nvPr/>
            </p:nvPicPr>
            <p:blipFill>
              <a:blip r:embed="rId5">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mc:AlternateContent xmlns:mc="http://schemas.openxmlformats.org/markup-compatibility/2006">
        <mc:Choice xmlns:p14="http://schemas.microsoft.com/office/powerpoint/2010/main" Requires="p14">
          <p:contentPart p14:bwMode="auto" r:id="rId17">
            <p14:nvContentPartPr>
              <p14:cNvPr id="66" name="Ink 65">
                <a:extLst>
                  <a:ext uri="{FF2B5EF4-FFF2-40B4-BE49-F238E27FC236}">
                    <a16:creationId xmlns:a16="http://schemas.microsoft.com/office/drawing/2014/main" id="{BF691699-F972-5134-9059-4EA3187A09EC}"/>
                  </a:ext>
                </a:extLst>
              </p14:cNvPr>
              <p14:cNvContentPartPr/>
              <p14:nvPr/>
            </p14:nvContentPartPr>
            <p14:xfrm>
              <a:off x="3065173" y="2964338"/>
              <a:ext cx="2660400" cy="1535760"/>
            </p14:xfrm>
          </p:contentPart>
        </mc:Choice>
        <mc:Fallback>
          <p:pic>
            <p:nvPicPr>
              <p:cNvPr id="66" name="Ink 65">
                <a:extLst>
                  <a:ext uri="{FF2B5EF4-FFF2-40B4-BE49-F238E27FC236}">
                    <a16:creationId xmlns:a16="http://schemas.microsoft.com/office/drawing/2014/main" id="{BF691699-F972-5134-9059-4EA3187A09EC}"/>
                  </a:ext>
                </a:extLst>
              </p:cNvPr>
              <p:cNvPicPr/>
              <p:nvPr/>
            </p:nvPicPr>
            <p:blipFill>
              <a:blip r:embed="rId18"/>
              <a:stretch>
                <a:fillRect/>
              </a:stretch>
            </p:blipFill>
            <p:spPr>
              <a:xfrm>
                <a:off x="3047173" y="2946338"/>
                <a:ext cx="2696040" cy="1571400"/>
              </a:xfrm>
              <a:prstGeom prst="rect">
                <a:avLst/>
              </a:prstGeom>
            </p:spPr>
          </p:pic>
        </mc:Fallback>
      </mc:AlternateContent>
    </p:spTree>
    <p:extLst>
      <p:ext uri="{BB962C8B-B14F-4D97-AF65-F5344CB8AC3E}">
        <p14:creationId xmlns:p14="http://schemas.microsoft.com/office/powerpoint/2010/main" val="1597809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6FD4949-507B-B34D-FA9C-4ED9CDA7A7CB}"/>
              </a:ext>
            </a:extLst>
          </p:cNvPr>
          <p:cNvGrpSpPr/>
          <p:nvPr/>
        </p:nvGrpSpPr>
        <p:grpSpPr>
          <a:xfrm>
            <a:off x="5196000" y="239002"/>
            <a:ext cx="1800000" cy="1770543"/>
            <a:chOff x="7088269" y="2558456"/>
            <a:chExt cx="1800000" cy="1770543"/>
          </a:xfrm>
        </p:grpSpPr>
        <p:pic>
          <p:nvPicPr>
            <p:cNvPr id="9" name="Picture 8" descr="A red cherries with green leaves&#10;&#10;Description automatically generated">
              <a:extLst>
                <a:ext uri="{FF2B5EF4-FFF2-40B4-BE49-F238E27FC236}">
                  <a16:creationId xmlns:a16="http://schemas.microsoft.com/office/drawing/2014/main" id="{E6E14874-6A53-2394-BA95-A8C71FAC202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11" name="Graphic 10" descr="Bowl outline">
              <a:extLst>
                <a:ext uri="{FF2B5EF4-FFF2-40B4-BE49-F238E27FC236}">
                  <a16:creationId xmlns:a16="http://schemas.microsoft.com/office/drawing/2014/main" id="{2F9D8E4E-521C-BEE6-B2DD-DAFD50C53A97}"/>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12" name="Picture 11" descr="A red apple with green leaf&#10;&#10;Description automatically generated">
              <a:extLst>
                <a:ext uri="{FF2B5EF4-FFF2-40B4-BE49-F238E27FC236}">
                  <a16:creationId xmlns:a16="http://schemas.microsoft.com/office/drawing/2014/main" id="{6B0F0B5F-74E7-CCFC-DDC2-A36CF0498C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14" name="Picture 13" descr="A red apple with green leaf&#10;&#10;Description automatically generated">
              <a:extLst>
                <a:ext uri="{FF2B5EF4-FFF2-40B4-BE49-F238E27FC236}">
                  <a16:creationId xmlns:a16="http://schemas.microsoft.com/office/drawing/2014/main" id="{A57F9AB0-6785-5A08-EFB8-32DA8EDFEEF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15" name="Picture 14" descr="A red apple with green leaf&#10;&#10;Description automatically generated">
              <a:extLst>
                <a:ext uri="{FF2B5EF4-FFF2-40B4-BE49-F238E27FC236}">
                  <a16:creationId xmlns:a16="http://schemas.microsoft.com/office/drawing/2014/main" id="{094B9E3C-0626-2DF0-A3CA-6A915A6B9B2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17" name="Picture 16" descr="A red cherries with green leaves&#10;&#10;Description automatically generated">
              <a:extLst>
                <a:ext uri="{FF2B5EF4-FFF2-40B4-BE49-F238E27FC236}">
                  <a16:creationId xmlns:a16="http://schemas.microsoft.com/office/drawing/2014/main" id="{82DF4EDA-3B38-65A2-9FD3-C451982A3FEA}"/>
                </a:ext>
              </a:extLst>
            </p:cNvPr>
            <p:cNvPicPr>
              <a:picLocks noChangeAspect="1"/>
            </p:cNvPicPr>
            <p:nvPr/>
          </p:nvPicPr>
          <p:blipFill>
            <a:blip r:embed="rId4">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18" name="Picture 17" descr="A red cherries with green leaves&#10;&#10;Description automatically generated">
              <a:extLst>
                <a:ext uri="{FF2B5EF4-FFF2-40B4-BE49-F238E27FC236}">
                  <a16:creationId xmlns:a16="http://schemas.microsoft.com/office/drawing/2014/main" id="{20846A4E-930A-203B-5971-B4C6A4399116}"/>
                </a:ext>
              </a:extLst>
            </p:cNvPr>
            <p:cNvPicPr>
              <a:picLocks noChangeAspect="1"/>
            </p:cNvPicPr>
            <p:nvPr/>
          </p:nvPicPr>
          <p:blipFill>
            <a:blip r:embed="rId4">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19" name="Picture 18" descr="A red cherries with green leaves&#10;&#10;Description automatically generated">
              <a:extLst>
                <a:ext uri="{FF2B5EF4-FFF2-40B4-BE49-F238E27FC236}">
                  <a16:creationId xmlns:a16="http://schemas.microsoft.com/office/drawing/2014/main" id="{E691D0B9-8207-0F24-5DC6-D09A18A39C24}"/>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cxnSp>
        <p:nvCxnSpPr>
          <p:cNvPr id="46" name="Straight Connector 45">
            <a:extLst>
              <a:ext uri="{FF2B5EF4-FFF2-40B4-BE49-F238E27FC236}">
                <a16:creationId xmlns:a16="http://schemas.microsoft.com/office/drawing/2014/main" id="{A07CF896-7F73-77F6-A81A-AF6858A8541D}"/>
              </a:ext>
            </a:extLst>
          </p:cNvPr>
          <p:cNvCxnSpPr>
            <a:cxnSpLocks/>
            <a:stCxn id="4" idx="2"/>
          </p:cNvCxnSpPr>
          <p:nvPr/>
        </p:nvCxnSpPr>
        <p:spPr>
          <a:xfrm flipH="1">
            <a:off x="5050309" y="2207711"/>
            <a:ext cx="1095979" cy="63689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11281353-5FF0-5660-E888-2D716CE0ED56}"/>
              </a:ext>
            </a:extLst>
          </p:cNvPr>
          <p:cNvCxnSpPr>
            <a:cxnSpLocks/>
            <a:stCxn id="4" idx="2"/>
          </p:cNvCxnSpPr>
          <p:nvPr/>
        </p:nvCxnSpPr>
        <p:spPr>
          <a:xfrm>
            <a:off x="6146288" y="2207711"/>
            <a:ext cx="849712" cy="70293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53" name="TextBox 52">
            <a:extLst>
              <a:ext uri="{FF2B5EF4-FFF2-40B4-BE49-F238E27FC236}">
                <a16:creationId xmlns:a16="http://schemas.microsoft.com/office/drawing/2014/main" id="{D3FD66B7-C495-5C24-5D9B-AC77829A12D4}"/>
              </a:ext>
            </a:extLst>
          </p:cNvPr>
          <p:cNvSpPr txBox="1"/>
          <p:nvPr/>
        </p:nvSpPr>
        <p:spPr>
          <a:xfrm>
            <a:off x="4771717" y="2317736"/>
            <a:ext cx="537070" cy="323165"/>
          </a:xfrm>
          <a:prstGeom prst="rect">
            <a:avLst/>
          </a:prstGeom>
          <a:noFill/>
        </p:spPr>
        <p:txBody>
          <a:bodyPr wrap="none" rtlCol="0">
            <a:spAutoFit/>
          </a:bodyPr>
          <a:lstStyle/>
          <a:p>
            <a:r>
              <a:rPr lang="en-US" sz="1500" b="1" dirty="0">
                <a:solidFill>
                  <a:srgbClr val="00B050"/>
                </a:solidFill>
              </a:rPr>
              <a:t>True</a:t>
            </a:r>
          </a:p>
        </p:txBody>
      </p:sp>
      <p:sp>
        <p:nvSpPr>
          <p:cNvPr id="54" name="TextBox 53">
            <a:extLst>
              <a:ext uri="{FF2B5EF4-FFF2-40B4-BE49-F238E27FC236}">
                <a16:creationId xmlns:a16="http://schemas.microsoft.com/office/drawing/2014/main" id="{FC4D8FFE-8072-8E81-740A-8C8BFAD257D3}"/>
              </a:ext>
            </a:extLst>
          </p:cNvPr>
          <p:cNvSpPr txBox="1"/>
          <p:nvPr/>
        </p:nvSpPr>
        <p:spPr>
          <a:xfrm>
            <a:off x="6705119" y="2346242"/>
            <a:ext cx="581762" cy="323165"/>
          </a:xfrm>
          <a:prstGeom prst="rect">
            <a:avLst/>
          </a:prstGeom>
          <a:noFill/>
        </p:spPr>
        <p:txBody>
          <a:bodyPr wrap="none" rtlCol="0">
            <a:spAutoFit/>
          </a:bodyPr>
          <a:lstStyle/>
          <a:p>
            <a:r>
              <a:rPr lang="en-US" sz="1500" b="1" dirty="0">
                <a:solidFill>
                  <a:srgbClr val="FF0000"/>
                </a:solidFill>
              </a:rPr>
              <a:t>False</a:t>
            </a:r>
          </a:p>
        </p:txBody>
      </p:sp>
      <p:sp>
        <p:nvSpPr>
          <p:cNvPr id="4" name="Rounded Rectangle 3">
            <a:extLst>
              <a:ext uri="{FF2B5EF4-FFF2-40B4-BE49-F238E27FC236}">
                <a16:creationId xmlns:a16="http://schemas.microsoft.com/office/drawing/2014/main" id="{BB091B0E-6423-49FF-7F22-216388C2B2EA}"/>
              </a:ext>
            </a:extLst>
          </p:cNvPr>
          <p:cNvSpPr/>
          <p:nvPr/>
        </p:nvSpPr>
        <p:spPr>
          <a:xfrm>
            <a:off x="3986288" y="1667711"/>
            <a:ext cx="432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the shape of the fruit round/circle?</a:t>
            </a:r>
          </a:p>
        </p:txBody>
      </p:sp>
      <p:grpSp>
        <p:nvGrpSpPr>
          <p:cNvPr id="60" name="Group 59">
            <a:extLst>
              <a:ext uri="{FF2B5EF4-FFF2-40B4-BE49-F238E27FC236}">
                <a16:creationId xmlns:a16="http://schemas.microsoft.com/office/drawing/2014/main" id="{C0AAACD3-A325-D21A-354F-43F964C36793}"/>
              </a:ext>
            </a:extLst>
          </p:cNvPr>
          <p:cNvGrpSpPr/>
          <p:nvPr/>
        </p:nvGrpSpPr>
        <p:grpSpPr>
          <a:xfrm>
            <a:off x="3411076" y="2720134"/>
            <a:ext cx="1800000" cy="1418695"/>
            <a:chOff x="7088269" y="2910304"/>
            <a:chExt cx="1800000" cy="1418695"/>
          </a:xfrm>
        </p:grpSpPr>
        <p:pic>
          <p:nvPicPr>
            <p:cNvPr id="61" name="Graphic 60" descr="Bowl outline">
              <a:extLst>
                <a:ext uri="{FF2B5EF4-FFF2-40B4-BE49-F238E27FC236}">
                  <a16:creationId xmlns:a16="http://schemas.microsoft.com/office/drawing/2014/main" id="{8C73890E-016D-C6B2-3A14-DC197D293D56}"/>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7088269" y="3302340"/>
              <a:ext cx="1800000" cy="1026659"/>
            </a:xfrm>
            <a:prstGeom prst="rect">
              <a:avLst/>
            </a:prstGeom>
          </p:spPr>
        </p:pic>
        <p:pic>
          <p:nvPicPr>
            <p:cNvPr id="62" name="Picture 61" descr="A red apple with green leaf&#10;&#10;Description automatically generated">
              <a:extLst>
                <a:ext uri="{FF2B5EF4-FFF2-40B4-BE49-F238E27FC236}">
                  <a16:creationId xmlns:a16="http://schemas.microsoft.com/office/drawing/2014/main" id="{A964F31B-BA7E-AF69-A84A-530CA17FD6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94225" y="2910304"/>
              <a:ext cx="360000" cy="360000"/>
            </a:xfrm>
            <a:prstGeom prst="rect">
              <a:avLst/>
            </a:prstGeom>
          </p:spPr>
        </p:pic>
        <p:pic>
          <p:nvPicPr>
            <p:cNvPr id="63" name="Picture 62" descr="A red apple with green leaf&#10;&#10;Description automatically generated">
              <a:extLst>
                <a:ext uri="{FF2B5EF4-FFF2-40B4-BE49-F238E27FC236}">
                  <a16:creationId xmlns:a16="http://schemas.microsoft.com/office/drawing/2014/main" id="{1BD582B1-812F-FC29-5269-E4A872C55F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64" name="Picture 63" descr="A red apple with green leaf&#10;&#10;Description automatically generated">
              <a:extLst>
                <a:ext uri="{FF2B5EF4-FFF2-40B4-BE49-F238E27FC236}">
                  <a16:creationId xmlns:a16="http://schemas.microsoft.com/office/drawing/2014/main" id="{28FDB2B2-6E98-B22E-4A0A-DBE4291E7D9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34225" y="3270304"/>
              <a:ext cx="360000" cy="360000"/>
            </a:xfrm>
            <a:prstGeom prst="rect">
              <a:avLst/>
            </a:prstGeom>
          </p:spPr>
        </p:pic>
      </p:grpSp>
      <p:grpSp>
        <p:nvGrpSpPr>
          <p:cNvPr id="66" name="Group 65">
            <a:extLst>
              <a:ext uri="{FF2B5EF4-FFF2-40B4-BE49-F238E27FC236}">
                <a16:creationId xmlns:a16="http://schemas.microsoft.com/office/drawing/2014/main" id="{3EE295BE-F394-EB63-BD27-5A7EA66BCCB5}"/>
              </a:ext>
            </a:extLst>
          </p:cNvPr>
          <p:cNvGrpSpPr/>
          <p:nvPr/>
        </p:nvGrpSpPr>
        <p:grpSpPr>
          <a:xfrm>
            <a:off x="6831979" y="2778909"/>
            <a:ext cx="1800000" cy="1360624"/>
            <a:chOff x="4951755" y="4791782"/>
            <a:chExt cx="1800000" cy="1360624"/>
          </a:xfrm>
        </p:grpSpPr>
        <p:pic>
          <p:nvPicPr>
            <p:cNvPr id="67" name="Picture 66" descr="A red cherries with green leaves&#10;&#10;Description automatically generated">
              <a:extLst>
                <a:ext uri="{FF2B5EF4-FFF2-40B4-BE49-F238E27FC236}">
                  <a16:creationId xmlns:a16="http://schemas.microsoft.com/office/drawing/2014/main" id="{BE637281-96B7-F9E3-4172-BA0C9830626B}"/>
                </a:ext>
              </a:extLst>
            </p:cNvPr>
            <p:cNvPicPr>
              <a:picLocks noChangeAspect="1"/>
            </p:cNvPicPr>
            <p:nvPr/>
          </p:nvPicPr>
          <p:blipFill>
            <a:blip r:embed="rId4">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440245" y="4798651"/>
              <a:ext cx="360000" cy="360000"/>
            </a:xfrm>
            <a:prstGeom prst="rect">
              <a:avLst/>
            </a:prstGeom>
          </p:spPr>
        </p:pic>
        <p:pic>
          <p:nvPicPr>
            <p:cNvPr id="68" name="Graphic 67" descr="Bowl outline">
              <a:extLst>
                <a:ext uri="{FF2B5EF4-FFF2-40B4-BE49-F238E27FC236}">
                  <a16:creationId xmlns:a16="http://schemas.microsoft.com/office/drawing/2014/main" id="{F7C4AF95-C50D-3D4E-AE6C-E70DD00608C2}"/>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63"/>
            <a:stretch/>
          </p:blipFill>
          <p:spPr>
            <a:xfrm>
              <a:off x="4951755" y="5125747"/>
              <a:ext cx="1800000" cy="1026659"/>
            </a:xfrm>
            <a:prstGeom prst="rect">
              <a:avLst/>
            </a:prstGeom>
          </p:spPr>
        </p:pic>
        <p:pic>
          <p:nvPicPr>
            <p:cNvPr id="69" name="Picture 68" descr="A red cherries with green leaves&#10;&#10;Description automatically generated">
              <a:extLst>
                <a:ext uri="{FF2B5EF4-FFF2-40B4-BE49-F238E27FC236}">
                  <a16:creationId xmlns:a16="http://schemas.microsoft.com/office/drawing/2014/main" id="{C3564845-9ADD-2C09-6DC8-86CDE867FD34}"/>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327734" y="5160396"/>
              <a:ext cx="360000" cy="360000"/>
            </a:xfrm>
            <a:prstGeom prst="rect">
              <a:avLst/>
            </a:prstGeom>
          </p:spPr>
        </p:pic>
        <p:pic>
          <p:nvPicPr>
            <p:cNvPr id="70" name="Picture 69" descr="A red cherries with green leaves&#10;&#10;Description automatically generated">
              <a:extLst>
                <a:ext uri="{FF2B5EF4-FFF2-40B4-BE49-F238E27FC236}">
                  <a16:creationId xmlns:a16="http://schemas.microsoft.com/office/drawing/2014/main" id="{75F60008-DAAF-E63C-781D-AEB60DC0C076}"/>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851755" y="5177816"/>
              <a:ext cx="360000" cy="360000"/>
            </a:xfrm>
            <a:prstGeom prst="rect">
              <a:avLst/>
            </a:prstGeom>
          </p:spPr>
        </p:pic>
        <p:pic>
          <p:nvPicPr>
            <p:cNvPr id="71" name="Picture 70" descr="A red cherries with green leaves&#10;&#10;Description automatically generated">
              <a:extLst>
                <a:ext uri="{FF2B5EF4-FFF2-40B4-BE49-F238E27FC236}">
                  <a16:creationId xmlns:a16="http://schemas.microsoft.com/office/drawing/2014/main" id="{03106351-3942-68A0-D7CC-91F98142F0F2}"/>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821659" y="4791782"/>
              <a:ext cx="360000" cy="360000"/>
            </a:xfrm>
            <a:prstGeom prst="rect">
              <a:avLst/>
            </a:prstGeom>
          </p:spPr>
        </p:pic>
      </p:grpSp>
    </p:spTree>
    <p:extLst>
      <p:ext uri="{BB962C8B-B14F-4D97-AF65-F5344CB8AC3E}">
        <p14:creationId xmlns:p14="http://schemas.microsoft.com/office/powerpoint/2010/main" val="474775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459203" y="1035133"/>
            <a:ext cx="11273589"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p:txBody>
      </p:sp>
      <p:sp>
        <p:nvSpPr>
          <p:cNvPr id="32" name="Title 1">
            <a:extLst>
              <a:ext uri="{FF2B5EF4-FFF2-40B4-BE49-F238E27FC236}">
                <a16:creationId xmlns:a16="http://schemas.microsoft.com/office/drawing/2014/main" id="{AFD63B5F-0B6D-DFD2-49F9-CE04546ECD84}"/>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000" b="1" dirty="0"/>
          </a:p>
          <a:p>
            <a:pPr algn="l"/>
            <a:endParaRPr lang="en-US" sz="3000" b="1" i="0" dirty="0">
              <a:effectLst/>
            </a:endParaRPr>
          </a:p>
          <a:p>
            <a:pPr algn="l"/>
            <a:endParaRPr lang="en-US" sz="3000" dirty="0"/>
          </a:p>
          <a:p>
            <a:pPr algn="l"/>
            <a:endParaRPr lang="en-US" sz="3000" b="1" i="0" dirty="0">
              <a:effectLst/>
            </a:endParaRPr>
          </a:p>
          <a:p>
            <a:pPr algn="l"/>
            <a:endParaRPr lang="en-US" sz="3000" b="1" dirty="0"/>
          </a:p>
          <a:p>
            <a:pPr algn="l"/>
            <a:endParaRPr lang="en-US" sz="3000" b="1" i="0" dirty="0">
              <a:effectLst/>
            </a:endParaRPr>
          </a:p>
          <a:p>
            <a:pPr algn="l"/>
            <a:endParaRPr lang="en-US" sz="3000" b="1" dirty="0"/>
          </a:p>
          <a:p>
            <a:pPr algn="l"/>
            <a:endParaRPr lang="en-US" sz="3000" b="1" i="0" dirty="0">
              <a:effectLst/>
            </a:endParaRPr>
          </a:p>
          <a:p>
            <a:pPr algn="l"/>
            <a:endParaRPr lang="en-US" sz="3000" b="1" dirty="0"/>
          </a:p>
          <a:p>
            <a:pPr algn="l"/>
            <a:endParaRPr lang="en-US" sz="3000" b="1" i="0" dirty="0">
              <a:effectLst/>
            </a:endParaRPr>
          </a:p>
          <a:p>
            <a:pPr algn="l"/>
            <a:endParaRPr lang="en-US" sz="3000" b="1" dirty="0"/>
          </a:p>
          <a:p>
            <a:pPr algn="l"/>
            <a:endParaRPr lang="en-US" sz="3000" b="0" i="0" dirty="0">
              <a:effectLst/>
            </a:endParaRPr>
          </a:p>
        </p:txBody>
      </p:sp>
      <p:sp>
        <p:nvSpPr>
          <p:cNvPr id="33" name="Rounded Rectangle 32">
            <a:extLst>
              <a:ext uri="{FF2B5EF4-FFF2-40B4-BE49-F238E27FC236}">
                <a16:creationId xmlns:a16="http://schemas.microsoft.com/office/drawing/2014/main" id="{8AA43C2F-F6C1-FDC0-9A6F-F28E46C2549A}"/>
              </a:ext>
            </a:extLst>
          </p:cNvPr>
          <p:cNvSpPr/>
          <p:nvPr/>
        </p:nvSpPr>
        <p:spPr>
          <a:xfrm>
            <a:off x="4295997" y="603819"/>
            <a:ext cx="3600000" cy="18000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PH" sz="2500" dirty="0"/>
              <a:t>I want have six pack abs</a:t>
            </a:r>
          </a:p>
        </p:txBody>
      </p:sp>
      <p:sp>
        <p:nvSpPr>
          <p:cNvPr id="34" name="Rounded Rectangle 33">
            <a:extLst>
              <a:ext uri="{FF2B5EF4-FFF2-40B4-BE49-F238E27FC236}">
                <a16:creationId xmlns:a16="http://schemas.microsoft.com/office/drawing/2014/main" id="{65A24684-6E51-E896-5742-7CFACBE1F910}"/>
              </a:ext>
            </a:extLst>
          </p:cNvPr>
          <p:cNvSpPr/>
          <p:nvPr/>
        </p:nvSpPr>
        <p:spPr>
          <a:xfrm>
            <a:off x="1195536" y="3887300"/>
            <a:ext cx="3600000" cy="18000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PH" sz="2500" dirty="0"/>
              <a:t>Go to the gym</a:t>
            </a:r>
          </a:p>
        </p:txBody>
      </p:sp>
      <p:sp>
        <p:nvSpPr>
          <p:cNvPr id="35" name="Rounded Rectangle 34">
            <a:extLst>
              <a:ext uri="{FF2B5EF4-FFF2-40B4-BE49-F238E27FC236}">
                <a16:creationId xmlns:a16="http://schemas.microsoft.com/office/drawing/2014/main" id="{4B305F9A-EFAA-BD00-38C9-4586EF229DEE}"/>
              </a:ext>
            </a:extLst>
          </p:cNvPr>
          <p:cNvSpPr/>
          <p:nvPr/>
        </p:nvSpPr>
        <p:spPr>
          <a:xfrm>
            <a:off x="7396464" y="3887300"/>
            <a:ext cx="3600000" cy="18000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PH" sz="2500" dirty="0"/>
              <a:t>Drink alcoholic drinks everyday</a:t>
            </a:r>
          </a:p>
        </p:txBody>
      </p:sp>
      <p:cxnSp>
        <p:nvCxnSpPr>
          <p:cNvPr id="38" name="Straight Connector 37">
            <a:extLst>
              <a:ext uri="{FF2B5EF4-FFF2-40B4-BE49-F238E27FC236}">
                <a16:creationId xmlns:a16="http://schemas.microsoft.com/office/drawing/2014/main" id="{C44B1BD3-77D3-9E95-3F17-B03FC5763DB5}"/>
              </a:ext>
            </a:extLst>
          </p:cNvPr>
          <p:cNvCxnSpPr>
            <a:cxnSpLocks/>
            <a:stCxn id="33" idx="2"/>
            <a:endCxn id="34" idx="0"/>
          </p:cNvCxnSpPr>
          <p:nvPr/>
        </p:nvCxnSpPr>
        <p:spPr>
          <a:xfrm flipH="1">
            <a:off x="2995536" y="2403819"/>
            <a:ext cx="3100461" cy="1483481"/>
          </a:xfrm>
          <a:prstGeom prst="line">
            <a:avLst/>
          </a:prstGeom>
          <a:ln w="76200">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5A55DF25-A034-1287-7645-09273B39A028}"/>
              </a:ext>
            </a:extLst>
          </p:cNvPr>
          <p:cNvCxnSpPr>
            <a:cxnSpLocks/>
            <a:stCxn id="33" idx="2"/>
            <a:endCxn id="35" idx="0"/>
          </p:cNvCxnSpPr>
          <p:nvPr/>
        </p:nvCxnSpPr>
        <p:spPr>
          <a:xfrm>
            <a:off x="6095997" y="2403819"/>
            <a:ext cx="3100467" cy="1483481"/>
          </a:xfrm>
          <a:prstGeom prst="line">
            <a:avLst/>
          </a:prstGeom>
          <a:ln w="762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60" name="TextBox 59">
            <a:extLst>
              <a:ext uri="{FF2B5EF4-FFF2-40B4-BE49-F238E27FC236}">
                <a16:creationId xmlns:a16="http://schemas.microsoft.com/office/drawing/2014/main" id="{116CB96A-5ED2-E321-C499-098243AC96BA}"/>
              </a:ext>
            </a:extLst>
          </p:cNvPr>
          <p:cNvSpPr txBox="1"/>
          <p:nvPr/>
        </p:nvSpPr>
        <p:spPr>
          <a:xfrm>
            <a:off x="3645809" y="2811093"/>
            <a:ext cx="774186" cy="477054"/>
          </a:xfrm>
          <a:prstGeom prst="rect">
            <a:avLst/>
          </a:prstGeom>
          <a:noFill/>
        </p:spPr>
        <p:txBody>
          <a:bodyPr wrap="none" rtlCol="0">
            <a:spAutoFit/>
          </a:bodyPr>
          <a:lstStyle/>
          <a:p>
            <a:r>
              <a:rPr lang="en-US" sz="2500" b="1" dirty="0">
                <a:solidFill>
                  <a:srgbClr val="00B050"/>
                </a:solidFill>
              </a:rPr>
              <a:t>True</a:t>
            </a:r>
          </a:p>
        </p:txBody>
      </p:sp>
      <p:sp>
        <p:nvSpPr>
          <p:cNvPr id="61" name="TextBox 60">
            <a:extLst>
              <a:ext uri="{FF2B5EF4-FFF2-40B4-BE49-F238E27FC236}">
                <a16:creationId xmlns:a16="http://schemas.microsoft.com/office/drawing/2014/main" id="{56D9EB79-E5D0-B1D3-F77E-65D0511398E2}"/>
              </a:ext>
            </a:extLst>
          </p:cNvPr>
          <p:cNvSpPr txBox="1"/>
          <p:nvPr/>
        </p:nvSpPr>
        <p:spPr>
          <a:xfrm>
            <a:off x="8060267" y="2839318"/>
            <a:ext cx="850746" cy="477054"/>
          </a:xfrm>
          <a:prstGeom prst="rect">
            <a:avLst/>
          </a:prstGeom>
          <a:noFill/>
        </p:spPr>
        <p:txBody>
          <a:bodyPr wrap="none" rtlCol="0">
            <a:spAutoFit/>
          </a:bodyPr>
          <a:lstStyle/>
          <a:p>
            <a:r>
              <a:rPr lang="en-US" sz="2500" b="1" dirty="0">
                <a:solidFill>
                  <a:srgbClr val="FF0000"/>
                </a:solidFill>
              </a:rPr>
              <a:t>False</a:t>
            </a:r>
          </a:p>
        </p:txBody>
      </p:sp>
    </p:spTree>
    <p:extLst>
      <p:ext uri="{BB962C8B-B14F-4D97-AF65-F5344CB8AC3E}">
        <p14:creationId xmlns:p14="http://schemas.microsoft.com/office/powerpoint/2010/main" val="225101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mph" presetSubtype="0" fill="hold" grpId="1" nodeType="clickEffect">
                                  <p:stCondLst>
                                    <p:cond delay="0"/>
                                  </p:stCondLst>
                                  <p:childTnLst>
                                    <p:animClr clrSpc="hsl" dir="cw">
                                      <p:cBhvr override="childStyle">
                                        <p:cTn id="6" dur="500" fill="hold"/>
                                        <p:tgtEl>
                                          <p:spTgt spid="34"/>
                                        </p:tgtEl>
                                        <p:attrNameLst>
                                          <p:attrName>style.color</p:attrName>
                                        </p:attrNameLst>
                                      </p:cBhvr>
                                      <p:by>
                                        <p:hsl h="-7200000" s="0" l="0"/>
                                      </p:by>
                                    </p:animClr>
                                    <p:animClr clrSpc="hsl" dir="cw">
                                      <p:cBhvr>
                                        <p:cTn id="7" dur="500" fill="hold"/>
                                        <p:tgtEl>
                                          <p:spTgt spid="34"/>
                                        </p:tgtEl>
                                        <p:attrNameLst>
                                          <p:attrName>fillcolor</p:attrName>
                                        </p:attrNameLst>
                                      </p:cBhvr>
                                      <p:by>
                                        <p:hsl h="-7200000" s="0" l="0"/>
                                      </p:by>
                                    </p:animClr>
                                    <p:animClr clrSpc="hsl" dir="cw">
                                      <p:cBhvr>
                                        <p:cTn id="8" dur="500" fill="hold"/>
                                        <p:tgtEl>
                                          <p:spTgt spid="34"/>
                                        </p:tgtEl>
                                        <p:attrNameLst>
                                          <p:attrName>stroke.color</p:attrName>
                                        </p:attrNameLst>
                                      </p:cBhvr>
                                      <p:by>
                                        <p:hsl h="-7200000" s="0" l="0"/>
                                      </p:by>
                                    </p:animClr>
                                    <p:set>
                                      <p:cBhvr>
                                        <p:cTn id="9" dur="500" fill="hold"/>
                                        <p:tgtEl>
                                          <p:spTgt spid="3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1" presetClass="emph" presetSubtype="0" fill="hold" grpId="0" nodeType="clickEffect">
                                  <p:stCondLst>
                                    <p:cond delay="0"/>
                                  </p:stCondLst>
                                  <p:childTnLst>
                                    <p:animClr clrSpc="hsl" dir="cw">
                                      <p:cBhvr override="childStyle">
                                        <p:cTn id="13" dur="500" fill="hold"/>
                                        <p:tgtEl>
                                          <p:spTgt spid="35"/>
                                        </p:tgtEl>
                                        <p:attrNameLst>
                                          <p:attrName>style.color</p:attrName>
                                        </p:attrNameLst>
                                      </p:cBhvr>
                                      <p:by>
                                        <p:hsl h="7200000" s="0" l="0"/>
                                      </p:by>
                                    </p:animClr>
                                    <p:animClr clrSpc="hsl" dir="cw">
                                      <p:cBhvr>
                                        <p:cTn id="14" dur="500" fill="hold"/>
                                        <p:tgtEl>
                                          <p:spTgt spid="35"/>
                                        </p:tgtEl>
                                        <p:attrNameLst>
                                          <p:attrName>fillcolor</p:attrName>
                                        </p:attrNameLst>
                                      </p:cBhvr>
                                      <p:by>
                                        <p:hsl h="7200000" s="0" l="0"/>
                                      </p:by>
                                    </p:animClr>
                                    <p:animClr clrSpc="hsl" dir="cw">
                                      <p:cBhvr>
                                        <p:cTn id="15" dur="500" fill="hold"/>
                                        <p:tgtEl>
                                          <p:spTgt spid="35"/>
                                        </p:tgtEl>
                                        <p:attrNameLst>
                                          <p:attrName>stroke.color</p:attrName>
                                        </p:attrNameLst>
                                      </p:cBhvr>
                                      <p:by>
                                        <p:hsl h="7200000" s="0" l="0"/>
                                      </p:by>
                                    </p:animClr>
                                    <p:set>
                                      <p:cBhvr>
                                        <p:cTn id="16" dur="500" fill="hold"/>
                                        <p:tgtEl>
                                          <p:spTgt spid="3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1" animBg="1"/>
      <p:bldP spid="3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a:solidFill>
                  <a:schemeClr val="tx1"/>
                </a:solidFill>
              </a:rPr>
              <a:t>CCMACLRL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459203" y="1035133"/>
            <a:ext cx="11273589"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p:txBody>
      </p:sp>
      <p:sp>
        <p:nvSpPr>
          <p:cNvPr id="30" name="Title 1">
            <a:extLst>
              <a:ext uri="{FF2B5EF4-FFF2-40B4-BE49-F238E27FC236}">
                <a16:creationId xmlns:a16="http://schemas.microsoft.com/office/drawing/2014/main" id="{CC6F9EBE-E470-10A5-2876-561F5BC5703F}"/>
              </a:ext>
            </a:extLst>
          </p:cNvPr>
          <p:cNvSpPr>
            <a:spLocks noGrp="1"/>
          </p:cNvSpPr>
          <p:nvPr>
            <p:ph type="ctrTitle"/>
          </p:nvPr>
        </p:nvSpPr>
        <p:spPr>
          <a:xfrm>
            <a:off x="459203" y="241266"/>
            <a:ext cx="11273589" cy="718459"/>
          </a:xfrm>
        </p:spPr>
        <p:txBody>
          <a:bodyPr>
            <a:noAutofit/>
          </a:bodyPr>
          <a:lstStyle/>
          <a:p>
            <a:r>
              <a:rPr lang="en-US" sz="5000" b="1" dirty="0"/>
              <a:t>References</a:t>
            </a:r>
            <a:endParaRPr lang="en-PH" sz="5000" b="1" dirty="0"/>
          </a:p>
        </p:txBody>
      </p:sp>
      <p:sp>
        <p:nvSpPr>
          <p:cNvPr id="23" name="TextBox 22">
            <a:extLst>
              <a:ext uri="{FF2B5EF4-FFF2-40B4-BE49-F238E27FC236}">
                <a16:creationId xmlns:a16="http://schemas.microsoft.com/office/drawing/2014/main" id="{61D3D7BC-76A5-755B-4DAA-F0FAE606B511}"/>
              </a:ext>
            </a:extLst>
          </p:cNvPr>
          <p:cNvSpPr txBox="1"/>
          <p:nvPr/>
        </p:nvSpPr>
        <p:spPr>
          <a:xfrm>
            <a:off x="706432" y="1035133"/>
            <a:ext cx="10450435" cy="2400657"/>
          </a:xfrm>
          <a:prstGeom prst="rect">
            <a:avLst/>
          </a:prstGeom>
          <a:noFill/>
        </p:spPr>
        <p:txBody>
          <a:bodyPr wrap="square" rtlCol="0">
            <a:spAutoFit/>
          </a:bodyPr>
          <a:lstStyle/>
          <a:p>
            <a:pPr marL="457200" indent="-457200">
              <a:buFont typeface="Wingdings" pitchFamily="2" charset="2"/>
              <a:buChar char="§"/>
            </a:pPr>
            <a:r>
              <a:rPr lang="en-PH" sz="3000" dirty="0">
                <a:hlinkClick r:id="rId4"/>
              </a:rPr>
              <a:t>https://www.ibm.com/topics/support-vector-machine#:~:text=What%20are%20SVMs%3F,in%20an%20N%2Ddimensional%20space</a:t>
            </a:r>
            <a:r>
              <a:rPr lang="en-PH" sz="3000" dirty="0"/>
              <a:t>.</a:t>
            </a:r>
          </a:p>
          <a:p>
            <a:pPr marL="457200" indent="-457200">
              <a:buFont typeface="Wingdings" pitchFamily="2" charset="2"/>
              <a:buChar char="§"/>
            </a:pPr>
            <a:endParaRPr lang="en-PH" sz="3000" dirty="0"/>
          </a:p>
          <a:p>
            <a:pPr marL="457200" indent="-457200">
              <a:buFont typeface="Wingdings" pitchFamily="2" charset="2"/>
              <a:buChar char="§"/>
            </a:pPr>
            <a:r>
              <a:rPr lang="en-PH" sz="3000" dirty="0">
                <a:hlinkClick r:id="rId5"/>
              </a:rPr>
              <a:t>https://www.youtube.com/watch?v=iEQ0e-WLgkQ&amp;t=107s</a:t>
            </a:r>
            <a:endParaRPr lang="en-PH" sz="3000" dirty="0"/>
          </a:p>
        </p:txBody>
      </p:sp>
    </p:spTree>
    <p:extLst>
      <p:ext uri="{BB962C8B-B14F-4D97-AF65-F5344CB8AC3E}">
        <p14:creationId xmlns:p14="http://schemas.microsoft.com/office/powerpoint/2010/main" val="2141587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459203" y="1035133"/>
            <a:ext cx="11273589"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p:txBody>
      </p:sp>
      <p:sp>
        <p:nvSpPr>
          <p:cNvPr id="32" name="Title 1">
            <a:extLst>
              <a:ext uri="{FF2B5EF4-FFF2-40B4-BE49-F238E27FC236}">
                <a16:creationId xmlns:a16="http://schemas.microsoft.com/office/drawing/2014/main" id="{AFD63B5F-0B6D-DFD2-49F9-CE04546ECD84}"/>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000" b="1" dirty="0"/>
          </a:p>
          <a:p>
            <a:pPr algn="l"/>
            <a:endParaRPr lang="en-US" sz="3000" b="1" i="0" dirty="0">
              <a:effectLst/>
            </a:endParaRPr>
          </a:p>
          <a:p>
            <a:pPr algn="l"/>
            <a:endParaRPr lang="en-US" sz="3000" dirty="0"/>
          </a:p>
          <a:p>
            <a:pPr algn="l"/>
            <a:endParaRPr lang="en-US" sz="3000" b="1" i="0" dirty="0">
              <a:effectLst/>
            </a:endParaRPr>
          </a:p>
          <a:p>
            <a:pPr algn="l"/>
            <a:endParaRPr lang="en-US" sz="3000" b="1" dirty="0"/>
          </a:p>
          <a:p>
            <a:pPr algn="l"/>
            <a:endParaRPr lang="en-US" sz="3000" b="1" i="0" dirty="0">
              <a:effectLst/>
            </a:endParaRPr>
          </a:p>
          <a:p>
            <a:pPr algn="l"/>
            <a:endParaRPr lang="en-US" sz="3000" b="1" dirty="0"/>
          </a:p>
          <a:p>
            <a:pPr algn="l"/>
            <a:endParaRPr lang="en-US" sz="3000" b="1" i="0" dirty="0">
              <a:effectLst/>
            </a:endParaRPr>
          </a:p>
          <a:p>
            <a:pPr algn="l"/>
            <a:endParaRPr lang="en-US" sz="3000" b="1" dirty="0"/>
          </a:p>
          <a:p>
            <a:pPr algn="l"/>
            <a:endParaRPr lang="en-US" sz="3000" b="1" i="0" dirty="0">
              <a:effectLst/>
            </a:endParaRPr>
          </a:p>
          <a:p>
            <a:pPr algn="l"/>
            <a:endParaRPr lang="en-US" sz="3000" b="1" dirty="0"/>
          </a:p>
          <a:p>
            <a:pPr algn="l"/>
            <a:endParaRPr lang="en-US" sz="3000" b="0" i="0" dirty="0">
              <a:effectLst/>
            </a:endParaRPr>
          </a:p>
        </p:txBody>
      </p:sp>
      <p:sp>
        <p:nvSpPr>
          <p:cNvPr id="33" name="Rounded Rectangle 32">
            <a:extLst>
              <a:ext uri="{FF2B5EF4-FFF2-40B4-BE49-F238E27FC236}">
                <a16:creationId xmlns:a16="http://schemas.microsoft.com/office/drawing/2014/main" id="{8AA43C2F-F6C1-FDC0-9A6F-F28E46C2549A}"/>
              </a:ext>
            </a:extLst>
          </p:cNvPr>
          <p:cNvSpPr/>
          <p:nvPr/>
        </p:nvSpPr>
        <p:spPr>
          <a:xfrm>
            <a:off x="4295997" y="603819"/>
            <a:ext cx="3600000" cy="18000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PH" sz="2500" dirty="0"/>
              <a:t>I want have six pack abs</a:t>
            </a:r>
          </a:p>
        </p:txBody>
      </p:sp>
      <p:sp>
        <p:nvSpPr>
          <p:cNvPr id="34" name="Rounded Rectangle 33">
            <a:extLst>
              <a:ext uri="{FF2B5EF4-FFF2-40B4-BE49-F238E27FC236}">
                <a16:creationId xmlns:a16="http://schemas.microsoft.com/office/drawing/2014/main" id="{65A24684-6E51-E896-5742-7CFACBE1F910}"/>
              </a:ext>
            </a:extLst>
          </p:cNvPr>
          <p:cNvSpPr/>
          <p:nvPr/>
        </p:nvSpPr>
        <p:spPr>
          <a:xfrm>
            <a:off x="1195536" y="3887300"/>
            <a:ext cx="3600000" cy="18000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PH" sz="2500" dirty="0"/>
              <a:t>Go to the gym</a:t>
            </a:r>
          </a:p>
        </p:txBody>
      </p:sp>
      <p:sp>
        <p:nvSpPr>
          <p:cNvPr id="35" name="Rounded Rectangle 34">
            <a:extLst>
              <a:ext uri="{FF2B5EF4-FFF2-40B4-BE49-F238E27FC236}">
                <a16:creationId xmlns:a16="http://schemas.microsoft.com/office/drawing/2014/main" id="{4B305F9A-EFAA-BD00-38C9-4586EF229DEE}"/>
              </a:ext>
            </a:extLst>
          </p:cNvPr>
          <p:cNvSpPr/>
          <p:nvPr/>
        </p:nvSpPr>
        <p:spPr>
          <a:xfrm>
            <a:off x="7396464" y="3887300"/>
            <a:ext cx="3600000" cy="18000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PH" sz="2500" dirty="0"/>
              <a:t>Drink alcoholic drinks everyday</a:t>
            </a:r>
          </a:p>
        </p:txBody>
      </p:sp>
      <p:cxnSp>
        <p:nvCxnSpPr>
          <p:cNvPr id="38" name="Straight Connector 37">
            <a:extLst>
              <a:ext uri="{FF2B5EF4-FFF2-40B4-BE49-F238E27FC236}">
                <a16:creationId xmlns:a16="http://schemas.microsoft.com/office/drawing/2014/main" id="{C44B1BD3-77D3-9E95-3F17-B03FC5763DB5}"/>
              </a:ext>
            </a:extLst>
          </p:cNvPr>
          <p:cNvCxnSpPr>
            <a:cxnSpLocks/>
            <a:stCxn id="33" idx="2"/>
            <a:endCxn id="34" idx="0"/>
          </p:cNvCxnSpPr>
          <p:nvPr/>
        </p:nvCxnSpPr>
        <p:spPr>
          <a:xfrm flipH="1">
            <a:off x="2995536" y="2403819"/>
            <a:ext cx="3100461" cy="1483481"/>
          </a:xfrm>
          <a:prstGeom prst="line">
            <a:avLst/>
          </a:prstGeom>
          <a:ln w="76200">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5A55DF25-A034-1287-7645-09273B39A028}"/>
              </a:ext>
            </a:extLst>
          </p:cNvPr>
          <p:cNvCxnSpPr>
            <a:cxnSpLocks/>
            <a:stCxn id="33" idx="2"/>
            <a:endCxn id="35" idx="0"/>
          </p:cNvCxnSpPr>
          <p:nvPr/>
        </p:nvCxnSpPr>
        <p:spPr>
          <a:xfrm>
            <a:off x="6095997" y="2403819"/>
            <a:ext cx="3100467" cy="1483481"/>
          </a:xfrm>
          <a:prstGeom prst="line">
            <a:avLst/>
          </a:prstGeom>
          <a:ln w="762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60" name="TextBox 59">
            <a:extLst>
              <a:ext uri="{FF2B5EF4-FFF2-40B4-BE49-F238E27FC236}">
                <a16:creationId xmlns:a16="http://schemas.microsoft.com/office/drawing/2014/main" id="{116CB96A-5ED2-E321-C499-098243AC96BA}"/>
              </a:ext>
            </a:extLst>
          </p:cNvPr>
          <p:cNvSpPr txBox="1"/>
          <p:nvPr/>
        </p:nvSpPr>
        <p:spPr>
          <a:xfrm>
            <a:off x="3645809" y="2811093"/>
            <a:ext cx="774186" cy="477054"/>
          </a:xfrm>
          <a:prstGeom prst="rect">
            <a:avLst/>
          </a:prstGeom>
          <a:noFill/>
        </p:spPr>
        <p:txBody>
          <a:bodyPr wrap="none" rtlCol="0">
            <a:spAutoFit/>
          </a:bodyPr>
          <a:lstStyle/>
          <a:p>
            <a:r>
              <a:rPr lang="en-US" sz="2500" b="1" dirty="0">
                <a:solidFill>
                  <a:srgbClr val="00B050"/>
                </a:solidFill>
              </a:rPr>
              <a:t>True</a:t>
            </a:r>
          </a:p>
        </p:txBody>
      </p:sp>
      <p:sp>
        <p:nvSpPr>
          <p:cNvPr id="61" name="TextBox 60">
            <a:extLst>
              <a:ext uri="{FF2B5EF4-FFF2-40B4-BE49-F238E27FC236}">
                <a16:creationId xmlns:a16="http://schemas.microsoft.com/office/drawing/2014/main" id="{56D9EB79-E5D0-B1D3-F77E-65D0511398E2}"/>
              </a:ext>
            </a:extLst>
          </p:cNvPr>
          <p:cNvSpPr txBox="1"/>
          <p:nvPr/>
        </p:nvSpPr>
        <p:spPr>
          <a:xfrm>
            <a:off x="8060267" y="2839318"/>
            <a:ext cx="850746" cy="477054"/>
          </a:xfrm>
          <a:prstGeom prst="rect">
            <a:avLst/>
          </a:prstGeom>
          <a:noFill/>
        </p:spPr>
        <p:txBody>
          <a:bodyPr wrap="none" rtlCol="0">
            <a:spAutoFit/>
          </a:bodyPr>
          <a:lstStyle/>
          <a:p>
            <a:r>
              <a:rPr lang="en-US" sz="2500" b="1" dirty="0">
                <a:solidFill>
                  <a:srgbClr val="FF0000"/>
                </a:solidFill>
              </a:rPr>
              <a:t>False</a:t>
            </a:r>
          </a:p>
        </p:txBody>
      </p:sp>
      <p:sp>
        <p:nvSpPr>
          <p:cNvPr id="2" name="TextBox 1">
            <a:extLst>
              <a:ext uri="{FF2B5EF4-FFF2-40B4-BE49-F238E27FC236}">
                <a16:creationId xmlns:a16="http://schemas.microsoft.com/office/drawing/2014/main" id="{9F70689E-461A-7C2F-F960-546159D98664}"/>
              </a:ext>
            </a:extLst>
          </p:cNvPr>
          <p:cNvSpPr txBox="1"/>
          <p:nvPr/>
        </p:nvSpPr>
        <p:spPr>
          <a:xfrm>
            <a:off x="459202" y="718989"/>
            <a:ext cx="2571241" cy="1200329"/>
          </a:xfrm>
          <a:custGeom>
            <a:avLst/>
            <a:gdLst>
              <a:gd name="connsiteX0" fmla="*/ 0 w 2571241"/>
              <a:gd name="connsiteY0" fmla="*/ 0 h 1200329"/>
              <a:gd name="connsiteX1" fmla="*/ 488536 w 2571241"/>
              <a:gd name="connsiteY1" fmla="*/ 0 h 1200329"/>
              <a:gd name="connsiteX2" fmla="*/ 925647 w 2571241"/>
              <a:gd name="connsiteY2" fmla="*/ 0 h 1200329"/>
              <a:gd name="connsiteX3" fmla="*/ 1491320 w 2571241"/>
              <a:gd name="connsiteY3" fmla="*/ 0 h 1200329"/>
              <a:gd name="connsiteX4" fmla="*/ 1979856 w 2571241"/>
              <a:gd name="connsiteY4" fmla="*/ 0 h 1200329"/>
              <a:gd name="connsiteX5" fmla="*/ 2571241 w 2571241"/>
              <a:gd name="connsiteY5" fmla="*/ 0 h 1200329"/>
              <a:gd name="connsiteX6" fmla="*/ 2571241 w 2571241"/>
              <a:gd name="connsiteY6" fmla="*/ 424116 h 1200329"/>
              <a:gd name="connsiteX7" fmla="*/ 2571241 w 2571241"/>
              <a:gd name="connsiteY7" fmla="*/ 824226 h 1200329"/>
              <a:gd name="connsiteX8" fmla="*/ 2571241 w 2571241"/>
              <a:gd name="connsiteY8" fmla="*/ 1200329 h 1200329"/>
              <a:gd name="connsiteX9" fmla="*/ 2108418 w 2571241"/>
              <a:gd name="connsiteY9" fmla="*/ 1200329 h 1200329"/>
              <a:gd name="connsiteX10" fmla="*/ 1594169 w 2571241"/>
              <a:gd name="connsiteY10" fmla="*/ 1200329 h 1200329"/>
              <a:gd name="connsiteX11" fmla="*/ 1079921 w 2571241"/>
              <a:gd name="connsiteY11" fmla="*/ 1200329 h 1200329"/>
              <a:gd name="connsiteX12" fmla="*/ 591385 w 2571241"/>
              <a:gd name="connsiteY12" fmla="*/ 1200329 h 1200329"/>
              <a:gd name="connsiteX13" fmla="*/ 0 w 2571241"/>
              <a:gd name="connsiteY13" fmla="*/ 1200329 h 1200329"/>
              <a:gd name="connsiteX14" fmla="*/ 0 w 2571241"/>
              <a:gd name="connsiteY14" fmla="*/ 776213 h 1200329"/>
              <a:gd name="connsiteX15" fmla="*/ 0 w 2571241"/>
              <a:gd name="connsiteY15" fmla="*/ 352097 h 1200329"/>
              <a:gd name="connsiteX16" fmla="*/ 0 w 2571241"/>
              <a:gd name="connsiteY16"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1241" h="1200329" extrusionOk="0">
                <a:moveTo>
                  <a:pt x="0" y="0"/>
                </a:moveTo>
                <a:cubicBezTo>
                  <a:pt x="165749" y="-46534"/>
                  <a:pt x="254884" y="53190"/>
                  <a:pt x="488536" y="0"/>
                </a:cubicBezTo>
                <a:cubicBezTo>
                  <a:pt x="722188" y="-53190"/>
                  <a:pt x="713506" y="46214"/>
                  <a:pt x="925647" y="0"/>
                </a:cubicBezTo>
                <a:cubicBezTo>
                  <a:pt x="1137788" y="-46214"/>
                  <a:pt x="1373428" y="39971"/>
                  <a:pt x="1491320" y="0"/>
                </a:cubicBezTo>
                <a:cubicBezTo>
                  <a:pt x="1609212" y="-39971"/>
                  <a:pt x="1845758" y="20187"/>
                  <a:pt x="1979856" y="0"/>
                </a:cubicBezTo>
                <a:cubicBezTo>
                  <a:pt x="2113954" y="-20187"/>
                  <a:pt x="2443695" y="55220"/>
                  <a:pt x="2571241" y="0"/>
                </a:cubicBezTo>
                <a:cubicBezTo>
                  <a:pt x="2587010" y="122159"/>
                  <a:pt x="2542426" y="286271"/>
                  <a:pt x="2571241" y="424116"/>
                </a:cubicBezTo>
                <a:cubicBezTo>
                  <a:pt x="2600056" y="561961"/>
                  <a:pt x="2558908" y="650178"/>
                  <a:pt x="2571241" y="824226"/>
                </a:cubicBezTo>
                <a:cubicBezTo>
                  <a:pt x="2583574" y="998274"/>
                  <a:pt x="2543725" y="1018621"/>
                  <a:pt x="2571241" y="1200329"/>
                </a:cubicBezTo>
                <a:cubicBezTo>
                  <a:pt x="2412710" y="1218423"/>
                  <a:pt x="2329579" y="1193283"/>
                  <a:pt x="2108418" y="1200329"/>
                </a:cubicBezTo>
                <a:cubicBezTo>
                  <a:pt x="1887257" y="1207375"/>
                  <a:pt x="1814223" y="1194657"/>
                  <a:pt x="1594169" y="1200329"/>
                </a:cubicBezTo>
                <a:cubicBezTo>
                  <a:pt x="1374115" y="1206001"/>
                  <a:pt x="1224127" y="1175214"/>
                  <a:pt x="1079921" y="1200329"/>
                </a:cubicBezTo>
                <a:cubicBezTo>
                  <a:pt x="935715" y="1225444"/>
                  <a:pt x="797950" y="1174677"/>
                  <a:pt x="591385" y="1200329"/>
                </a:cubicBezTo>
                <a:cubicBezTo>
                  <a:pt x="384820" y="1225981"/>
                  <a:pt x="170633" y="1171253"/>
                  <a:pt x="0" y="1200329"/>
                </a:cubicBezTo>
                <a:cubicBezTo>
                  <a:pt x="-50310" y="1067409"/>
                  <a:pt x="23771" y="957076"/>
                  <a:pt x="0" y="776213"/>
                </a:cubicBezTo>
                <a:cubicBezTo>
                  <a:pt x="-23771" y="595350"/>
                  <a:pt x="24572" y="550718"/>
                  <a:pt x="0" y="352097"/>
                </a:cubicBezTo>
                <a:cubicBezTo>
                  <a:pt x="-24572" y="153476"/>
                  <a:pt x="2515" y="110124"/>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In general, </a:t>
            </a:r>
            <a:r>
              <a:rPr lang="en-US" sz="2400" b="1" dirty="0"/>
              <a:t>decision trees </a:t>
            </a:r>
            <a:r>
              <a:rPr lang="en-US" sz="2400" dirty="0"/>
              <a:t>make a statement</a:t>
            </a:r>
            <a:endParaRPr lang="en-PH" sz="2400" dirty="0"/>
          </a:p>
        </p:txBody>
      </p:sp>
      <p:sp>
        <p:nvSpPr>
          <p:cNvPr id="3" name="TextBox 2">
            <a:extLst>
              <a:ext uri="{FF2B5EF4-FFF2-40B4-BE49-F238E27FC236}">
                <a16:creationId xmlns:a16="http://schemas.microsoft.com/office/drawing/2014/main" id="{F341C485-B3A8-C7F4-3620-E7A85B43F70B}"/>
              </a:ext>
            </a:extLst>
          </p:cNvPr>
          <p:cNvSpPr txBox="1"/>
          <p:nvPr/>
        </p:nvSpPr>
        <p:spPr>
          <a:xfrm>
            <a:off x="9426164" y="1707650"/>
            <a:ext cx="2571241" cy="1938992"/>
          </a:xfrm>
          <a:custGeom>
            <a:avLst/>
            <a:gdLst>
              <a:gd name="connsiteX0" fmla="*/ 0 w 2571241"/>
              <a:gd name="connsiteY0" fmla="*/ 0 h 1938992"/>
              <a:gd name="connsiteX1" fmla="*/ 488536 w 2571241"/>
              <a:gd name="connsiteY1" fmla="*/ 0 h 1938992"/>
              <a:gd name="connsiteX2" fmla="*/ 925647 w 2571241"/>
              <a:gd name="connsiteY2" fmla="*/ 0 h 1938992"/>
              <a:gd name="connsiteX3" fmla="*/ 1491320 w 2571241"/>
              <a:gd name="connsiteY3" fmla="*/ 0 h 1938992"/>
              <a:gd name="connsiteX4" fmla="*/ 1979856 w 2571241"/>
              <a:gd name="connsiteY4" fmla="*/ 0 h 1938992"/>
              <a:gd name="connsiteX5" fmla="*/ 2571241 w 2571241"/>
              <a:gd name="connsiteY5" fmla="*/ 0 h 1938992"/>
              <a:gd name="connsiteX6" fmla="*/ 2571241 w 2571241"/>
              <a:gd name="connsiteY6" fmla="*/ 523528 h 1938992"/>
              <a:gd name="connsiteX7" fmla="*/ 2571241 w 2571241"/>
              <a:gd name="connsiteY7" fmla="*/ 1008276 h 1938992"/>
              <a:gd name="connsiteX8" fmla="*/ 2571241 w 2571241"/>
              <a:gd name="connsiteY8" fmla="*/ 1493024 h 1938992"/>
              <a:gd name="connsiteX9" fmla="*/ 2571241 w 2571241"/>
              <a:gd name="connsiteY9" fmla="*/ 1938992 h 1938992"/>
              <a:gd name="connsiteX10" fmla="*/ 2108418 w 2571241"/>
              <a:gd name="connsiteY10" fmla="*/ 1938992 h 1938992"/>
              <a:gd name="connsiteX11" fmla="*/ 1594169 w 2571241"/>
              <a:gd name="connsiteY11" fmla="*/ 1938992 h 1938992"/>
              <a:gd name="connsiteX12" fmla="*/ 1105634 w 2571241"/>
              <a:gd name="connsiteY12" fmla="*/ 1938992 h 1938992"/>
              <a:gd name="connsiteX13" fmla="*/ 539961 w 2571241"/>
              <a:gd name="connsiteY13" fmla="*/ 1938992 h 1938992"/>
              <a:gd name="connsiteX14" fmla="*/ 0 w 2571241"/>
              <a:gd name="connsiteY14" fmla="*/ 1938992 h 1938992"/>
              <a:gd name="connsiteX15" fmla="*/ 0 w 2571241"/>
              <a:gd name="connsiteY15" fmla="*/ 1493024 h 1938992"/>
              <a:gd name="connsiteX16" fmla="*/ 0 w 2571241"/>
              <a:gd name="connsiteY16" fmla="*/ 1008276 h 1938992"/>
              <a:gd name="connsiteX17" fmla="*/ 0 w 2571241"/>
              <a:gd name="connsiteY17" fmla="*/ 542918 h 1938992"/>
              <a:gd name="connsiteX18" fmla="*/ 0 w 2571241"/>
              <a:gd name="connsiteY18" fmla="*/ 0 h 193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71241" h="1938992" extrusionOk="0">
                <a:moveTo>
                  <a:pt x="0" y="0"/>
                </a:moveTo>
                <a:cubicBezTo>
                  <a:pt x="165749" y="-46534"/>
                  <a:pt x="254884" y="53190"/>
                  <a:pt x="488536" y="0"/>
                </a:cubicBezTo>
                <a:cubicBezTo>
                  <a:pt x="722188" y="-53190"/>
                  <a:pt x="713506" y="46214"/>
                  <a:pt x="925647" y="0"/>
                </a:cubicBezTo>
                <a:cubicBezTo>
                  <a:pt x="1137788" y="-46214"/>
                  <a:pt x="1373428" y="39971"/>
                  <a:pt x="1491320" y="0"/>
                </a:cubicBezTo>
                <a:cubicBezTo>
                  <a:pt x="1609212" y="-39971"/>
                  <a:pt x="1845758" y="20187"/>
                  <a:pt x="1979856" y="0"/>
                </a:cubicBezTo>
                <a:cubicBezTo>
                  <a:pt x="2113954" y="-20187"/>
                  <a:pt x="2443695" y="55220"/>
                  <a:pt x="2571241" y="0"/>
                </a:cubicBezTo>
                <a:cubicBezTo>
                  <a:pt x="2584626" y="132642"/>
                  <a:pt x="2508595" y="269357"/>
                  <a:pt x="2571241" y="523528"/>
                </a:cubicBezTo>
                <a:cubicBezTo>
                  <a:pt x="2633887" y="777699"/>
                  <a:pt x="2517228" y="853282"/>
                  <a:pt x="2571241" y="1008276"/>
                </a:cubicBezTo>
                <a:cubicBezTo>
                  <a:pt x="2625254" y="1163270"/>
                  <a:pt x="2534818" y="1393913"/>
                  <a:pt x="2571241" y="1493024"/>
                </a:cubicBezTo>
                <a:cubicBezTo>
                  <a:pt x="2607664" y="1592135"/>
                  <a:pt x="2546359" y="1848110"/>
                  <a:pt x="2571241" y="1938992"/>
                </a:cubicBezTo>
                <a:cubicBezTo>
                  <a:pt x="2367622" y="1961145"/>
                  <a:pt x="2224169" y="1926287"/>
                  <a:pt x="2108418" y="1938992"/>
                </a:cubicBezTo>
                <a:cubicBezTo>
                  <a:pt x="1992667" y="1951697"/>
                  <a:pt x="1739472" y="1917023"/>
                  <a:pt x="1594169" y="1938992"/>
                </a:cubicBezTo>
                <a:cubicBezTo>
                  <a:pt x="1448866" y="1960961"/>
                  <a:pt x="1308779" y="1907758"/>
                  <a:pt x="1105634" y="1938992"/>
                </a:cubicBezTo>
                <a:cubicBezTo>
                  <a:pt x="902489" y="1970226"/>
                  <a:pt x="683805" y="1882989"/>
                  <a:pt x="539961" y="1938992"/>
                </a:cubicBezTo>
                <a:cubicBezTo>
                  <a:pt x="396117" y="1994995"/>
                  <a:pt x="116512" y="1878599"/>
                  <a:pt x="0" y="1938992"/>
                </a:cubicBezTo>
                <a:cubicBezTo>
                  <a:pt x="-49177" y="1847061"/>
                  <a:pt x="22887" y="1678349"/>
                  <a:pt x="0" y="1493024"/>
                </a:cubicBezTo>
                <a:cubicBezTo>
                  <a:pt x="-22887" y="1307699"/>
                  <a:pt x="3849" y="1121321"/>
                  <a:pt x="0" y="1008276"/>
                </a:cubicBezTo>
                <a:cubicBezTo>
                  <a:pt x="-3849" y="895231"/>
                  <a:pt x="29412" y="746192"/>
                  <a:pt x="0" y="542918"/>
                </a:cubicBezTo>
                <a:cubicBezTo>
                  <a:pt x="-29412" y="339644"/>
                  <a:pt x="45399" y="164865"/>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And then</a:t>
            </a:r>
            <a:r>
              <a:rPr lang="en-US" sz="2400" b="1" dirty="0"/>
              <a:t> makes a decision </a:t>
            </a:r>
            <a:r>
              <a:rPr lang="en-US" sz="2400" dirty="0"/>
              <a:t>whether or not the statement is </a:t>
            </a:r>
            <a:r>
              <a:rPr lang="en-US" sz="2400" b="1" dirty="0">
                <a:solidFill>
                  <a:srgbClr val="00B050"/>
                </a:solidFill>
              </a:rPr>
              <a:t>True</a:t>
            </a:r>
            <a:r>
              <a:rPr lang="en-US" sz="2400" dirty="0"/>
              <a:t> or </a:t>
            </a:r>
            <a:r>
              <a:rPr lang="en-US" sz="2400" b="1" dirty="0">
                <a:solidFill>
                  <a:srgbClr val="FF0000"/>
                </a:solidFill>
              </a:rPr>
              <a:t>False</a:t>
            </a:r>
            <a:endParaRPr lang="en-PH" sz="2400" b="1" dirty="0">
              <a:solidFill>
                <a:srgbClr val="FF0000"/>
              </a:solidFill>
            </a:endParaRPr>
          </a:p>
        </p:txBody>
      </p:sp>
    </p:spTree>
    <p:extLst>
      <p:ext uri="{BB962C8B-B14F-4D97-AF65-F5344CB8AC3E}">
        <p14:creationId xmlns:p14="http://schemas.microsoft.com/office/powerpoint/2010/main" val="380006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mph" presetSubtype="0" fill="hold" grpId="0" nodeType="clickEffect">
                                  <p:stCondLst>
                                    <p:cond delay="0"/>
                                  </p:stCondLst>
                                  <p:childTnLst>
                                    <p:animClr clrSpc="hsl" dir="cw">
                                      <p:cBhvr override="childStyle">
                                        <p:cTn id="16" dur="500" fill="hold"/>
                                        <p:tgtEl>
                                          <p:spTgt spid="34"/>
                                        </p:tgtEl>
                                        <p:attrNameLst>
                                          <p:attrName>style.color</p:attrName>
                                        </p:attrNameLst>
                                      </p:cBhvr>
                                      <p:by>
                                        <p:hsl h="-7200000" s="0" l="0"/>
                                      </p:by>
                                    </p:animClr>
                                    <p:animClr clrSpc="hsl" dir="cw">
                                      <p:cBhvr>
                                        <p:cTn id="17" dur="500" fill="hold"/>
                                        <p:tgtEl>
                                          <p:spTgt spid="34"/>
                                        </p:tgtEl>
                                        <p:attrNameLst>
                                          <p:attrName>fillcolor</p:attrName>
                                        </p:attrNameLst>
                                      </p:cBhvr>
                                      <p:by>
                                        <p:hsl h="-7200000" s="0" l="0"/>
                                      </p:by>
                                    </p:animClr>
                                    <p:animClr clrSpc="hsl" dir="cw">
                                      <p:cBhvr>
                                        <p:cTn id="18" dur="500" fill="hold"/>
                                        <p:tgtEl>
                                          <p:spTgt spid="34"/>
                                        </p:tgtEl>
                                        <p:attrNameLst>
                                          <p:attrName>stroke.color</p:attrName>
                                        </p:attrNameLst>
                                      </p:cBhvr>
                                      <p:by>
                                        <p:hsl h="-7200000" s="0" l="0"/>
                                      </p:by>
                                    </p:animClr>
                                    <p:set>
                                      <p:cBhvr>
                                        <p:cTn id="19" dur="500" fill="hold"/>
                                        <p:tgtEl>
                                          <p:spTgt spid="34"/>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1" presetClass="emph" presetSubtype="0" fill="hold" grpId="0" nodeType="clickEffect">
                                  <p:stCondLst>
                                    <p:cond delay="0"/>
                                  </p:stCondLst>
                                  <p:childTnLst>
                                    <p:animClr clrSpc="hsl" dir="cw">
                                      <p:cBhvr override="childStyle">
                                        <p:cTn id="23" dur="500" fill="hold"/>
                                        <p:tgtEl>
                                          <p:spTgt spid="35"/>
                                        </p:tgtEl>
                                        <p:attrNameLst>
                                          <p:attrName>style.color</p:attrName>
                                        </p:attrNameLst>
                                      </p:cBhvr>
                                      <p:by>
                                        <p:hsl h="7200000" s="0" l="0"/>
                                      </p:by>
                                    </p:animClr>
                                    <p:animClr clrSpc="hsl" dir="cw">
                                      <p:cBhvr>
                                        <p:cTn id="24" dur="500" fill="hold"/>
                                        <p:tgtEl>
                                          <p:spTgt spid="35"/>
                                        </p:tgtEl>
                                        <p:attrNameLst>
                                          <p:attrName>fillcolor</p:attrName>
                                        </p:attrNameLst>
                                      </p:cBhvr>
                                      <p:by>
                                        <p:hsl h="7200000" s="0" l="0"/>
                                      </p:by>
                                    </p:animClr>
                                    <p:animClr clrSpc="hsl" dir="cw">
                                      <p:cBhvr>
                                        <p:cTn id="25" dur="500" fill="hold"/>
                                        <p:tgtEl>
                                          <p:spTgt spid="35"/>
                                        </p:tgtEl>
                                        <p:attrNameLst>
                                          <p:attrName>stroke.color</p:attrName>
                                        </p:attrNameLst>
                                      </p:cBhvr>
                                      <p:by>
                                        <p:hsl h="7200000" s="0" l="0"/>
                                      </p:by>
                                    </p:animClr>
                                    <p:set>
                                      <p:cBhvr>
                                        <p:cTn id="26" dur="500" fill="hold"/>
                                        <p:tgtEl>
                                          <p:spTgt spid="3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459203" y="1035133"/>
            <a:ext cx="11273589"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p:txBody>
      </p:sp>
      <p:sp>
        <p:nvSpPr>
          <p:cNvPr id="32" name="Title 1">
            <a:extLst>
              <a:ext uri="{FF2B5EF4-FFF2-40B4-BE49-F238E27FC236}">
                <a16:creationId xmlns:a16="http://schemas.microsoft.com/office/drawing/2014/main" id="{AFD63B5F-0B6D-DFD2-49F9-CE04546ECD84}"/>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000" b="1" dirty="0"/>
          </a:p>
          <a:p>
            <a:pPr algn="l"/>
            <a:endParaRPr lang="en-US" sz="3000" b="1" i="0" dirty="0">
              <a:effectLst/>
            </a:endParaRPr>
          </a:p>
          <a:p>
            <a:pPr algn="l"/>
            <a:endParaRPr lang="en-US" sz="3000" dirty="0"/>
          </a:p>
          <a:p>
            <a:pPr algn="l"/>
            <a:endParaRPr lang="en-US" sz="3000" b="1" i="0" dirty="0">
              <a:effectLst/>
            </a:endParaRPr>
          </a:p>
          <a:p>
            <a:pPr algn="l"/>
            <a:endParaRPr lang="en-US" sz="3000" b="1" dirty="0"/>
          </a:p>
          <a:p>
            <a:pPr algn="l"/>
            <a:endParaRPr lang="en-US" sz="3000" b="1" i="0" dirty="0">
              <a:effectLst/>
            </a:endParaRPr>
          </a:p>
          <a:p>
            <a:pPr algn="l"/>
            <a:endParaRPr lang="en-US" sz="3000" b="1" dirty="0"/>
          </a:p>
          <a:p>
            <a:pPr algn="l"/>
            <a:endParaRPr lang="en-US" sz="3000" b="1" i="0" dirty="0">
              <a:effectLst/>
            </a:endParaRPr>
          </a:p>
          <a:p>
            <a:pPr algn="l"/>
            <a:endParaRPr lang="en-US" sz="3000" b="1" dirty="0"/>
          </a:p>
          <a:p>
            <a:pPr algn="l"/>
            <a:endParaRPr lang="en-US" sz="3000" b="1" i="0" dirty="0">
              <a:effectLst/>
            </a:endParaRPr>
          </a:p>
          <a:p>
            <a:pPr algn="l"/>
            <a:endParaRPr lang="en-US" sz="3000" b="1" dirty="0"/>
          </a:p>
          <a:p>
            <a:pPr algn="l"/>
            <a:endParaRPr lang="en-US" sz="3000" b="0" i="0" dirty="0">
              <a:effectLst/>
            </a:endParaRPr>
          </a:p>
        </p:txBody>
      </p:sp>
      <p:sp>
        <p:nvSpPr>
          <p:cNvPr id="33" name="Rounded Rectangle 32">
            <a:extLst>
              <a:ext uri="{FF2B5EF4-FFF2-40B4-BE49-F238E27FC236}">
                <a16:creationId xmlns:a16="http://schemas.microsoft.com/office/drawing/2014/main" id="{8AA43C2F-F6C1-FDC0-9A6F-F28E46C2549A}"/>
              </a:ext>
            </a:extLst>
          </p:cNvPr>
          <p:cNvSpPr/>
          <p:nvPr/>
        </p:nvSpPr>
        <p:spPr>
          <a:xfrm>
            <a:off x="4295997" y="603819"/>
            <a:ext cx="3600000" cy="18000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PH" sz="2500" dirty="0"/>
              <a:t>I want have six pack abs</a:t>
            </a:r>
          </a:p>
        </p:txBody>
      </p:sp>
      <p:sp>
        <p:nvSpPr>
          <p:cNvPr id="34" name="Rounded Rectangle 33">
            <a:extLst>
              <a:ext uri="{FF2B5EF4-FFF2-40B4-BE49-F238E27FC236}">
                <a16:creationId xmlns:a16="http://schemas.microsoft.com/office/drawing/2014/main" id="{65A24684-6E51-E896-5742-7CFACBE1F910}"/>
              </a:ext>
            </a:extLst>
          </p:cNvPr>
          <p:cNvSpPr/>
          <p:nvPr/>
        </p:nvSpPr>
        <p:spPr>
          <a:xfrm>
            <a:off x="1195536" y="3887300"/>
            <a:ext cx="3600000" cy="18000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PH" sz="2500" dirty="0"/>
              <a:t>Go to the gym</a:t>
            </a:r>
          </a:p>
        </p:txBody>
      </p:sp>
      <p:sp>
        <p:nvSpPr>
          <p:cNvPr id="35" name="Rounded Rectangle 34">
            <a:extLst>
              <a:ext uri="{FF2B5EF4-FFF2-40B4-BE49-F238E27FC236}">
                <a16:creationId xmlns:a16="http://schemas.microsoft.com/office/drawing/2014/main" id="{4B305F9A-EFAA-BD00-38C9-4586EF229DEE}"/>
              </a:ext>
            </a:extLst>
          </p:cNvPr>
          <p:cNvSpPr/>
          <p:nvPr/>
        </p:nvSpPr>
        <p:spPr>
          <a:xfrm>
            <a:off x="7396464" y="3887300"/>
            <a:ext cx="3600000" cy="18000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PH" sz="2500" dirty="0"/>
              <a:t>Drink alcoholic drinks everyday</a:t>
            </a:r>
          </a:p>
        </p:txBody>
      </p:sp>
      <p:cxnSp>
        <p:nvCxnSpPr>
          <p:cNvPr id="38" name="Straight Connector 37">
            <a:extLst>
              <a:ext uri="{FF2B5EF4-FFF2-40B4-BE49-F238E27FC236}">
                <a16:creationId xmlns:a16="http://schemas.microsoft.com/office/drawing/2014/main" id="{C44B1BD3-77D3-9E95-3F17-B03FC5763DB5}"/>
              </a:ext>
            </a:extLst>
          </p:cNvPr>
          <p:cNvCxnSpPr>
            <a:cxnSpLocks/>
            <a:stCxn id="33" idx="2"/>
            <a:endCxn id="34" idx="0"/>
          </p:cNvCxnSpPr>
          <p:nvPr/>
        </p:nvCxnSpPr>
        <p:spPr>
          <a:xfrm flipH="1">
            <a:off x="2995536" y="2403819"/>
            <a:ext cx="3100461" cy="1483481"/>
          </a:xfrm>
          <a:prstGeom prst="line">
            <a:avLst/>
          </a:prstGeom>
          <a:ln w="76200">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5A55DF25-A034-1287-7645-09273B39A028}"/>
              </a:ext>
            </a:extLst>
          </p:cNvPr>
          <p:cNvCxnSpPr>
            <a:cxnSpLocks/>
            <a:stCxn id="33" idx="2"/>
            <a:endCxn id="35" idx="0"/>
          </p:cNvCxnSpPr>
          <p:nvPr/>
        </p:nvCxnSpPr>
        <p:spPr>
          <a:xfrm>
            <a:off x="6095997" y="2403819"/>
            <a:ext cx="3100467" cy="1483481"/>
          </a:xfrm>
          <a:prstGeom prst="line">
            <a:avLst/>
          </a:prstGeom>
          <a:ln w="762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60" name="TextBox 59">
            <a:extLst>
              <a:ext uri="{FF2B5EF4-FFF2-40B4-BE49-F238E27FC236}">
                <a16:creationId xmlns:a16="http://schemas.microsoft.com/office/drawing/2014/main" id="{116CB96A-5ED2-E321-C499-098243AC96BA}"/>
              </a:ext>
            </a:extLst>
          </p:cNvPr>
          <p:cNvSpPr txBox="1"/>
          <p:nvPr/>
        </p:nvSpPr>
        <p:spPr>
          <a:xfrm>
            <a:off x="3645809" y="2811093"/>
            <a:ext cx="774186" cy="477054"/>
          </a:xfrm>
          <a:prstGeom prst="rect">
            <a:avLst/>
          </a:prstGeom>
          <a:noFill/>
        </p:spPr>
        <p:txBody>
          <a:bodyPr wrap="none" rtlCol="0">
            <a:spAutoFit/>
          </a:bodyPr>
          <a:lstStyle/>
          <a:p>
            <a:r>
              <a:rPr lang="en-US" sz="2500" b="1" dirty="0">
                <a:solidFill>
                  <a:srgbClr val="00B050"/>
                </a:solidFill>
              </a:rPr>
              <a:t>True</a:t>
            </a:r>
          </a:p>
        </p:txBody>
      </p:sp>
      <p:sp>
        <p:nvSpPr>
          <p:cNvPr id="61" name="TextBox 60">
            <a:extLst>
              <a:ext uri="{FF2B5EF4-FFF2-40B4-BE49-F238E27FC236}">
                <a16:creationId xmlns:a16="http://schemas.microsoft.com/office/drawing/2014/main" id="{56D9EB79-E5D0-B1D3-F77E-65D0511398E2}"/>
              </a:ext>
            </a:extLst>
          </p:cNvPr>
          <p:cNvSpPr txBox="1"/>
          <p:nvPr/>
        </p:nvSpPr>
        <p:spPr>
          <a:xfrm>
            <a:off x="8060267" y="2839318"/>
            <a:ext cx="850746" cy="477054"/>
          </a:xfrm>
          <a:prstGeom prst="rect">
            <a:avLst/>
          </a:prstGeom>
          <a:noFill/>
        </p:spPr>
        <p:txBody>
          <a:bodyPr wrap="none" rtlCol="0">
            <a:spAutoFit/>
          </a:bodyPr>
          <a:lstStyle/>
          <a:p>
            <a:r>
              <a:rPr lang="en-US" sz="2500" b="1" dirty="0">
                <a:solidFill>
                  <a:srgbClr val="FF0000"/>
                </a:solidFill>
              </a:rPr>
              <a:t>False</a:t>
            </a:r>
          </a:p>
        </p:txBody>
      </p:sp>
      <p:sp>
        <p:nvSpPr>
          <p:cNvPr id="2" name="TextBox 1">
            <a:extLst>
              <a:ext uri="{FF2B5EF4-FFF2-40B4-BE49-F238E27FC236}">
                <a16:creationId xmlns:a16="http://schemas.microsoft.com/office/drawing/2014/main" id="{9F70689E-461A-7C2F-F960-546159D98664}"/>
              </a:ext>
            </a:extLst>
          </p:cNvPr>
          <p:cNvSpPr txBox="1"/>
          <p:nvPr/>
        </p:nvSpPr>
        <p:spPr>
          <a:xfrm>
            <a:off x="459202" y="718989"/>
            <a:ext cx="2571241" cy="1569660"/>
          </a:xfrm>
          <a:custGeom>
            <a:avLst/>
            <a:gdLst>
              <a:gd name="connsiteX0" fmla="*/ 0 w 2571241"/>
              <a:gd name="connsiteY0" fmla="*/ 0 h 1569660"/>
              <a:gd name="connsiteX1" fmla="*/ 488536 w 2571241"/>
              <a:gd name="connsiteY1" fmla="*/ 0 h 1569660"/>
              <a:gd name="connsiteX2" fmla="*/ 925647 w 2571241"/>
              <a:gd name="connsiteY2" fmla="*/ 0 h 1569660"/>
              <a:gd name="connsiteX3" fmla="*/ 1491320 w 2571241"/>
              <a:gd name="connsiteY3" fmla="*/ 0 h 1569660"/>
              <a:gd name="connsiteX4" fmla="*/ 1979856 w 2571241"/>
              <a:gd name="connsiteY4" fmla="*/ 0 h 1569660"/>
              <a:gd name="connsiteX5" fmla="*/ 2571241 w 2571241"/>
              <a:gd name="connsiteY5" fmla="*/ 0 h 1569660"/>
              <a:gd name="connsiteX6" fmla="*/ 2571241 w 2571241"/>
              <a:gd name="connsiteY6" fmla="*/ 554613 h 1569660"/>
              <a:gd name="connsiteX7" fmla="*/ 2571241 w 2571241"/>
              <a:gd name="connsiteY7" fmla="*/ 1077833 h 1569660"/>
              <a:gd name="connsiteX8" fmla="*/ 2571241 w 2571241"/>
              <a:gd name="connsiteY8" fmla="*/ 1569660 h 1569660"/>
              <a:gd name="connsiteX9" fmla="*/ 2108418 w 2571241"/>
              <a:gd name="connsiteY9" fmla="*/ 1569660 h 1569660"/>
              <a:gd name="connsiteX10" fmla="*/ 1594169 w 2571241"/>
              <a:gd name="connsiteY10" fmla="*/ 1569660 h 1569660"/>
              <a:gd name="connsiteX11" fmla="*/ 1079921 w 2571241"/>
              <a:gd name="connsiteY11" fmla="*/ 1569660 h 1569660"/>
              <a:gd name="connsiteX12" fmla="*/ 591385 w 2571241"/>
              <a:gd name="connsiteY12" fmla="*/ 1569660 h 1569660"/>
              <a:gd name="connsiteX13" fmla="*/ 0 w 2571241"/>
              <a:gd name="connsiteY13" fmla="*/ 1569660 h 1569660"/>
              <a:gd name="connsiteX14" fmla="*/ 0 w 2571241"/>
              <a:gd name="connsiteY14" fmla="*/ 1015047 h 1569660"/>
              <a:gd name="connsiteX15" fmla="*/ 0 w 2571241"/>
              <a:gd name="connsiteY15" fmla="*/ 460434 h 1569660"/>
              <a:gd name="connsiteX16" fmla="*/ 0 w 2571241"/>
              <a:gd name="connsiteY16"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1241" h="1569660" extrusionOk="0">
                <a:moveTo>
                  <a:pt x="0" y="0"/>
                </a:moveTo>
                <a:cubicBezTo>
                  <a:pt x="165749" y="-46534"/>
                  <a:pt x="254884" y="53190"/>
                  <a:pt x="488536" y="0"/>
                </a:cubicBezTo>
                <a:cubicBezTo>
                  <a:pt x="722188" y="-53190"/>
                  <a:pt x="713506" y="46214"/>
                  <a:pt x="925647" y="0"/>
                </a:cubicBezTo>
                <a:cubicBezTo>
                  <a:pt x="1137788" y="-46214"/>
                  <a:pt x="1373428" y="39971"/>
                  <a:pt x="1491320" y="0"/>
                </a:cubicBezTo>
                <a:cubicBezTo>
                  <a:pt x="1609212" y="-39971"/>
                  <a:pt x="1845758" y="20187"/>
                  <a:pt x="1979856" y="0"/>
                </a:cubicBezTo>
                <a:cubicBezTo>
                  <a:pt x="2113954" y="-20187"/>
                  <a:pt x="2443695" y="55220"/>
                  <a:pt x="2571241" y="0"/>
                </a:cubicBezTo>
                <a:cubicBezTo>
                  <a:pt x="2574047" y="224270"/>
                  <a:pt x="2561339" y="328034"/>
                  <a:pt x="2571241" y="554613"/>
                </a:cubicBezTo>
                <a:cubicBezTo>
                  <a:pt x="2581143" y="781192"/>
                  <a:pt x="2562127" y="833896"/>
                  <a:pt x="2571241" y="1077833"/>
                </a:cubicBezTo>
                <a:cubicBezTo>
                  <a:pt x="2580355" y="1321770"/>
                  <a:pt x="2564556" y="1453710"/>
                  <a:pt x="2571241" y="1569660"/>
                </a:cubicBezTo>
                <a:cubicBezTo>
                  <a:pt x="2412710" y="1587754"/>
                  <a:pt x="2329579" y="1562614"/>
                  <a:pt x="2108418" y="1569660"/>
                </a:cubicBezTo>
                <a:cubicBezTo>
                  <a:pt x="1887257" y="1576706"/>
                  <a:pt x="1814223" y="1563988"/>
                  <a:pt x="1594169" y="1569660"/>
                </a:cubicBezTo>
                <a:cubicBezTo>
                  <a:pt x="1374115" y="1575332"/>
                  <a:pt x="1224127" y="1544545"/>
                  <a:pt x="1079921" y="1569660"/>
                </a:cubicBezTo>
                <a:cubicBezTo>
                  <a:pt x="935715" y="1594775"/>
                  <a:pt x="797950" y="1544008"/>
                  <a:pt x="591385" y="1569660"/>
                </a:cubicBezTo>
                <a:cubicBezTo>
                  <a:pt x="384820" y="1595312"/>
                  <a:pt x="170633" y="1540584"/>
                  <a:pt x="0" y="1569660"/>
                </a:cubicBezTo>
                <a:cubicBezTo>
                  <a:pt x="-30494" y="1401409"/>
                  <a:pt x="8881" y="1187631"/>
                  <a:pt x="0" y="1015047"/>
                </a:cubicBezTo>
                <a:cubicBezTo>
                  <a:pt x="-8881" y="842463"/>
                  <a:pt x="30028" y="737608"/>
                  <a:pt x="0" y="460434"/>
                </a:cubicBezTo>
                <a:cubicBezTo>
                  <a:pt x="-30028" y="183260"/>
                  <a:pt x="13643" y="145837"/>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When a decision tree classifies things into </a:t>
            </a:r>
            <a:r>
              <a:rPr lang="en-US" sz="2400" b="1" dirty="0"/>
              <a:t>categories</a:t>
            </a:r>
            <a:r>
              <a:rPr lang="en-US" sz="2400" dirty="0"/>
              <a:t>,</a:t>
            </a:r>
            <a:endParaRPr lang="en-PH" sz="2400" dirty="0"/>
          </a:p>
        </p:txBody>
      </p:sp>
      <p:sp>
        <p:nvSpPr>
          <p:cNvPr id="3" name="TextBox 2">
            <a:extLst>
              <a:ext uri="{FF2B5EF4-FFF2-40B4-BE49-F238E27FC236}">
                <a16:creationId xmlns:a16="http://schemas.microsoft.com/office/drawing/2014/main" id="{F341C485-B3A8-C7F4-3620-E7A85B43F70B}"/>
              </a:ext>
            </a:extLst>
          </p:cNvPr>
          <p:cNvSpPr txBox="1"/>
          <p:nvPr/>
        </p:nvSpPr>
        <p:spPr>
          <a:xfrm>
            <a:off x="9426164" y="1707650"/>
            <a:ext cx="2571241" cy="830997"/>
          </a:xfrm>
          <a:custGeom>
            <a:avLst/>
            <a:gdLst>
              <a:gd name="connsiteX0" fmla="*/ 0 w 2571241"/>
              <a:gd name="connsiteY0" fmla="*/ 0 h 830997"/>
              <a:gd name="connsiteX1" fmla="*/ 488536 w 2571241"/>
              <a:gd name="connsiteY1" fmla="*/ 0 h 830997"/>
              <a:gd name="connsiteX2" fmla="*/ 925647 w 2571241"/>
              <a:gd name="connsiteY2" fmla="*/ 0 h 830997"/>
              <a:gd name="connsiteX3" fmla="*/ 1491320 w 2571241"/>
              <a:gd name="connsiteY3" fmla="*/ 0 h 830997"/>
              <a:gd name="connsiteX4" fmla="*/ 1979856 w 2571241"/>
              <a:gd name="connsiteY4" fmla="*/ 0 h 830997"/>
              <a:gd name="connsiteX5" fmla="*/ 2571241 w 2571241"/>
              <a:gd name="connsiteY5" fmla="*/ 0 h 830997"/>
              <a:gd name="connsiteX6" fmla="*/ 2571241 w 2571241"/>
              <a:gd name="connsiteY6" fmla="*/ 432118 h 830997"/>
              <a:gd name="connsiteX7" fmla="*/ 2571241 w 2571241"/>
              <a:gd name="connsiteY7" fmla="*/ 830997 h 830997"/>
              <a:gd name="connsiteX8" fmla="*/ 2056993 w 2571241"/>
              <a:gd name="connsiteY8" fmla="*/ 830997 h 830997"/>
              <a:gd name="connsiteX9" fmla="*/ 1619882 w 2571241"/>
              <a:gd name="connsiteY9" fmla="*/ 830997 h 830997"/>
              <a:gd name="connsiteX10" fmla="*/ 1105634 w 2571241"/>
              <a:gd name="connsiteY10" fmla="*/ 830997 h 830997"/>
              <a:gd name="connsiteX11" fmla="*/ 591385 w 2571241"/>
              <a:gd name="connsiteY11" fmla="*/ 830997 h 830997"/>
              <a:gd name="connsiteX12" fmla="*/ 0 w 2571241"/>
              <a:gd name="connsiteY12" fmla="*/ 830997 h 830997"/>
              <a:gd name="connsiteX13" fmla="*/ 0 w 2571241"/>
              <a:gd name="connsiteY13" fmla="*/ 398879 h 830997"/>
              <a:gd name="connsiteX14" fmla="*/ 0 w 2571241"/>
              <a:gd name="connsiteY14"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71241" h="830997" extrusionOk="0">
                <a:moveTo>
                  <a:pt x="0" y="0"/>
                </a:moveTo>
                <a:cubicBezTo>
                  <a:pt x="165749" y="-46534"/>
                  <a:pt x="254884" y="53190"/>
                  <a:pt x="488536" y="0"/>
                </a:cubicBezTo>
                <a:cubicBezTo>
                  <a:pt x="722188" y="-53190"/>
                  <a:pt x="713506" y="46214"/>
                  <a:pt x="925647" y="0"/>
                </a:cubicBezTo>
                <a:cubicBezTo>
                  <a:pt x="1137788" y="-46214"/>
                  <a:pt x="1373428" y="39971"/>
                  <a:pt x="1491320" y="0"/>
                </a:cubicBezTo>
                <a:cubicBezTo>
                  <a:pt x="1609212" y="-39971"/>
                  <a:pt x="1845758" y="20187"/>
                  <a:pt x="1979856" y="0"/>
                </a:cubicBezTo>
                <a:cubicBezTo>
                  <a:pt x="2113954" y="-20187"/>
                  <a:pt x="2443695" y="55220"/>
                  <a:pt x="2571241" y="0"/>
                </a:cubicBezTo>
                <a:cubicBezTo>
                  <a:pt x="2598215" y="142492"/>
                  <a:pt x="2555176" y="219762"/>
                  <a:pt x="2571241" y="432118"/>
                </a:cubicBezTo>
                <a:cubicBezTo>
                  <a:pt x="2587306" y="644474"/>
                  <a:pt x="2550070" y="650782"/>
                  <a:pt x="2571241" y="830997"/>
                </a:cubicBezTo>
                <a:cubicBezTo>
                  <a:pt x="2466419" y="875825"/>
                  <a:pt x="2209438" y="803616"/>
                  <a:pt x="2056993" y="830997"/>
                </a:cubicBezTo>
                <a:cubicBezTo>
                  <a:pt x="1904548" y="858378"/>
                  <a:pt x="1747795" y="781627"/>
                  <a:pt x="1619882" y="830997"/>
                </a:cubicBezTo>
                <a:cubicBezTo>
                  <a:pt x="1491969" y="880367"/>
                  <a:pt x="1323983" y="819571"/>
                  <a:pt x="1105634" y="830997"/>
                </a:cubicBezTo>
                <a:cubicBezTo>
                  <a:pt x="887285" y="842423"/>
                  <a:pt x="736688" y="809028"/>
                  <a:pt x="591385" y="830997"/>
                </a:cubicBezTo>
                <a:cubicBezTo>
                  <a:pt x="446082" y="852966"/>
                  <a:pt x="269502" y="762079"/>
                  <a:pt x="0" y="830997"/>
                </a:cubicBezTo>
                <a:cubicBezTo>
                  <a:pt x="-21288" y="672907"/>
                  <a:pt x="41573" y="491559"/>
                  <a:pt x="0" y="398879"/>
                </a:cubicBezTo>
                <a:cubicBezTo>
                  <a:pt x="-41573" y="306199"/>
                  <a:pt x="4258" y="166797"/>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its called a </a:t>
            </a:r>
            <a:r>
              <a:rPr lang="en-US" sz="2400" b="1" dirty="0"/>
              <a:t>classification tree</a:t>
            </a:r>
            <a:endParaRPr lang="en-PH" sz="2400" b="1" dirty="0">
              <a:solidFill>
                <a:srgbClr val="FF0000"/>
              </a:solidFill>
            </a:endParaRPr>
          </a:p>
        </p:txBody>
      </p:sp>
    </p:spTree>
    <p:extLst>
      <p:ext uri="{BB962C8B-B14F-4D97-AF65-F5344CB8AC3E}">
        <p14:creationId xmlns:p14="http://schemas.microsoft.com/office/powerpoint/2010/main" val="39776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459203" y="1035133"/>
            <a:ext cx="11273589"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a:p>
            <a:pPr algn="l"/>
            <a:endParaRPr lang="en-US" sz="2800" dirty="0">
              <a:solidFill>
                <a:srgbClr val="636C8B"/>
              </a:solidFill>
              <a:latin typeface="Calibri Light (Headings)"/>
            </a:endParaRPr>
          </a:p>
        </p:txBody>
      </p:sp>
      <p:sp>
        <p:nvSpPr>
          <p:cNvPr id="32" name="Title 1">
            <a:extLst>
              <a:ext uri="{FF2B5EF4-FFF2-40B4-BE49-F238E27FC236}">
                <a16:creationId xmlns:a16="http://schemas.microsoft.com/office/drawing/2014/main" id="{AFD63B5F-0B6D-DFD2-49F9-CE04546ECD84}"/>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000" b="1" dirty="0"/>
          </a:p>
          <a:p>
            <a:pPr algn="l"/>
            <a:endParaRPr lang="en-US" sz="3000" b="1" i="0" dirty="0">
              <a:effectLst/>
            </a:endParaRPr>
          </a:p>
          <a:p>
            <a:pPr algn="l"/>
            <a:endParaRPr lang="en-US" sz="3000" dirty="0"/>
          </a:p>
          <a:p>
            <a:pPr algn="l"/>
            <a:endParaRPr lang="en-US" sz="3000" b="1" i="0" dirty="0">
              <a:effectLst/>
            </a:endParaRPr>
          </a:p>
          <a:p>
            <a:pPr algn="l"/>
            <a:endParaRPr lang="en-US" sz="3000" b="1" dirty="0"/>
          </a:p>
          <a:p>
            <a:pPr algn="l"/>
            <a:endParaRPr lang="en-US" sz="3000" b="1" i="0" dirty="0">
              <a:effectLst/>
            </a:endParaRPr>
          </a:p>
          <a:p>
            <a:pPr algn="l"/>
            <a:endParaRPr lang="en-US" sz="3000" b="1" dirty="0"/>
          </a:p>
          <a:p>
            <a:pPr algn="l"/>
            <a:endParaRPr lang="en-US" sz="3000" b="1" i="0" dirty="0">
              <a:effectLst/>
            </a:endParaRPr>
          </a:p>
          <a:p>
            <a:pPr algn="l"/>
            <a:endParaRPr lang="en-US" sz="3000" b="1" dirty="0"/>
          </a:p>
          <a:p>
            <a:pPr algn="l"/>
            <a:endParaRPr lang="en-US" sz="3000" b="1" i="0" dirty="0">
              <a:effectLst/>
            </a:endParaRPr>
          </a:p>
          <a:p>
            <a:pPr algn="l"/>
            <a:endParaRPr lang="en-US" sz="3000" b="1" dirty="0"/>
          </a:p>
          <a:p>
            <a:pPr algn="l"/>
            <a:endParaRPr lang="en-US" sz="3000" b="0" i="0" dirty="0">
              <a:effectLst/>
            </a:endParaRPr>
          </a:p>
        </p:txBody>
      </p:sp>
      <p:sp>
        <p:nvSpPr>
          <p:cNvPr id="33" name="Rounded Rectangle 32">
            <a:extLst>
              <a:ext uri="{FF2B5EF4-FFF2-40B4-BE49-F238E27FC236}">
                <a16:creationId xmlns:a16="http://schemas.microsoft.com/office/drawing/2014/main" id="{8AA43C2F-F6C1-FDC0-9A6F-F28E46C2549A}"/>
              </a:ext>
            </a:extLst>
          </p:cNvPr>
          <p:cNvSpPr/>
          <p:nvPr/>
        </p:nvSpPr>
        <p:spPr>
          <a:xfrm>
            <a:off x="4295997" y="603819"/>
            <a:ext cx="3600000" cy="18000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PH" sz="2500" dirty="0"/>
              <a:t>I have an expensive phone</a:t>
            </a:r>
          </a:p>
        </p:txBody>
      </p:sp>
      <p:sp>
        <p:nvSpPr>
          <p:cNvPr id="34" name="Rounded Rectangle 33">
            <a:extLst>
              <a:ext uri="{FF2B5EF4-FFF2-40B4-BE49-F238E27FC236}">
                <a16:creationId xmlns:a16="http://schemas.microsoft.com/office/drawing/2014/main" id="{65A24684-6E51-E896-5742-7CFACBE1F910}"/>
              </a:ext>
            </a:extLst>
          </p:cNvPr>
          <p:cNvSpPr/>
          <p:nvPr/>
        </p:nvSpPr>
        <p:spPr>
          <a:xfrm>
            <a:off x="1195536" y="3887300"/>
            <a:ext cx="3600000" cy="18000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PH" sz="2500" dirty="0"/>
              <a:t>It is between 20 to 100 thousand pesos</a:t>
            </a:r>
          </a:p>
        </p:txBody>
      </p:sp>
      <p:sp>
        <p:nvSpPr>
          <p:cNvPr id="35" name="Rounded Rectangle 34">
            <a:extLst>
              <a:ext uri="{FF2B5EF4-FFF2-40B4-BE49-F238E27FC236}">
                <a16:creationId xmlns:a16="http://schemas.microsoft.com/office/drawing/2014/main" id="{4B305F9A-EFAA-BD00-38C9-4586EF229DEE}"/>
              </a:ext>
            </a:extLst>
          </p:cNvPr>
          <p:cNvSpPr/>
          <p:nvPr/>
        </p:nvSpPr>
        <p:spPr>
          <a:xfrm>
            <a:off x="7396464" y="3887300"/>
            <a:ext cx="3600000" cy="18000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PH" sz="2500" dirty="0"/>
              <a:t>It is less than 20 thousand pesos</a:t>
            </a:r>
          </a:p>
        </p:txBody>
      </p:sp>
      <p:cxnSp>
        <p:nvCxnSpPr>
          <p:cNvPr id="38" name="Straight Connector 37">
            <a:extLst>
              <a:ext uri="{FF2B5EF4-FFF2-40B4-BE49-F238E27FC236}">
                <a16:creationId xmlns:a16="http://schemas.microsoft.com/office/drawing/2014/main" id="{C44B1BD3-77D3-9E95-3F17-B03FC5763DB5}"/>
              </a:ext>
            </a:extLst>
          </p:cNvPr>
          <p:cNvCxnSpPr>
            <a:cxnSpLocks/>
            <a:stCxn id="33" idx="2"/>
            <a:endCxn id="34" idx="0"/>
          </p:cNvCxnSpPr>
          <p:nvPr/>
        </p:nvCxnSpPr>
        <p:spPr>
          <a:xfrm flipH="1">
            <a:off x="2995536" y="2403819"/>
            <a:ext cx="3100461" cy="1483481"/>
          </a:xfrm>
          <a:prstGeom prst="line">
            <a:avLst/>
          </a:prstGeom>
          <a:ln w="76200">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5A55DF25-A034-1287-7645-09273B39A028}"/>
              </a:ext>
            </a:extLst>
          </p:cNvPr>
          <p:cNvCxnSpPr>
            <a:cxnSpLocks/>
            <a:stCxn id="33" idx="2"/>
            <a:endCxn id="35" idx="0"/>
          </p:cNvCxnSpPr>
          <p:nvPr/>
        </p:nvCxnSpPr>
        <p:spPr>
          <a:xfrm>
            <a:off x="6095997" y="2403819"/>
            <a:ext cx="3100467" cy="1483481"/>
          </a:xfrm>
          <a:prstGeom prst="line">
            <a:avLst/>
          </a:prstGeom>
          <a:ln w="762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60" name="TextBox 59">
            <a:extLst>
              <a:ext uri="{FF2B5EF4-FFF2-40B4-BE49-F238E27FC236}">
                <a16:creationId xmlns:a16="http://schemas.microsoft.com/office/drawing/2014/main" id="{116CB96A-5ED2-E321-C499-098243AC96BA}"/>
              </a:ext>
            </a:extLst>
          </p:cNvPr>
          <p:cNvSpPr txBox="1"/>
          <p:nvPr/>
        </p:nvSpPr>
        <p:spPr>
          <a:xfrm>
            <a:off x="3645809" y="2811093"/>
            <a:ext cx="774186" cy="477054"/>
          </a:xfrm>
          <a:prstGeom prst="rect">
            <a:avLst/>
          </a:prstGeom>
          <a:noFill/>
        </p:spPr>
        <p:txBody>
          <a:bodyPr wrap="none" rtlCol="0">
            <a:spAutoFit/>
          </a:bodyPr>
          <a:lstStyle/>
          <a:p>
            <a:r>
              <a:rPr lang="en-US" sz="2500" b="1" dirty="0">
                <a:solidFill>
                  <a:srgbClr val="00B050"/>
                </a:solidFill>
              </a:rPr>
              <a:t>True</a:t>
            </a:r>
          </a:p>
        </p:txBody>
      </p:sp>
      <p:sp>
        <p:nvSpPr>
          <p:cNvPr id="61" name="TextBox 60">
            <a:extLst>
              <a:ext uri="{FF2B5EF4-FFF2-40B4-BE49-F238E27FC236}">
                <a16:creationId xmlns:a16="http://schemas.microsoft.com/office/drawing/2014/main" id="{56D9EB79-E5D0-B1D3-F77E-65D0511398E2}"/>
              </a:ext>
            </a:extLst>
          </p:cNvPr>
          <p:cNvSpPr txBox="1"/>
          <p:nvPr/>
        </p:nvSpPr>
        <p:spPr>
          <a:xfrm>
            <a:off x="8060267" y="2839318"/>
            <a:ext cx="850746" cy="477054"/>
          </a:xfrm>
          <a:prstGeom prst="rect">
            <a:avLst/>
          </a:prstGeom>
          <a:noFill/>
        </p:spPr>
        <p:txBody>
          <a:bodyPr wrap="none" rtlCol="0">
            <a:spAutoFit/>
          </a:bodyPr>
          <a:lstStyle/>
          <a:p>
            <a:r>
              <a:rPr lang="en-US" sz="2500" b="1" dirty="0">
                <a:solidFill>
                  <a:srgbClr val="FF0000"/>
                </a:solidFill>
              </a:rPr>
              <a:t>False</a:t>
            </a:r>
          </a:p>
        </p:txBody>
      </p:sp>
      <p:sp>
        <p:nvSpPr>
          <p:cNvPr id="2" name="TextBox 1">
            <a:extLst>
              <a:ext uri="{FF2B5EF4-FFF2-40B4-BE49-F238E27FC236}">
                <a16:creationId xmlns:a16="http://schemas.microsoft.com/office/drawing/2014/main" id="{9F70689E-461A-7C2F-F960-546159D98664}"/>
              </a:ext>
            </a:extLst>
          </p:cNvPr>
          <p:cNvSpPr txBox="1"/>
          <p:nvPr/>
        </p:nvSpPr>
        <p:spPr>
          <a:xfrm>
            <a:off x="459202" y="718989"/>
            <a:ext cx="2571241" cy="1569660"/>
          </a:xfrm>
          <a:custGeom>
            <a:avLst/>
            <a:gdLst>
              <a:gd name="connsiteX0" fmla="*/ 0 w 2571241"/>
              <a:gd name="connsiteY0" fmla="*/ 0 h 1569660"/>
              <a:gd name="connsiteX1" fmla="*/ 488536 w 2571241"/>
              <a:gd name="connsiteY1" fmla="*/ 0 h 1569660"/>
              <a:gd name="connsiteX2" fmla="*/ 925647 w 2571241"/>
              <a:gd name="connsiteY2" fmla="*/ 0 h 1569660"/>
              <a:gd name="connsiteX3" fmla="*/ 1491320 w 2571241"/>
              <a:gd name="connsiteY3" fmla="*/ 0 h 1569660"/>
              <a:gd name="connsiteX4" fmla="*/ 1979856 w 2571241"/>
              <a:gd name="connsiteY4" fmla="*/ 0 h 1569660"/>
              <a:gd name="connsiteX5" fmla="*/ 2571241 w 2571241"/>
              <a:gd name="connsiteY5" fmla="*/ 0 h 1569660"/>
              <a:gd name="connsiteX6" fmla="*/ 2571241 w 2571241"/>
              <a:gd name="connsiteY6" fmla="*/ 554613 h 1569660"/>
              <a:gd name="connsiteX7" fmla="*/ 2571241 w 2571241"/>
              <a:gd name="connsiteY7" fmla="*/ 1077833 h 1569660"/>
              <a:gd name="connsiteX8" fmla="*/ 2571241 w 2571241"/>
              <a:gd name="connsiteY8" fmla="*/ 1569660 h 1569660"/>
              <a:gd name="connsiteX9" fmla="*/ 2108418 w 2571241"/>
              <a:gd name="connsiteY9" fmla="*/ 1569660 h 1569660"/>
              <a:gd name="connsiteX10" fmla="*/ 1594169 w 2571241"/>
              <a:gd name="connsiteY10" fmla="*/ 1569660 h 1569660"/>
              <a:gd name="connsiteX11" fmla="*/ 1079921 w 2571241"/>
              <a:gd name="connsiteY11" fmla="*/ 1569660 h 1569660"/>
              <a:gd name="connsiteX12" fmla="*/ 591385 w 2571241"/>
              <a:gd name="connsiteY12" fmla="*/ 1569660 h 1569660"/>
              <a:gd name="connsiteX13" fmla="*/ 0 w 2571241"/>
              <a:gd name="connsiteY13" fmla="*/ 1569660 h 1569660"/>
              <a:gd name="connsiteX14" fmla="*/ 0 w 2571241"/>
              <a:gd name="connsiteY14" fmla="*/ 1015047 h 1569660"/>
              <a:gd name="connsiteX15" fmla="*/ 0 w 2571241"/>
              <a:gd name="connsiteY15" fmla="*/ 460434 h 1569660"/>
              <a:gd name="connsiteX16" fmla="*/ 0 w 2571241"/>
              <a:gd name="connsiteY16"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1241" h="1569660" extrusionOk="0">
                <a:moveTo>
                  <a:pt x="0" y="0"/>
                </a:moveTo>
                <a:cubicBezTo>
                  <a:pt x="165749" y="-46534"/>
                  <a:pt x="254884" y="53190"/>
                  <a:pt x="488536" y="0"/>
                </a:cubicBezTo>
                <a:cubicBezTo>
                  <a:pt x="722188" y="-53190"/>
                  <a:pt x="713506" y="46214"/>
                  <a:pt x="925647" y="0"/>
                </a:cubicBezTo>
                <a:cubicBezTo>
                  <a:pt x="1137788" y="-46214"/>
                  <a:pt x="1373428" y="39971"/>
                  <a:pt x="1491320" y="0"/>
                </a:cubicBezTo>
                <a:cubicBezTo>
                  <a:pt x="1609212" y="-39971"/>
                  <a:pt x="1845758" y="20187"/>
                  <a:pt x="1979856" y="0"/>
                </a:cubicBezTo>
                <a:cubicBezTo>
                  <a:pt x="2113954" y="-20187"/>
                  <a:pt x="2443695" y="55220"/>
                  <a:pt x="2571241" y="0"/>
                </a:cubicBezTo>
                <a:cubicBezTo>
                  <a:pt x="2574047" y="224270"/>
                  <a:pt x="2561339" y="328034"/>
                  <a:pt x="2571241" y="554613"/>
                </a:cubicBezTo>
                <a:cubicBezTo>
                  <a:pt x="2581143" y="781192"/>
                  <a:pt x="2562127" y="833896"/>
                  <a:pt x="2571241" y="1077833"/>
                </a:cubicBezTo>
                <a:cubicBezTo>
                  <a:pt x="2580355" y="1321770"/>
                  <a:pt x="2564556" y="1453710"/>
                  <a:pt x="2571241" y="1569660"/>
                </a:cubicBezTo>
                <a:cubicBezTo>
                  <a:pt x="2412710" y="1587754"/>
                  <a:pt x="2329579" y="1562614"/>
                  <a:pt x="2108418" y="1569660"/>
                </a:cubicBezTo>
                <a:cubicBezTo>
                  <a:pt x="1887257" y="1576706"/>
                  <a:pt x="1814223" y="1563988"/>
                  <a:pt x="1594169" y="1569660"/>
                </a:cubicBezTo>
                <a:cubicBezTo>
                  <a:pt x="1374115" y="1575332"/>
                  <a:pt x="1224127" y="1544545"/>
                  <a:pt x="1079921" y="1569660"/>
                </a:cubicBezTo>
                <a:cubicBezTo>
                  <a:pt x="935715" y="1594775"/>
                  <a:pt x="797950" y="1544008"/>
                  <a:pt x="591385" y="1569660"/>
                </a:cubicBezTo>
                <a:cubicBezTo>
                  <a:pt x="384820" y="1595312"/>
                  <a:pt x="170633" y="1540584"/>
                  <a:pt x="0" y="1569660"/>
                </a:cubicBezTo>
                <a:cubicBezTo>
                  <a:pt x="-30494" y="1401409"/>
                  <a:pt x="8881" y="1187631"/>
                  <a:pt x="0" y="1015047"/>
                </a:cubicBezTo>
                <a:cubicBezTo>
                  <a:pt x="-8881" y="842463"/>
                  <a:pt x="30028" y="737608"/>
                  <a:pt x="0" y="460434"/>
                </a:cubicBezTo>
                <a:cubicBezTo>
                  <a:pt x="-30028" y="183260"/>
                  <a:pt x="13643" y="145837"/>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And when a decision tree predicts </a:t>
            </a:r>
            <a:r>
              <a:rPr lang="en-US" sz="2400" b="1" dirty="0"/>
              <a:t>numerical values </a:t>
            </a:r>
            <a:endParaRPr lang="en-PH" sz="2400" b="1" dirty="0"/>
          </a:p>
        </p:txBody>
      </p:sp>
      <p:sp>
        <p:nvSpPr>
          <p:cNvPr id="3" name="TextBox 2">
            <a:extLst>
              <a:ext uri="{FF2B5EF4-FFF2-40B4-BE49-F238E27FC236}">
                <a16:creationId xmlns:a16="http://schemas.microsoft.com/office/drawing/2014/main" id="{F341C485-B3A8-C7F4-3620-E7A85B43F70B}"/>
              </a:ext>
            </a:extLst>
          </p:cNvPr>
          <p:cNvSpPr txBox="1"/>
          <p:nvPr/>
        </p:nvSpPr>
        <p:spPr>
          <a:xfrm>
            <a:off x="9426164" y="1707650"/>
            <a:ext cx="2571241" cy="830997"/>
          </a:xfrm>
          <a:custGeom>
            <a:avLst/>
            <a:gdLst>
              <a:gd name="connsiteX0" fmla="*/ 0 w 2571241"/>
              <a:gd name="connsiteY0" fmla="*/ 0 h 830997"/>
              <a:gd name="connsiteX1" fmla="*/ 488536 w 2571241"/>
              <a:gd name="connsiteY1" fmla="*/ 0 h 830997"/>
              <a:gd name="connsiteX2" fmla="*/ 925647 w 2571241"/>
              <a:gd name="connsiteY2" fmla="*/ 0 h 830997"/>
              <a:gd name="connsiteX3" fmla="*/ 1491320 w 2571241"/>
              <a:gd name="connsiteY3" fmla="*/ 0 h 830997"/>
              <a:gd name="connsiteX4" fmla="*/ 1979856 w 2571241"/>
              <a:gd name="connsiteY4" fmla="*/ 0 h 830997"/>
              <a:gd name="connsiteX5" fmla="*/ 2571241 w 2571241"/>
              <a:gd name="connsiteY5" fmla="*/ 0 h 830997"/>
              <a:gd name="connsiteX6" fmla="*/ 2571241 w 2571241"/>
              <a:gd name="connsiteY6" fmla="*/ 432118 h 830997"/>
              <a:gd name="connsiteX7" fmla="*/ 2571241 w 2571241"/>
              <a:gd name="connsiteY7" fmla="*/ 830997 h 830997"/>
              <a:gd name="connsiteX8" fmla="*/ 2056993 w 2571241"/>
              <a:gd name="connsiteY8" fmla="*/ 830997 h 830997"/>
              <a:gd name="connsiteX9" fmla="*/ 1619882 w 2571241"/>
              <a:gd name="connsiteY9" fmla="*/ 830997 h 830997"/>
              <a:gd name="connsiteX10" fmla="*/ 1105634 w 2571241"/>
              <a:gd name="connsiteY10" fmla="*/ 830997 h 830997"/>
              <a:gd name="connsiteX11" fmla="*/ 591385 w 2571241"/>
              <a:gd name="connsiteY11" fmla="*/ 830997 h 830997"/>
              <a:gd name="connsiteX12" fmla="*/ 0 w 2571241"/>
              <a:gd name="connsiteY12" fmla="*/ 830997 h 830997"/>
              <a:gd name="connsiteX13" fmla="*/ 0 w 2571241"/>
              <a:gd name="connsiteY13" fmla="*/ 398879 h 830997"/>
              <a:gd name="connsiteX14" fmla="*/ 0 w 2571241"/>
              <a:gd name="connsiteY14"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71241" h="830997" extrusionOk="0">
                <a:moveTo>
                  <a:pt x="0" y="0"/>
                </a:moveTo>
                <a:cubicBezTo>
                  <a:pt x="165749" y="-46534"/>
                  <a:pt x="254884" y="53190"/>
                  <a:pt x="488536" y="0"/>
                </a:cubicBezTo>
                <a:cubicBezTo>
                  <a:pt x="722188" y="-53190"/>
                  <a:pt x="713506" y="46214"/>
                  <a:pt x="925647" y="0"/>
                </a:cubicBezTo>
                <a:cubicBezTo>
                  <a:pt x="1137788" y="-46214"/>
                  <a:pt x="1373428" y="39971"/>
                  <a:pt x="1491320" y="0"/>
                </a:cubicBezTo>
                <a:cubicBezTo>
                  <a:pt x="1609212" y="-39971"/>
                  <a:pt x="1845758" y="20187"/>
                  <a:pt x="1979856" y="0"/>
                </a:cubicBezTo>
                <a:cubicBezTo>
                  <a:pt x="2113954" y="-20187"/>
                  <a:pt x="2443695" y="55220"/>
                  <a:pt x="2571241" y="0"/>
                </a:cubicBezTo>
                <a:cubicBezTo>
                  <a:pt x="2598215" y="142492"/>
                  <a:pt x="2555176" y="219762"/>
                  <a:pt x="2571241" y="432118"/>
                </a:cubicBezTo>
                <a:cubicBezTo>
                  <a:pt x="2587306" y="644474"/>
                  <a:pt x="2550070" y="650782"/>
                  <a:pt x="2571241" y="830997"/>
                </a:cubicBezTo>
                <a:cubicBezTo>
                  <a:pt x="2466419" y="875825"/>
                  <a:pt x="2209438" y="803616"/>
                  <a:pt x="2056993" y="830997"/>
                </a:cubicBezTo>
                <a:cubicBezTo>
                  <a:pt x="1904548" y="858378"/>
                  <a:pt x="1747795" y="781627"/>
                  <a:pt x="1619882" y="830997"/>
                </a:cubicBezTo>
                <a:cubicBezTo>
                  <a:pt x="1491969" y="880367"/>
                  <a:pt x="1323983" y="819571"/>
                  <a:pt x="1105634" y="830997"/>
                </a:cubicBezTo>
                <a:cubicBezTo>
                  <a:pt x="887285" y="842423"/>
                  <a:pt x="736688" y="809028"/>
                  <a:pt x="591385" y="830997"/>
                </a:cubicBezTo>
                <a:cubicBezTo>
                  <a:pt x="446082" y="852966"/>
                  <a:pt x="269502" y="762079"/>
                  <a:pt x="0" y="830997"/>
                </a:cubicBezTo>
                <a:cubicBezTo>
                  <a:pt x="-21288" y="672907"/>
                  <a:pt x="41573" y="491559"/>
                  <a:pt x="0" y="398879"/>
                </a:cubicBezTo>
                <a:cubicBezTo>
                  <a:pt x="-41573" y="306199"/>
                  <a:pt x="4258" y="166797"/>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Its called a </a:t>
            </a:r>
            <a:r>
              <a:rPr lang="en-US" sz="2400" b="1" dirty="0"/>
              <a:t>regression tree</a:t>
            </a:r>
            <a:endParaRPr lang="en-PH" sz="2400" b="1" dirty="0">
              <a:solidFill>
                <a:srgbClr val="FF0000"/>
              </a:solidFill>
            </a:endParaRPr>
          </a:p>
        </p:txBody>
      </p:sp>
    </p:spTree>
    <p:extLst>
      <p:ext uri="{BB962C8B-B14F-4D97-AF65-F5344CB8AC3E}">
        <p14:creationId xmlns:p14="http://schemas.microsoft.com/office/powerpoint/2010/main" val="121930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4492DBF7-ED74-CCE2-CF6A-3BAACCB9BECC}"/>
              </a:ext>
            </a:extLst>
          </p:cNvPr>
          <p:cNvGrpSpPr/>
          <p:nvPr/>
        </p:nvGrpSpPr>
        <p:grpSpPr>
          <a:xfrm>
            <a:off x="5196000" y="217962"/>
            <a:ext cx="1800000" cy="1791583"/>
            <a:chOff x="7088269" y="2537416"/>
            <a:chExt cx="1800000" cy="1791583"/>
          </a:xfrm>
        </p:grpSpPr>
        <p:pic>
          <p:nvPicPr>
            <p:cNvPr id="12" name="Picture 11" descr="A red cherries with green leaves&#10;&#10;Description automatically generated">
              <a:extLst>
                <a:ext uri="{FF2B5EF4-FFF2-40B4-BE49-F238E27FC236}">
                  <a16:creationId xmlns:a16="http://schemas.microsoft.com/office/drawing/2014/main" id="{1682EEE6-E2B5-EF2B-DC66-E7D063BD2B3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14" name="Picture 13" descr="A cartoon orange with a leaf&#10;&#10;Description automatically generated">
              <a:extLst>
                <a:ext uri="{FF2B5EF4-FFF2-40B4-BE49-F238E27FC236}">
                  <a16:creationId xmlns:a16="http://schemas.microsoft.com/office/drawing/2014/main" id="{87263B1F-B875-A276-44AA-C46B8B9273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18" name="Graphic 17" descr="Bowl outline">
              <a:extLst>
                <a:ext uri="{FF2B5EF4-FFF2-40B4-BE49-F238E27FC236}">
                  <a16:creationId xmlns:a16="http://schemas.microsoft.com/office/drawing/2014/main" id="{3A1A595E-96B8-11C6-68AB-50B3991BAAB2}"/>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7088269" y="3302340"/>
              <a:ext cx="1800000" cy="1026659"/>
            </a:xfrm>
            <a:prstGeom prst="rect">
              <a:avLst/>
            </a:prstGeom>
          </p:spPr>
        </p:pic>
        <p:pic>
          <p:nvPicPr>
            <p:cNvPr id="22" name="Picture 21" descr="A red apple with green leaf&#10;&#10;Description automatically generated">
              <a:extLst>
                <a:ext uri="{FF2B5EF4-FFF2-40B4-BE49-F238E27FC236}">
                  <a16:creationId xmlns:a16="http://schemas.microsoft.com/office/drawing/2014/main" id="{441ED67A-B599-EF90-6EAF-16E80B389A6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23" name="Picture 22" descr="A red apple with green leaf&#10;&#10;Description automatically generated">
              <a:extLst>
                <a:ext uri="{FF2B5EF4-FFF2-40B4-BE49-F238E27FC236}">
                  <a16:creationId xmlns:a16="http://schemas.microsoft.com/office/drawing/2014/main" id="{27435327-29DD-6374-9E02-3B91C36EC9D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24" name="Picture 23" descr="A red apple with green leaf&#10;&#10;Description automatically generated">
              <a:extLst>
                <a:ext uri="{FF2B5EF4-FFF2-40B4-BE49-F238E27FC236}">
                  <a16:creationId xmlns:a16="http://schemas.microsoft.com/office/drawing/2014/main" id="{9516B896-3594-54AA-DE57-9C2545F2A4F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25" name="Picture 24" descr="A red apple with green leaf&#10;&#10;Description automatically generated">
              <a:extLst>
                <a:ext uri="{FF2B5EF4-FFF2-40B4-BE49-F238E27FC236}">
                  <a16:creationId xmlns:a16="http://schemas.microsoft.com/office/drawing/2014/main" id="{CA4E6A29-4ACF-F43E-3F5F-9AD1B07AF1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26" name="Picture 25" descr="A cartoon orange with a leaf&#10;&#10;Description automatically generated">
              <a:extLst>
                <a:ext uri="{FF2B5EF4-FFF2-40B4-BE49-F238E27FC236}">
                  <a16:creationId xmlns:a16="http://schemas.microsoft.com/office/drawing/2014/main" id="{077F2D64-0B80-F8CD-B2D0-7AE83F55E1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27" name="Picture 26" descr="A red cherries with green leaves&#10;&#10;Description automatically generated">
              <a:extLst>
                <a:ext uri="{FF2B5EF4-FFF2-40B4-BE49-F238E27FC236}">
                  <a16:creationId xmlns:a16="http://schemas.microsoft.com/office/drawing/2014/main" id="{29321C3E-63F7-1E88-A699-E1940B3BA4C9}"/>
                </a:ext>
              </a:extLst>
            </p:cNvPr>
            <p:cNvPicPr>
              <a:picLocks noChangeAspect="1"/>
            </p:cNvPicPr>
            <p:nvPr/>
          </p:nvPicPr>
          <p:blipFill>
            <a:blip r:embed="rId4">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28" name="Picture 27" descr="A red cherries with green leaves&#10;&#10;Description automatically generated">
              <a:extLst>
                <a:ext uri="{FF2B5EF4-FFF2-40B4-BE49-F238E27FC236}">
                  <a16:creationId xmlns:a16="http://schemas.microsoft.com/office/drawing/2014/main" id="{9B068A14-B9C5-D50D-A7A6-C66B28BC726D}"/>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29" name="Picture 28" descr="A red cherries with green leaves&#10;&#10;Description automatically generated">
              <a:extLst>
                <a:ext uri="{FF2B5EF4-FFF2-40B4-BE49-F238E27FC236}">
                  <a16:creationId xmlns:a16="http://schemas.microsoft.com/office/drawing/2014/main" id="{9B23C7E9-37D6-E6AE-F477-530F80FA5B6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nvGrpSpPr>
          <p:cNvPr id="31" name="Group 30">
            <a:extLst>
              <a:ext uri="{FF2B5EF4-FFF2-40B4-BE49-F238E27FC236}">
                <a16:creationId xmlns:a16="http://schemas.microsoft.com/office/drawing/2014/main" id="{FE2C26E4-D962-4202-119A-0DE4628AD193}"/>
              </a:ext>
            </a:extLst>
          </p:cNvPr>
          <p:cNvGrpSpPr/>
          <p:nvPr/>
        </p:nvGrpSpPr>
        <p:grpSpPr>
          <a:xfrm>
            <a:off x="3250309" y="2463585"/>
            <a:ext cx="1800000" cy="1535973"/>
            <a:chOff x="7088269" y="2793026"/>
            <a:chExt cx="1800000" cy="1535973"/>
          </a:xfrm>
        </p:grpSpPr>
        <p:pic>
          <p:nvPicPr>
            <p:cNvPr id="50" name="Picture 49" descr="A red cherries with green leaves&#10;&#10;Description automatically generated">
              <a:extLst>
                <a:ext uri="{FF2B5EF4-FFF2-40B4-BE49-F238E27FC236}">
                  <a16:creationId xmlns:a16="http://schemas.microsoft.com/office/drawing/2014/main" id="{985F398A-0A3D-6BC5-A4B4-D8A1F05F706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52" name="Graphic 51" descr="Bowl outline">
              <a:extLst>
                <a:ext uri="{FF2B5EF4-FFF2-40B4-BE49-F238E27FC236}">
                  <a16:creationId xmlns:a16="http://schemas.microsoft.com/office/drawing/2014/main" id="{B7E4C766-2069-6341-7CD0-56544DC8F61C}"/>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7088269" y="3302340"/>
              <a:ext cx="1800000" cy="1026659"/>
            </a:xfrm>
            <a:prstGeom prst="rect">
              <a:avLst/>
            </a:prstGeom>
          </p:spPr>
        </p:pic>
        <p:pic>
          <p:nvPicPr>
            <p:cNvPr id="53" name="Picture 52" descr="A red apple with green leaf&#10;&#10;Description automatically generated">
              <a:extLst>
                <a:ext uri="{FF2B5EF4-FFF2-40B4-BE49-F238E27FC236}">
                  <a16:creationId xmlns:a16="http://schemas.microsoft.com/office/drawing/2014/main" id="{9CFC142B-FB00-576D-994A-CD73AC9C85A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54" name="Picture 53" descr="A red apple with green leaf&#10;&#10;Description automatically generated">
              <a:extLst>
                <a:ext uri="{FF2B5EF4-FFF2-40B4-BE49-F238E27FC236}">
                  <a16:creationId xmlns:a16="http://schemas.microsoft.com/office/drawing/2014/main" id="{CF7D26BF-C38C-D655-B99D-9B3C05AC694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55" name="Picture 54" descr="A red apple with green leaf&#10;&#10;Description automatically generated">
              <a:extLst>
                <a:ext uri="{FF2B5EF4-FFF2-40B4-BE49-F238E27FC236}">
                  <a16:creationId xmlns:a16="http://schemas.microsoft.com/office/drawing/2014/main" id="{7A93E68B-691E-1AFA-5C49-227D96DF3C2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56" name="Picture 55" descr="A red apple with green leaf&#10;&#10;Description automatically generated">
              <a:extLst>
                <a:ext uri="{FF2B5EF4-FFF2-40B4-BE49-F238E27FC236}">
                  <a16:creationId xmlns:a16="http://schemas.microsoft.com/office/drawing/2014/main" id="{F34C6870-58D2-9B98-3039-76655BD7CD4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58" name="Picture 57" descr="A red cherries with green leaves&#10;&#10;Description automatically generated">
              <a:extLst>
                <a:ext uri="{FF2B5EF4-FFF2-40B4-BE49-F238E27FC236}">
                  <a16:creationId xmlns:a16="http://schemas.microsoft.com/office/drawing/2014/main" id="{0E4F139F-22DD-9BD6-9680-62BAECCD486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59" name="Picture 58" descr="A red cherries with green leaves&#10;&#10;Description automatically generated">
              <a:extLst>
                <a:ext uri="{FF2B5EF4-FFF2-40B4-BE49-F238E27FC236}">
                  <a16:creationId xmlns:a16="http://schemas.microsoft.com/office/drawing/2014/main" id="{AF8DFAFF-4581-8E0D-8A0F-5D4D1F69DD5A}"/>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20427" y="2793026"/>
              <a:ext cx="360000" cy="360000"/>
            </a:xfrm>
            <a:prstGeom prst="rect">
              <a:avLst/>
            </a:prstGeom>
          </p:spPr>
        </p:pic>
        <p:pic>
          <p:nvPicPr>
            <p:cNvPr id="60" name="Picture 59" descr="A red cherries with green leaves&#10;&#10;Description automatically generated">
              <a:extLst>
                <a:ext uri="{FF2B5EF4-FFF2-40B4-BE49-F238E27FC236}">
                  <a16:creationId xmlns:a16="http://schemas.microsoft.com/office/drawing/2014/main" id="{824A5BA0-85A4-4BCA-52AE-5597C0A8F37F}"/>
                </a:ext>
              </a:extLst>
            </p:cNvPr>
            <p:cNvPicPr>
              <a:picLocks noChangeAspect="1"/>
            </p:cNvPicPr>
            <p:nvPr/>
          </p:nvPicPr>
          <p:blipFill>
            <a:blip r:embed="rId4">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nvGrpSpPr>
          <p:cNvPr id="102" name="Group 101">
            <a:extLst>
              <a:ext uri="{FF2B5EF4-FFF2-40B4-BE49-F238E27FC236}">
                <a16:creationId xmlns:a16="http://schemas.microsoft.com/office/drawing/2014/main" id="{96DF4BE5-491F-0104-4178-B3A4B010E9E7}"/>
              </a:ext>
            </a:extLst>
          </p:cNvPr>
          <p:cNvGrpSpPr/>
          <p:nvPr/>
        </p:nvGrpSpPr>
        <p:grpSpPr>
          <a:xfrm>
            <a:off x="7205938" y="2876438"/>
            <a:ext cx="1800000" cy="1114876"/>
            <a:chOff x="7205938" y="2968463"/>
            <a:chExt cx="1800000" cy="1114876"/>
          </a:xfrm>
        </p:grpSpPr>
        <p:pic>
          <p:nvPicPr>
            <p:cNvPr id="64" name="Picture 63" descr="A cartoon orange with a leaf&#10;&#10;Description automatically generated">
              <a:extLst>
                <a:ext uri="{FF2B5EF4-FFF2-40B4-BE49-F238E27FC236}">
                  <a16:creationId xmlns:a16="http://schemas.microsoft.com/office/drawing/2014/main" id="{8F48AC57-E543-D08C-F26A-13A0202AA7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41085" y="2968463"/>
              <a:ext cx="360000" cy="360000"/>
            </a:xfrm>
            <a:prstGeom prst="rect">
              <a:avLst/>
            </a:prstGeom>
          </p:spPr>
        </p:pic>
        <p:pic>
          <p:nvPicPr>
            <p:cNvPr id="65" name="Graphic 64" descr="Bowl outline">
              <a:extLst>
                <a:ext uri="{FF2B5EF4-FFF2-40B4-BE49-F238E27FC236}">
                  <a16:creationId xmlns:a16="http://schemas.microsoft.com/office/drawing/2014/main" id="{EBD70556-920F-3376-8E27-B494410D4664}"/>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7205938" y="3056680"/>
              <a:ext cx="1800000" cy="1026659"/>
            </a:xfrm>
            <a:prstGeom prst="rect">
              <a:avLst/>
            </a:prstGeom>
          </p:spPr>
        </p:pic>
        <p:pic>
          <p:nvPicPr>
            <p:cNvPr id="70" name="Picture 69" descr="A cartoon orange with a leaf&#10;&#10;Description automatically generated">
              <a:extLst>
                <a:ext uri="{FF2B5EF4-FFF2-40B4-BE49-F238E27FC236}">
                  <a16:creationId xmlns:a16="http://schemas.microsoft.com/office/drawing/2014/main" id="{8C180C21-09DF-359C-FB4F-764B475160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53526" y="2973049"/>
              <a:ext cx="360000" cy="360000"/>
            </a:xfrm>
            <a:prstGeom prst="rect">
              <a:avLst/>
            </a:prstGeom>
          </p:spPr>
        </p:pic>
      </p:grpSp>
      <p:grpSp>
        <p:nvGrpSpPr>
          <p:cNvPr id="74" name="Group 73">
            <a:extLst>
              <a:ext uri="{FF2B5EF4-FFF2-40B4-BE49-F238E27FC236}">
                <a16:creationId xmlns:a16="http://schemas.microsoft.com/office/drawing/2014/main" id="{C7B629CA-149B-40D0-B090-D120DE8462D8}"/>
              </a:ext>
            </a:extLst>
          </p:cNvPr>
          <p:cNvGrpSpPr/>
          <p:nvPr/>
        </p:nvGrpSpPr>
        <p:grpSpPr>
          <a:xfrm>
            <a:off x="1962467" y="4852448"/>
            <a:ext cx="1800000" cy="1418695"/>
            <a:chOff x="7088269" y="2910304"/>
            <a:chExt cx="1800000" cy="1418695"/>
          </a:xfrm>
        </p:grpSpPr>
        <p:pic>
          <p:nvPicPr>
            <p:cNvPr id="76" name="Graphic 75" descr="Bowl outline">
              <a:extLst>
                <a:ext uri="{FF2B5EF4-FFF2-40B4-BE49-F238E27FC236}">
                  <a16:creationId xmlns:a16="http://schemas.microsoft.com/office/drawing/2014/main" id="{45637942-FC45-9F10-3B64-D12517BB6ED6}"/>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7088269" y="3302340"/>
              <a:ext cx="1800000" cy="1026659"/>
            </a:xfrm>
            <a:prstGeom prst="rect">
              <a:avLst/>
            </a:prstGeom>
          </p:spPr>
        </p:pic>
        <p:pic>
          <p:nvPicPr>
            <p:cNvPr id="77" name="Picture 76" descr="A red apple with green leaf&#10;&#10;Description automatically generated">
              <a:extLst>
                <a:ext uri="{FF2B5EF4-FFF2-40B4-BE49-F238E27FC236}">
                  <a16:creationId xmlns:a16="http://schemas.microsoft.com/office/drawing/2014/main" id="{F7D6FA35-9EF6-5972-F869-2D24928990C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94225" y="2910304"/>
              <a:ext cx="360000" cy="360000"/>
            </a:xfrm>
            <a:prstGeom prst="rect">
              <a:avLst/>
            </a:prstGeom>
          </p:spPr>
        </p:pic>
        <p:pic>
          <p:nvPicPr>
            <p:cNvPr id="78" name="Picture 77" descr="A red apple with green leaf&#10;&#10;Description automatically generated">
              <a:extLst>
                <a:ext uri="{FF2B5EF4-FFF2-40B4-BE49-F238E27FC236}">
                  <a16:creationId xmlns:a16="http://schemas.microsoft.com/office/drawing/2014/main" id="{DCE610B0-D59A-33D3-EC44-8A9DB06AA6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79" name="Picture 78" descr="A red apple with green leaf&#10;&#10;Description automatically generated">
              <a:extLst>
                <a:ext uri="{FF2B5EF4-FFF2-40B4-BE49-F238E27FC236}">
                  <a16:creationId xmlns:a16="http://schemas.microsoft.com/office/drawing/2014/main" id="{EEBB491B-238F-3D97-4953-11F2D6E77BD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34225" y="3270304"/>
              <a:ext cx="360000" cy="360000"/>
            </a:xfrm>
            <a:prstGeom prst="rect">
              <a:avLst/>
            </a:prstGeom>
          </p:spPr>
        </p:pic>
        <p:pic>
          <p:nvPicPr>
            <p:cNvPr id="80" name="Picture 79" descr="A red apple with green leaf&#10;&#10;Description automatically generated">
              <a:extLst>
                <a:ext uri="{FF2B5EF4-FFF2-40B4-BE49-F238E27FC236}">
                  <a16:creationId xmlns:a16="http://schemas.microsoft.com/office/drawing/2014/main" id="{628DBE22-9A8E-90AA-5D22-F6ECF21E34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grpSp>
      <p:grpSp>
        <p:nvGrpSpPr>
          <p:cNvPr id="112" name="Group 111">
            <a:extLst>
              <a:ext uri="{FF2B5EF4-FFF2-40B4-BE49-F238E27FC236}">
                <a16:creationId xmlns:a16="http://schemas.microsoft.com/office/drawing/2014/main" id="{6A2AA737-6E17-AA46-3247-36D396FE1528}"/>
              </a:ext>
            </a:extLst>
          </p:cNvPr>
          <p:cNvGrpSpPr/>
          <p:nvPr/>
        </p:nvGrpSpPr>
        <p:grpSpPr>
          <a:xfrm>
            <a:off x="5383370" y="4911223"/>
            <a:ext cx="1800000" cy="1360624"/>
            <a:chOff x="4951755" y="4791782"/>
            <a:chExt cx="1800000" cy="1360624"/>
          </a:xfrm>
        </p:grpSpPr>
        <p:pic>
          <p:nvPicPr>
            <p:cNvPr id="85" name="Picture 84" descr="A red cherries with green leaves&#10;&#10;Description automatically generated">
              <a:extLst>
                <a:ext uri="{FF2B5EF4-FFF2-40B4-BE49-F238E27FC236}">
                  <a16:creationId xmlns:a16="http://schemas.microsoft.com/office/drawing/2014/main" id="{2F8341BC-60AF-71D1-793D-9E68339F8F00}"/>
                </a:ext>
              </a:extLst>
            </p:cNvPr>
            <p:cNvPicPr>
              <a:picLocks noChangeAspect="1"/>
            </p:cNvPicPr>
            <p:nvPr/>
          </p:nvPicPr>
          <p:blipFill>
            <a:blip r:embed="rId4">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440245" y="4798651"/>
              <a:ext cx="360000" cy="360000"/>
            </a:xfrm>
            <a:prstGeom prst="rect">
              <a:avLst/>
            </a:prstGeom>
          </p:spPr>
        </p:pic>
        <p:pic>
          <p:nvPicPr>
            <p:cNvPr id="86" name="Graphic 85" descr="Bowl outline">
              <a:extLst>
                <a:ext uri="{FF2B5EF4-FFF2-40B4-BE49-F238E27FC236}">
                  <a16:creationId xmlns:a16="http://schemas.microsoft.com/office/drawing/2014/main" id="{2581B6AA-2231-29B5-028B-B5E59DD58C74}"/>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4951755" y="5125747"/>
              <a:ext cx="1800000" cy="1026659"/>
            </a:xfrm>
            <a:prstGeom prst="rect">
              <a:avLst/>
            </a:prstGeom>
          </p:spPr>
        </p:pic>
        <p:pic>
          <p:nvPicPr>
            <p:cNvPr id="91" name="Picture 90" descr="A red cherries with green leaves&#10;&#10;Description automatically generated">
              <a:extLst>
                <a:ext uri="{FF2B5EF4-FFF2-40B4-BE49-F238E27FC236}">
                  <a16:creationId xmlns:a16="http://schemas.microsoft.com/office/drawing/2014/main" id="{CA451131-36EB-8888-0545-54D6D21744A3}"/>
                </a:ext>
              </a:extLst>
            </p:cNvPr>
            <p:cNvPicPr>
              <a:picLocks noChangeAspect="1"/>
            </p:cNvPicPr>
            <p:nvPr/>
          </p:nvPicPr>
          <p:blipFill>
            <a:blip r:embed="rId4">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327734" y="5160396"/>
              <a:ext cx="360000" cy="360000"/>
            </a:xfrm>
            <a:prstGeom prst="rect">
              <a:avLst/>
            </a:prstGeom>
          </p:spPr>
        </p:pic>
        <p:pic>
          <p:nvPicPr>
            <p:cNvPr id="92" name="Picture 91" descr="A red cherries with green leaves&#10;&#10;Description automatically generated">
              <a:extLst>
                <a:ext uri="{FF2B5EF4-FFF2-40B4-BE49-F238E27FC236}">
                  <a16:creationId xmlns:a16="http://schemas.microsoft.com/office/drawing/2014/main" id="{C6CE7792-3D41-7592-12A9-417B40E9F58C}"/>
                </a:ext>
              </a:extLst>
            </p:cNvPr>
            <p:cNvPicPr>
              <a:picLocks noChangeAspect="1"/>
            </p:cNvPicPr>
            <p:nvPr/>
          </p:nvPicPr>
          <p:blipFill>
            <a:blip r:embed="rId4">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851755" y="5177816"/>
              <a:ext cx="360000" cy="360000"/>
            </a:xfrm>
            <a:prstGeom prst="rect">
              <a:avLst/>
            </a:prstGeom>
          </p:spPr>
        </p:pic>
        <p:pic>
          <p:nvPicPr>
            <p:cNvPr id="93" name="Picture 92" descr="A red cherries with green leaves&#10;&#10;Description automatically generated">
              <a:extLst>
                <a:ext uri="{FF2B5EF4-FFF2-40B4-BE49-F238E27FC236}">
                  <a16:creationId xmlns:a16="http://schemas.microsoft.com/office/drawing/2014/main" id="{4DCAD0CB-BB36-4AA1-7751-0E9B0635791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821659" y="4791782"/>
              <a:ext cx="360000" cy="360000"/>
            </a:xfrm>
            <a:prstGeom prst="rect">
              <a:avLst/>
            </a:prstGeom>
          </p:spPr>
        </p:pic>
      </p:grpSp>
      <p:cxnSp>
        <p:nvCxnSpPr>
          <p:cNvPr id="94" name="Straight Connector 93">
            <a:extLst>
              <a:ext uri="{FF2B5EF4-FFF2-40B4-BE49-F238E27FC236}">
                <a16:creationId xmlns:a16="http://schemas.microsoft.com/office/drawing/2014/main" id="{61ABC8D5-10C9-24D9-03CF-25D5C6263277}"/>
              </a:ext>
            </a:extLst>
          </p:cNvPr>
          <p:cNvCxnSpPr>
            <a:cxnSpLocks/>
            <a:stCxn id="95" idx="2"/>
          </p:cNvCxnSpPr>
          <p:nvPr/>
        </p:nvCxnSpPr>
        <p:spPr>
          <a:xfrm flipH="1">
            <a:off x="5050309" y="2262691"/>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95" name="Rounded Rectangle 94">
            <a:extLst>
              <a:ext uri="{FF2B5EF4-FFF2-40B4-BE49-F238E27FC236}">
                <a16:creationId xmlns:a16="http://schemas.microsoft.com/office/drawing/2014/main" id="{1C279A92-98CE-F688-8838-30E254929178}"/>
              </a:ext>
            </a:extLst>
          </p:cNvPr>
          <p:cNvSpPr/>
          <p:nvPr/>
        </p:nvSpPr>
        <p:spPr>
          <a:xfrm>
            <a:off x="4469957" y="1722691"/>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the color of the fruit red?</a:t>
            </a:r>
          </a:p>
        </p:txBody>
      </p:sp>
      <p:sp>
        <p:nvSpPr>
          <p:cNvPr id="96" name="Rounded Rectangle 95">
            <a:extLst>
              <a:ext uri="{FF2B5EF4-FFF2-40B4-BE49-F238E27FC236}">
                <a16:creationId xmlns:a16="http://schemas.microsoft.com/office/drawing/2014/main" id="{8E8E65F8-83BE-A1E9-C71E-B769F937DB1C}"/>
              </a:ext>
            </a:extLst>
          </p:cNvPr>
          <p:cNvSpPr/>
          <p:nvPr/>
        </p:nvSpPr>
        <p:spPr>
          <a:xfrm>
            <a:off x="2474994" y="3743358"/>
            <a:ext cx="432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the shape of the fruit round/circle?</a:t>
            </a:r>
          </a:p>
        </p:txBody>
      </p:sp>
      <p:cxnSp>
        <p:nvCxnSpPr>
          <p:cNvPr id="99" name="Straight Connector 98">
            <a:extLst>
              <a:ext uri="{FF2B5EF4-FFF2-40B4-BE49-F238E27FC236}">
                <a16:creationId xmlns:a16="http://schemas.microsoft.com/office/drawing/2014/main" id="{AABBF8A5-2AC0-43A0-3564-D99B51951F96}"/>
              </a:ext>
            </a:extLst>
          </p:cNvPr>
          <p:cNvCxnSpPr>
            <a:cxnSpLocks/>
            <a:stCxn id="95" idx="2"/>
          </p:cNvCxnSpPr>
          <p:nvPr/>
        </p:nvCxnSpPr>
        <p:spPr>
          <a:xfrm>
            <a:off x="6089957" y="2262691"/>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05" name="Straight Connector 104">
            <a:extLst>
              <a:ext uri="{FF2B5EF4-FFF2-40B4-BE49-F238E27FC236}">
                <a16:creationId xmlns:a16="http://schemas.microsoft.com/office/drawing/2014/main" id="{CFF672D4-8F1D-59C5-1246-999C224D29E3}"/>
              </a:ext>
            </a:extLst>
          </p:cNvPr>
          <p:cNvCxnSpPr>
            <a:cxnSpLocks/>
            <a:stCxn id="96" idx="2"/>
          </p:cNvCxnSpPr>
          <p:nvPr/>
        </p:nvCxnSpPr>
        <p:spPr>
          <a:xfrm flipH="1">
            <a:off x="3762467" y="4283358"/>
            <a:ext cx="872527" cy="54750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4C854708-8405-AE27-FE77-63FDC0B76FCD}"/>
              </a:ext>
            </a:extLst>
          </p:cNvPr>
          <p:cNvCxnSpPr>
            <a:cxnSpLocks/>
            <a:stCxn id="96" idx="2"/>
          </p:cNvCxnSpPr>
          <p:nvPr/>
        </p:nvCxnSpPr>
        <p:spPr>
          <a:xfrm>
            <a:off x="4634994" y="4283358"/>
            <a:ext cx="748376" cy="614948"/>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8" name="TextBox 117">
            <a:extLst>
              <a:ext uri="{FF2B5EF4-FFF2-40B4-BE49-F238E27FC236}">
                <a16:creationId xmlns:a16="http://schemas.microsoft.com/office/drawing/2014/main" id="{2BDAAD2C-0B5E-2B8D-4BFA-F612EF713E0F}"/>
              </a:ext>
            </a:extLst>
          </p:cNvPr>
          <p:cNvSpPr txBox="1"/>
          <p:nvPr/>
        </p:nvSpPr>
        <p:spPr>
          <a:xfrm>
            <a:off x="339307" y="595286"/>
            <a:ext cx="2571241" cy="1569660"/>
          </a:xfrm>
          <a:custGeom>
            <a:avLst/>
            <a:gdLst>
              <a:gd name="connsiteX0" fmla="*/ 0 w 2571241"/>
              <a:gd name="connsiteY0" fmla="*/ 0 h 1569660"/>
              <a:gd name="connsiteX1" fmla="*/ 488536 w 2571241"/>
              <a:gd name="connsiteY1" fmla="*/ 0 h 1569660"/>
              <a:gd name="connsiteX2" fmla="*/ 925647 w 2571241"/>
              <a:gd name="connsiteY2" fmla="*/ 0 h 1569660"/>
              <a:gd name="connsiteX3" fmla="*/ 1491320 w 2571241"/>
              <a:gd name="connsiteY3" fmla="*/ 0 h 1569660"/>
              <a:gd name="connsiteX4" fmla="*/ 1979856 w 2571241"/>
              <a:gd name="connsiteY4" fmla="*/ 0 h 1569660"/>
              <a:gd name="connsiteX5" fmla="*/ 2571241 w 2571241"/>
              <a:gd name="connsiteY5" fmla="*/ 0 h 1569660"/>
              <a:gd name="connsiteX6" fmla="*/ 2571241 w 2571241"/>
              <a:gd name="connsiteY6" fmla="*/ 554613 h 1569660"/>
              <a:gd name="connsiteX7" fmla="*/ 2571241 w 2571241"/>
              <a:gd name="connsiteY7" fmla="*/ 1077833 h 1569660"/>
              <a:gd name="connsiteX8" fmla="*/ 2571241 w 2571241"/>
              <a:gd name="connsiteY8" fmla="*/ 1569660 h 1569660"/>
              <a:gd name="connsiteX9" fmla="*/ 2108418 w 2571241"/>
              <a:gd name="connsiteY9" fmla="*/ 1569660 h 1569660"/>
              <a:gd name="connsiteX10" fmla="*/ 1594169 w 2571241"/>
              <a:gd name="connsiteY10" fmla="*/ 1569660 h 1569660"/>
              <a:gd name="connsiteX11" fmla="*/ 1079921 w 2571241"/>
              <a:gd name="connsiteY11" fmla="*/ 1569660 h 1569660"/>
              <a:gd name="connsiteX12" fmla="*/ 591385 w 2571241"/>
              <a:gd name="connsiteY12" fmla="*/ 1569660 h 1569660"/>
              <a:gd name="connsiteX13" fmla="*/ 0 w 2571241"/>
              <a:gd name="connsiteY13" fmla="*/ 1569660 h 1569660"/>
              <a:gd name="connsiteX14" fmla="*/ 0 w 2571241"/>
              <a:gd name="connsiteY14" fmla="*/ 1015047 h 1569660"/>
              <a:gd name="connsiteX15" fmla="*/ 0 w 2571241"/>
              <a:gd name="connsiteY15" fmla="*/ 460434 h 1569660"/>
              <a:gd name="connsiteX16" fmla="*/ 0 w 2571241"/>
              <a:gd name="connsiteY16"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1241" h="1569660" extrusionOk="0">
                <a:moveTo>
                  <a:pt x="0" y="0"/>
                </a:moveTo>
                <a:cubicBezTo>
                  <a:pt x="165749" y="-46534"/>
                  <a:pt x="254884" y="53190"/>
                  <a:pt x="488536" y="0"/>
                </a:cubicBezTo>
                <a:cubicBezTo>
                  <a:pt x="722188" y="-53190"/>
                  <a:pt x="713506" y="46214"/>
                  <a:pt x="925647" y="0"/>
                </a:cubicBezTo>
                <a:cubicBezTo>
                  <a:pt x="1137788" y="-46214"/>
                  <a:pt x="1373428" y="39971"/>
                  <a:pt x="1491320" y="0"/>
                </a:cubicBezTo>
                <a:cubicBezTo>
                  <a:pt x="1609212" y="-39971"/>
                  <a:pt x="1845758" y="20187"/>
                  <a:pt x="1979856" y="0"/>
                </a:cubicBezTo>
                <a:cubicBezTo>
                  <a:pt x="2113954" y="-20187"/>
                  <a:pt x="2443695" y="55220"/>
                  <a:pt x="2571241" y="0"/>
                </a:cubicBezTo>
                <a:cubicBezTo>
                  <a:pt x="2574047" y="224270"/>
                  <a:pt x="2561339" y="328034"/>
                  <a:pt x="2571241" y="554613"/>
                </a:cubicBezTo>
                <a:cubicBezTo>
                  <a:pt x="2581143" y="781192"/>
                  <a:pt x="2562127" y="833896"/>
                  <a:pt x="2571241" y="1077833"/>
                </a:cubicBezTo>
                <a:cubicBezTo>
                  <a:pt x="2580355" y="1321770"/>
                  <a:pt x="2564556" y="1453710"/>
                  <a:pt x="2571241" y="1569660"/>
                </a:cubicBezTo>
                <a:cubicBezTo>
                  <a:pt x="2412710" y="1587754"/>
                  <a:pt x="2329579" y="1562614"/>
                  <a:pt x="2108418" y="1569660"/>
                </a:cubicBezTo>
                <a:cubicBezTo>
                  <a:pt x="1887257" y="1576706"/>
                  <a:pt x="1814223" y="1563988"/>
                  <a:pt x="1594169" y="1569660"/>
                </a:cubicBezTo>
                <a:cubicBezTo>
                  <a:pt x="1374115" y="1575332"/>
                  <a:pt x="1224127" y="1544545"/>
                  <a:pt x="1079921" y="1569660"/>
                </a:cubicBezTo>
                <a:cubicBezTo>
                  <a:pt x="935715" y="1594775"/>
                  <a:pt x="797950" y="1544008"/>
                  <a:pt x="591385" y="1569660"/>
                </a:cubicBezTo>
                <a:cubicBezTo>
                  <a:pt x="384820" y="1595312"/>
                  <a:pt x="170633" y="1540584"/>
                  <a:pt x="0" y="1569660"/>
                </a:cubicBezTo>
                <a:cubicBezTo>
                  <a:pt x="-30494" y="1401409"/>
                  <a:pt x="8881" y="1187631"/>
                  <a:pt x="0" y="1015047"/>
                </a:cubicBezTo>
                <a:cubicBezTo>
                  <a:pt x="-8881" y="842463"/>
                  <a:pt x="30028" y="737608"/>
                  <a:pt x="0" y="460434"/>
                </a:cubicBezTo>
                <a:cubicBezTo>
                  <a:pt x="-30028" y="183260"/>
                  <a:pt x="13643" y="145837"/>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For the most part, </a:t>
            </a:r>
            <a:r>
              <a:rPr lang="en-US" sz="2400" b="1" dirty="0"/>
              <a:t>classification trees </a:t>
            </a:r>
            <a:r>
              <a:rPr lang="en-US" sz="2400" dirty="0"/>
              <a:t>are easy to work with</a:t>
            </a:r>
            <a:endParaRPr lang="en-PH" sz="2400" b="1" dirty="0"/>
          </a:p>
        </p:txBody>
      </p:sp>
      <p:sp>
        <p:nvSpPr>
          <p:cNvPr id="119" name="TextBox 118">
            <a:extLst>
              <a:ext uri="{FF2B5EF4-FFF2-40B4-BE49-F238E27FC236}">
                <a16:creationId xmlns:a16="http://schemas.microsoft.com/office/drawing/2014/main" id="{FA11C534-8281-5A93-F0B5-16B8DF9B6D6C}"/>
              </a:ext>
            </a:extLst>
          </p:cNvPr>
          <p:cNvSpPr txBox="1"/>
          <p:nvPr/>
        </p:nvSpPr>
        <p:spPr>
          <a:xfrm>
            <a:off x="4771717" y="2317736"/>
            <a:ext cx="537070" cy="323165"/>
          </a:xfrm>
          <a:prstGeom prst="rect">
            <a:avLst/>
          </a:prstGeom>
          <a:noFill/>
        </p:spPr>
        <p:txBody>
          <a:bodyPr wrap="none" rtlCol="0">
            <a:spAutoFit/>
          </a:bodyPr>
          <a:lstStyle/>
          <a:p>
            <a:r>
              <a:rPr lang="en-US" sz="1500" b="1" dirty="0">
                <a:solidFill>
                  <a:srgbClr val="00B050"/>
                </a:solidFill>
              </a:rPr>
              <a:t>True</a:t>
            </a:r>
          </a:p>
        </p:txBody>
      </p:sp>
      <p:sp>
        <p:nvSpPr>
          <p:cNvPr id="120" name="TextBox 119">
            <a:extLst>
              <a:ext uri="{FF2B5EF4-FFF2-40B4-BE49-F238E27FC236}">
                <a16:creationId xmlns:a16="http://schemas.microsoft.com/office/drawing/2014/main" id="{3EF7C79D-F322-3985-5769-B50B999AC2B9}"/>
              </a:ext>
            </a:extLst>
          </p:cNvPr>
          <p:cNvSpPr txBox="1"/>
          <p:nvPr/>
        </p:nvSpPr>
        <p:spPr>
          <a:xfrm>
            <a:off x="6705119" y="2346242"/>
            <a:ext cx="581762" cy="323165"/>
          </a:xfrm>
          <a:prstGeom prst="rect">
            <a:avLst/>
          </a:prstGeom>
          <a:noFill/>
        </p:spPr>
        <p:txBody>
          <a:bodyPr wrap="none" rtlCol="0">
            <a:spAutoFit/>
          </a:bodyPr>
          <a:lstStyle/>
          <a:p>
            <a:r>
              <a:rPr lang="en-US" sz="1500" b="1" dirty="0">
                <a:solidFill>
                  <a:srgbClr val="FF0000"/>
                </a:solidFill>
              </a:rPr>
              <a:t>False</a:t>
            </a:r>
          </a:p>
        </p:txBody>
      </p:sp>
      <p:sp>
        <p:nvSpPr>
          <p:cNvPr id="121" name="TextBox 120">
            <a:extLst>
              <a:ext uri="{FF2B5EF4-FFF2-40B4-BE49-F238E27FC236}">
                <a16:creationId xmlns:a16="http://schemas.microsoft.com/office/drawing/2014/main" id="{F35BDE0A-3539-A5E1-4CAA-3A9F8E036C84}"/>
              </a:ext>
            </a:extLst>
          </p:cNvPr>
          <p:cNvSpPr txBox="1"/>
          <p:nvPr/>
        </p:nvSpPr>
        <p:spPr>
          <a:xfrm>
            <a:off x="3319821" y="4401600"/>
            <a:ext cx="537070" cy="323165"/>
          </a:xfrm>
          <a:prstGeom prst="rect">
            <a:avLst/>
          </a:prstGeom>
          <a:noFill/>
        </p:spPr>
        <p:txBody>
          <a:bodyPr wrap="none" rtlCol="0">
            <a:spAutoFit/>
          </a:bodyPr>
          <a:lstStyle/>
          <a:p>
            <a:r>
              <a:rPr lang="en-US" sz="1500" b="1" dirty="0">
                <a:solidFill>
                  <a:srgbClr val="00B050"/>
                </a:solidFill>
              </a:rPr>
              <a:t>True</a:t>
            </a:r>
          </a:p>
        </p:txBody>
      </p:sp>
      <p:sp>
        <p:nvSpPr>
          <p:cNvPr id="122" name="TextBox 121">
            <a:extLst>
              <a:ext uri="{FF2B5EF4-FFF2-40B4-BE49-F238E27FC236}">
                <a16:creationId xmlns:a16="http://schemas.microsoft.com/office/drawing/2014/main" id="{1852284D-FFC8-0FB7-7A2B-BB5A6245821B}"/>
              </a:ext>
            </a:extLst>
          </p:cNvPr>
          <p:cNvSpPr txBox="1"/>
          <p:nvPr/>
        </p:nvSpPr>
        <p:spPr>
          <a:xfrm>
            <a:off x="5253223" y="4430106"/>
            <a:ext cx="581762" cy="323165"/>
          </a:xfrm>
          <a:prstGeom prst="rect">
            <a:avLst/>
          </a:prstGeom>
          <a:noFill/>
        </p:spPr>
        <p:txBody>
          <a:bodyPr wrap="none" rtlCol="0">
            <a:spAutoFit/>
          </a:bodyPr>
          <a:lstStyle/>
          <a:p>
            <a:r>
              <a:rPr lang="en-US" sz="1500" b="1" dirty="0">
                <a:solidFill>
                  <a:srgbClr val="FF0000"/>
                </a:solidFill>
              </a:rPr>
              <a:t>False</a:t>
            </a:r>
          </a:p>
        </p:txBody>
      </p:sp>
    </p:spTree>
    <p:extLst>
      <p:ext uri="{BB962C8B-B14F-4D97-AF65-F5344CB8AC3E}">
        <p14:creationId xmlns:p14="http://schemas.microsoft.com/office/powerpoint/2010/main" val="197436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dissolve">
                                      <p:cBhvr>
                                        <p:cTn id="7"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4492DBF7-ED74-CCE2-CF6A-3BAACCB9BECC}"/>
              </a:ext>
            </a:extLst>
          </p:cNvPr>
          <p:cNvGrpSpPr/>
          <p:nvPr/>
        </p:nvGrpSpPr>
        <p:grpSpPr>
          <a:xfrm>
            <a:off x="5196000" y="217962"/>
            <a:ext cx="1800000" cy="1791583"/>
            <a:chOff x="7088269" y="2537416"/>
            <a:chExt cx="1800000" cy="1791583"/>
          </a:xfrm>
        </p:grpSpPr>
        <p:pic>
          <p:nvPicPr>
            <p:cNvPr id="12" name="Picture 11" descr="A red cherries with green leaves&#10;&#10;Description automatically generated">
              <a:extLst>
                <a:ext uri="{FF2B5EF4-FFF2-40B4-BE49-F238E27FC236}">
                  <a16:creationId xmlns:a16="http://schemas.microsoft.com/office/drawing/2014/main" id="{1682EEE6-E2B5-EF2B-DC66-E7D063BD2B3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14" name="Picture 13" descr="A cartoon orange with a leaf&#10;&#10;Description automatically generated">
              <a:extLst>
                <a:ext uri="{FF2B5EF4-FFF2-40B4-BE49-F238E27FC236}">
                  <a16:creationId xmlns:a16="http://schemas.microsoft.com/office/drawing/2014/main" id="{87263B1F-B875-A276-44AA-C46B8B9273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18" name="Graphic 17" descr="Bowl outline">
              <a:extLst>
                <a:ext uri="{FF2B5EF4-FFF2-40B4-BE49-F238E27FC236}">
                  <a16:creationId xmlns:a16="http://schemas.microsoft.com/office/drawing/2014/main" id="{3A1A595E-96B8-11C6-68AB-50B3991BAAB2}"/>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7088269" y="3302340"/>
              <a:ext cx="1800000" cy="1026659"/>
            </a:xfrm>
            <a:prstGeom prst="rect">
              <a:avLst/>
            </a:prstGeom>
          </p:spPr>
        </p:pic>
        <p:pic>
          <p:nvPicPr>
            <p:cNvPr id="22" name="Picture 21" descr="A red apple with green leaf&#10;&#10;Description automatically generated">
              <a:extLst>
                <a:ext uri="{FF2B5EF4-FFF2-40B4-BE49-F238E27FC236}">
                  <a16:creationId xmlns:a16="http://schemas.microsoft.com/office/drawing/2014/main" id="{441ED67A-B599-EF90-6EAF-16E80B389A6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23" name="Picture 22" descr="A red apple with green leaf&#10;&#10;Description automatically generated">
              <a:extLst>
                <a:ext uri="{FF2B5EF4-FFF2-40B4-BE49-F238E27FC236}">
                  <a16:creationId xmlns:a16="http://schemas.microsoft.com/office/drawing/2014/main" id="{27435327-29DD-6374-9E02-3B91C36EC9D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24" name="Picture 23" descr="A red apple with green leaf&#10;&#10;Description automatically generated">
              <a:extLst>
                <a:ext uri="{FF2B5EF4-FFF2-40B4-BE49-F238E27FC236}">
                  <a16:creationId xmlns:a16="http://schemas.microsoft.com/office/drawing/2014/main" id="{9516B896-3594-54AA-DE57-9C2545F2A4F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25" name="Picture 24" descr="A red apple with green leaf&#10;&#10;Description automatically generated">
              <a:extLst>
                <a:ext uri="{FF2B5EF4-FFF2-40B4-BE49-F238E27FC236}">
                  <a16:creationId xmlns:a16="http://schemas.microsoft.com/office/drawing/2014/main" id="{CA4E6A29-4ACF-F43E-3F5F-9AD1B07AF1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26" name="Picture 25" descr="A cartoon orange with a leaf&#10;&#10;Description automatically generated">
              <a:extLst>
                <a:ext uri="{FF2B5EF4-FFF2-40B4-BE49-F238E27FC236}">
                  <a16:creationId xmlns:a16="http://schemas.microsoft.com/office/drawing/2014/main" id="{077F2D64-0B80-F8CD-B2D0-7AE83F55E1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27" name="Picture 26" descr="A red cherries with green leaves&#10;&#10;Description automatically generated">
              <a:extLst>
                <a:ext uri="{FF2B5EF4-FFF2-40B4-BE49-F238E27FC236}">
                  <a16:creationId xmlns:a16="http://schemas.microsoft.com/office/drawing/2014/main" id="{29321C3E-63F7-1E88-A699-E1940B3BA4C9}"/>
                </a:ext>
              </a:extLst>
            </p:cNvPr>
            <p:cNvPicPr>
              <a:picLocks noChangeAspect="1"/>
            </p:cNvPicPr>
            <p:nvPr/>
          </p:nvPicPr>
          <p:blipFill>
            <a:blip r:embed="rId4">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28" name="Picture 27" descr="A red cherries with green leaves&#10;&#10;Description automatically generated">
              <a:extLst>
                <a:ext uri="{FF2B5EF4-FFF2-40B4-BE49-F238E27FC236}">
                  <a16:creationId xmlns:a16="http://schemas.microsoft.com/office/drawing/2014/main" id="{9B068A14-B9C5-D50D-A7A6-C66B28BC726D}"/>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29" name="Picture 28" descr="A red cherries with green leaves&#10;&#10;Description automatically generated">
              <a:extLst>
                <a:ext uri="{FF2B5EF4-FFF2-40B4-BE49-F238E27FC236}">
                  <a16:creationId xmlns:a16="http://schemas.microsoft.com/office/drawing/2014/main" id="{9B23C7E9-37D6-E6AE-F477-530F80FA5B6E}"/>
                </a:ext>
              </a:extLst>
            </p:cNvPr>
            <p:cNvPicPr>
              <a:picLocks noChangeAspect="1"/>
            </p:cNvPicPr>
            <p:nvPr/>
          </p:nvPicPr>
          <p:blipFill>
            <a:blip r:embed="rId4">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nvGrpSpPr>
          <p:cNvPr id="31" name="Group 30">
            <a:extLst>
              <a:ext uri="{FF2B5EF4-FFF2-40B4-BE49-F238E27FC236}">
                <a16:creationId xmlns:a16="http://schemas.microsoft.com/office/drawing/2014/main" id="{FE2C26E4-D962-4202-119A-0DE4628AD193}"/>
              </a:ext>
            </a:extLst>
          </p:cNvPr>
          <p:cNvGrpSpPr/>
          <p:nvPr/>
        </p:nvGrpSpPr>
        <p:grpSpPr>
          <a:xfrm>
            <a:off x="3250309" y="2463585"/>
            <a:ext cx="1800000" cy="1535973"/>
            <a:chOff x="7088269" y="2793026"/>
            <a:chExt cx="1800000" cy="1535973"/>
          </a:xfrm>
        </p:grpSpPr>
        <p:pic>
          <p:nvPicPr>
            <p:cNvPr id="50" name="Picture 49" descr="A red cherries with green leaves&#10;&#10;Description automatically generated">
              <a:extLst>
                <a:ext uri="{FF2B5EF4-FFF2-40B4-BE49-F238E27FC236}">
                  <a16:creationId xmlns:a16="http://schemas.microsoft.com/office/drawing/2014/main" id="{985F398A-0A3D-6BC5-A4B4-D8A1F05F7064}"/>
                </a:ext>
              </a:extLst>
            </p:cNvPr>
            <p:cNvPicPr>
              <a:picLocks noChangeAspect="1"/>
            </p:cNvPicPr>
            <p:nvPr/>
          </p:nvPicPr>
          <p:blipFill>
            <a:blip r:embed="rId4">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52" name="Graphic 51" descr="Bowl outline">
              <a:extLst>
                <a:ext uri="{FF2B5EF4-FFF2-40B4-BE49-F238E27FC236}">
                  <a16:creationId xmlns:a16="http://schemas.microsoft.com/office/drawing/2014/main" id="{B7E4C766-2069-6341-7CD0-56544DC8F61C}"/>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7088269" y="3302340"/>
              <a:ext cx="1800000" cy="1026659"/>
            </a:xfrm>
            <a:prstGeom prst="rect">
              <a:avLst/>
            </a:prstGeom>
          </p:spPr>
        </p:pic>
        <p:pic>
          <p:nvPicPr>
            <p:cNvPr id="53" name="Picture 52" descr="A red apple with green leaf&#10;&#10;Description automatically generated">
              <a:extLst>
                <a:ext uri="{FF2B5EF4-FFF2-40B4-BE49-F238E27FC236}">
                  <a16:creationId xmlns:a16="http://schemas.microsoft.com/office/drawing/2014/main" id="{9CFC142B-FB00-576D-994A-CD73AC9C85A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54" name="Picture 53" descr="A red apple with green leaf&#10;&#10;Description automatically generated">
              <a:extLst>
                <a:ext uri="{FF2B5EF4-FFF2-40B4-BE49-F238E27FC236}">
                  <a16:creationId xmlns:a16="http://schemas.microsoft.com/office/drawing/2014/main" id="{CF7D26BF-C38C-D655-B99D-9B3C05AC694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55" name="Picture 54" descr="A red apple with green leaf&#10;&#10;Description automatically generated">
              <a:extLst>
                <a:ext uri="{FF2B5EF4-FFF2-40B4-BE49-F238E27FC236}">
                  <a16:creationId xmlns:a16="http://schemas.microsoft.com/office/drawing/2014/main" id="{7A93E68B-691E-1AFA-5C49-227D96DF3C2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56" name="Picture 55" descr="A red apple with green leaf&#10;&#10;Description automatically generated">
              <a:extLst>
                <a:ext uri="{FF2B5EF4-FFF2-40B4-BE49-F238E27FC236}">
                  <a16:creationId xmlns:a16="http://schemas.microsoft.com/office/drawing/2014/main" id="{F34C6870-58D2-9B98-3039-76655BD7CD4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58" name="Picture 57" descr="A red cherries with green leaves&#10;&#10;Description automatically generated">
              <a:extLst>
                <a:ext uri="{FF2B5EF4-FFF2-40B4-BE49-F238E27FC236}">
                  <a16:creationId xmlns:a16="http://schemas.microsoft.com/office/drawing/2014/main" id="{0E4F139F-22DD-9BD6-9680-62BAECCD486B}"/>
                </a:ext>
              </a:extLst>
            </p:cNvPr>
            <p:cNvPicPr>
              <a:picLocks noChangeAspect="1"/>
            </p:cNvPicPr>
            <p:nvPr/>
          </p:nvPicPr>
          <p:blipFill>
            <a:blip r:embed="rId4">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59" name="Picture 58" descr="A red cherries with green leaves&#10;&#10;Description automatically generated">
              <a:extLst>
                <a:ext uri="{FF2B5EF4-FFF2-40B4-BE49-F238E27FC236}">
                  <a16:creationId xmlns:a16="http://schemas.microsoft.com/office/drawing/2014/main" id="{AF8DFAFF-4581-8E0D-8A0F-5D4D1F69DD5A}"/>
                </a:ext>
              </a:extLst>
            </p:cNvPr>
            <p:cNvPicPr>
              <a:picLocks noChangeAspect="1"/>
            </p:cNvPicPr>
            <p:nvPr/>
          </p:nvPicPr>
          <p:blipFill>
            <a:blip r:embed="rId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20427" y="2793026"/>
              <a:ext cx="360000" cy="360000"/>
            </a:xfrm>
            <a:prstGeom prst="rect">
              <a:avLst/>
            </a:prstGeom>
          </p:spPr>
        </p:pic>
        <p:pic>
          <p:nvPicPr>
            <p:cNvPr id="60" name="Picture 59" descr="A red cherries with green leaves&#10;&#10;Description automatically generated">
              <a:extLst>
                <a:ext uri="{FF2B5EF4-FFF2-40B4-BE49-F238E27FC236}">
                  <a16:creationId xmlns:a16="http://schemas.microsoft.com/office/drawing/2014/main" id="{824A5BA0-85A4-4BCA-52AE-5597C0A8F37F}"/>
                </a:ext>
              </a:extLst>
            </p:cNvPr>
            <p:cNvPicPr>
              <a:picLocks noChangeAspect="1"/>
            </p:cNvPicPr>
            <p:nvPr/>
          </p:nvPicPr>
          <p:blipFill>
            <a:blip r:embed="rId4">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nvGrpSpPr>
          <p:cNvPr id="102" name="Group 101">
            <a:extLst>
              <a:ext uri="{FF2B5EF4-FFF2-40B4-BE49-F238E27FC236}">
                <a16:creationId xmlns:a16="http://schemas.microsoft.com/office/drawing/2014/main" id="{96DF4BE5-491F-0104-4178-B3A4B010E9E7}"/>
              </a:ext>
            </a:extLst>
          </p:cNvPr>
          <p:cNvGrpSpPr/>
          <p:nvPr/>
        </p:nvGrpSpPr>
        <p:grpSpPr>
          <a:xfrm>
            <a:off x="7205938" y="2876438"/>
            <a:ext cx="1800000" cy="1114876"/>
            <a:chOff x="7205938" y="2968463"/>
            <a:chExt cx="1800000" cy="1114876"/>
          </a:xfrm>
        </p:grpSpPr>
        <p:pic>
          <p:nvPicPr>
            <p:cNvPr id="64" name="Picture 63" descr="A cartoon orange with a leaf&#10;&#10;Description automatically generated">
              <a:extLst>
                <a:ext uri="{FF2B5EF4-FFF2-40B4-BE49-F238E27FC236}">
                  <a16:creationId xmlns:a16="http://schemas.microsoft.com/office/drawing/2014/main" id="{8F48AC57-E543-D08C-F26A-13A0202AA7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41085" y="2968463"/>
              <a:ext cx="360000" cy="360000"/>
            </a:xfrm>
            <a:prstGeom prst="rect">
              <a:avLst/>
            </a:prstGeom>
          </p:spPr>
        </p:pic>
        <p:pic>
          <p:nvPicPr>
            <p:cNvPr id="65" name="Graphic 64" descr="Bowl outline">
              <a:extLst>
                <a:ext uri="{FF2B5EF4-FFF2-40B4-BE49-F238E27FC236}">
                  <a16:creationId xmlns:a16="http://schemas.microsoft.com/office/drawing/2014/main" id="{EBD70556-920F-3376-8E27-B494410D4664}"/>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7205938" y="3056680"/>
              <a:ext cx="1800000" cy="1026659"/>
            </a:xfrm>
            <a:prstGeom prst="rect">
              <a:avLst/>
            </a:prstGeom>
          </p:spPr>
        </p:pic>
        <p:pic>
          <p:nvPicPr>
            <p:cNvPr id="70" name="Picture 69" descr="A cartoon orange with a leaf&#10;&#10;Description automatically generated">
              <a:extLst>
                <a:ext uri="{FF2B5EF4-FFF2-40B4-BE49-F238E27FC236}">
                  <a16:creationId xmlns:a16="http://schemas.microsoft.com/office/drawing/2014/main" id="{8C180C21-09DF-359C-FB4F-764B475160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53526" y="2973049"/>
              <a:ext cx="360000" cy="360000"/>
            </a:xfrm>
            <a:prstGeom prst="rect">
              <a:avLst/>
            </a:prstGeom>
          </p:spPr>
        </p:pic>
      </p:grpSp>
      <p:grpSp>
        <p:nvGrpSpPr>
          <p:cNvPr id="74" name="Group 73">
            <a:extLst>
              <a:ext uri="{FF2B5EF4-FFF2-40B4-BE49-F238E27FC236}">
                <a16:creationId xmlns:a16="http://schemas.microsoft.com/office/drawing/2014/main" id="{C7B629CA-149B-40D0-B090-D120DE8462D8}"/>
              </a:ext>
            </a:extLst>
          </p:cNvPr>
          <p:cNvGrpSpPr/>
          <p:nvPr/>
        </p:nvGrpSpPr>
        <p:grpSpPr>
          <a:xfrm>
            <a:off x="1962467" y="4852448"/>
            <a:ext cx="1800000" cy="1418695"/>
            <a:chOff x="7088269" y="2910304"/>
            <a:chExt cx="1800000" cy="1418695"/>
          </a:xfrm>
        </p:grpSpPr>
        <p:pic>
          <p:nvPicPr>
            <p:cNvPr id="76" name="Graphic 75" descr="Bowl outline">
              <a:extLst>
                <a:ext uri="{FF2B5EF4-FFF2-40B4-BE49-F238E27FC236}">
                  <a16:creationId xmlns:a16="http://schemas.microsoft.com/office/drawing/2014/main" id="{45637942-FC45-9F10-3B64-D12517BB6ED6}"/>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7088269" y="3302340"/>
              <a:ext cx="1800000" cy="1026659"/>
            </a:xfrm>
            <a:prstGeom prst="rect">
              <a:avLst/>
            </a:prstGeom>
          </p:spPr>
        </p:pic>
        <p:pic>
          <p:nvPicPr>
            <p:cNvPr id="77" name="Picture 76" descr="A red apple with green leaf&#10;&#10;Description automatically generated">
              <a:extLst>
                <a:ext uri="{FF2B5EF4-FFF2-40B4-BE49-F238E27FC236}">
                  <a16:creationId xmlns:a16="http://schemas.microsoft.com/office/drawing/2014/main" id="{F7D6FA35-9EF6-5972-F869-2D24928990C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94225" y="2910304"/>
              <a:ext cx="360000" cy="360000"/>
            </a:xfrm>
            <a:prstGeom prst="rect">
              <a:avLst/>
            </a:prstGeom>
          </p:spPr>
        </p:pic>
        <p:pic>
          <p:nvPicPr>
            <p:cNvPr id="78" name="Picture 77" descr="A red apple with green leaf&#10;&#10;Description automatically generated">
              <a:extLst>
                <a:ext uri="{FF2B5EF4-FFF2-40B4-BE49-F238E27FC236}">
                  <a16:creationId xmlns:a16="http://schemas.microsoft.com/office/drawing/2014/main" id="{DCE610B0-D59A-33D3-EC44-8A9DB06AA6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79" name="Picture 78" descr="A red apple with green leaf&#10;&#10;Description automatically generated">
              <a:extLst>
                <a:ext uri="{FF2B5EF4-FFF2-40B4-BE49-F238E27FC236}">
                  <a16:creationId xmlns:a16="http://schemas.microsoft.com/office/drawing/2014/main" id="{EEBB491B-238F-3D97-4953-11F2D6E77BD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34225" y="3270304"/>
              <a:ext cx="360000" cy="360000"/>
            </a:xfrm>
            <a:prstGeom prst="rect">
              <a:avLst/>
            </a:prstGeom>
          </p:spPr>
        </p:pic>
        <p:pic>
          <p:nvPicPr>
            <p:cNvPr id="80" name="Picture 79" descr="A red apple with green leaf&#10;&#10;Description automatically generated">
              <a:extLst>
                <a:ext uri="{FF2B5EF4-FFF2-40B4-BE49-F238E27FC236}">
                  <a16:creationId xmlns:a16="http://schemas.microsoft.com/office/drawing/2014/main" id="{628DBE22-9A8E-90AA-5D22-F6ECF21E34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grpSp>
      <p:grpSp>
        <p:nvGrpSpPr>
          <p:cNvPr id="112" name="Group 111">
            <a:extLst>
              <a:ext uri="{FF2B5EF4-FFF2-40B4-BE49-F238E27FC236}">
                <a16:creationId xmlns:a16="http://schemas.microsoft.com/office/drawing/2014/main" id="{6A2AA737-6E17-AA46-3247-36D396FE1528}"/>
              </a:ext>
            </a:extLst>
          </p:cNvPr>
          <p:cNvGrpSpPr/>
          <p:nvPr/>
        </p:nvGrpSpPr>
        <p:grpSpPr>
          <a:xfrm>
            <a:off x="5383370" y="4911223"/>
            <a:ext cx="1800000" cy="1360624"/>
            <a:chOff x="4951755" y="4791782"/>
            <a:chExt cx="1800000" cy="1360624"/>
          </a:xfrm>
        </p:grpSpPr>
        <p:pic>
          <p:nvPicPr>
            <p:cNvPr id="85" name="Picture 84" descr="A red cherries with green leaves&#10;&#10;Description automatically generated">
              <a:extLst>
                <a:ext uri="{FF2B5EF4-FFF2-40B4-BE49-F238E27FC236}">
                  <a16:creationId xmlns:a16="http://schemas.microsoft.com/office/drawing/2014/main" id="{2F8341BC-60AF-71D1-793D-9E68339F8F00}"/>
                </a:ext>
              </a:extLst>
            </p:cNvPr>
            <p:cNvPicPr>
              <a:picLocks noChangeAspect="1"/>
            </p:cNvPicPr>
            <p:nvPr/>
          </p:nvPicPr>
          <p:blipFill>
            <a:blip r:embed="rId4">
              <a:extLst>
                <a:ext uri="{BEBA8EAE-BF5A-486C-A8C5-ECC9F3942E4B}">
                  <a14:imgProps xmlns:a14="http://schemas.microsoft.com/office/drawing/2010/main">
                    <a14:imgLayer r:embed="rId1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440245" y="4798651"/>
              <a:ext cx="360000" cy="360000"/>
            </a:xfrm>
            <a:prstGeom prst="rect">
              <a:avLst/>
            </a:prstGeom>
          </p:spPr>
        </p:pic>
        <p:pic>
          <p:nvPicPr>
            <p:cNvPr id="86" name="Graphic 85" descr="Bowl outline">
              <a:extLst>
                <a:ext uri="{FF2B5EF4-FFF2-40B4-BE49-F238E27FC236}">
                  <a16:creationId xmlns:a16="http://schemas.microsoft.com/office/drawing/2014/main" id="{2581B6AA-2231-29B5-028B-B5E59DD58C74}"/>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4951755" y="5125747"/>
              <a:ext cx="1800000" cy="1026659"/>
            </a:xfrm>
            <a:prstGeom prst="rect">
              <a:avLst/>
            </a:prstGeom>
          </p:spPr>
        </p:pic>
        <p:pic>
          <p:nvPicPr>
            <p:cNvPr id="91" name="Picture 90" descr="A red cherries with green leaves&#10;&#10;Description automatically generated">
              <a:extLst>
                <a:ext uri="{FF2B5EF4-FFF2-40B4-BE49-F238E27FC236}">
                  <a16:creationId xmlns:a16="http://schemas.microsoft.com/office/drawing/2014/main" id="{CA451131-36EB-8888-0545-54D6D21744A3}"/>
                </a:ext>
              </a:extLst>
            </p:cNvPr>
            <p:cNvPicPr>
              <a:picLocks noChangeAspect="1"/>
            </p:cNvPicPr>
            <p:nvPr/>
          </p:nvPicPr>
          <p:blipFill>
            <a:blip r:embed="rId4">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327734" y="5160396"/>
              <a:ext cx="360000" cy="360000"/>
            </a:xfrm>
            <a:prstGeom prst="rect">
              <a:avLst/>
            </a:prstGeom>
          </p:spPr>
        </p:pic>
        <p:pic>
          <p:nvPicPr>
            <p:cNvPr id="92" name="Picture 91" descr="A red cherries with green leaves&#10;&#10;Description automatically generated">
              <a:extLst>
                <a:ext uri="{FF2B5EF4-FFF2-40B4-BE49-F238E27FC236}">
                  <a16:creationId xmlns:a16="http://schemas.microsoft.com/office/drawing/2014/main" id="{C6CE7792-3D41-7592-12A9-417B40E9F58C}"/>
                </a:ext>
              </a:extLst>
            </p:cNvPr>
            <p:cNvPicPr>
              <a:picLocks noChangeAspect="1"/>
            </p:cNvPicPr>
            <p:nvPr/>
          </p:nvPicPr>
          <p:blipFill>
            <a:blip r:embed="rId4">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851755" y="5177816"/>
              <a:ext cx="360000" cy="360000"/>
            </a:xfrm>
            <a:prstGeom prst="rect">
              <a:avLst/>
            </a:prstGeom>
          </p:spPr>
        </p:pic>
        <p:pic>
          <p:nvPicPr>
            <p:cNvPr id="93" name="Picture 92" descr="A red cherries with green leaves&#10;&#10;Description automatically generated">
              <a:extLst>
                <a:ext uri="{FF2B5EF4-FFF2-40B4-BE49-F238E27FC236}">
                  <a16:creationId xmlns:a16="http://schemas.microsoft.com/office/drawing/2014/main" id="{4DCAD0CB-BB36-4AA1-7751-0E9B06357918}"/>
                </a:ext>
              </a:extLst>
            </p:cNvPr>
            <p:cNvPicPr>
              <a:picLocks noChangeAspect="1"/>
            </p:cNvPicPr>
            <p:nvPr/>
          </p:nvPicPr>
          <p:blipFill>
            <a:blip r:embed="rId4">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821659" y="4791782"/>
              <a:ext cx="360000" cy="360000"/>
            </a:xfrm>
            <a:prstGeom prst="rect">
              <a:avLst/>
            </a:prstGeom>
          </p:spPr>
        </p:pic>
      </p:grpSp>
      <p:cxnSp>
        <p:nvCxnSpPr>
          <p:cNvPr id="94" name="Straight Connector 93">
            <a:extLst>
              <a:ext uri="{FF2B5EF4-FFF2-40B4-BE49-F238E27FC236}">
                <a16:creationId xmlns:a16="http://schemas.microsoft.com/office/drawing/2014/main" id="{61ABC8D5-10C9-24D9-03CF-25D5C6263277}"/>
              </a:ext>
            </a:extLst>
          </p:cNvPr>
          <p:cNvCxnSpPr>
            <a:cxnSpLocks/>
            <a:stCxn id="95" idx="2"/>
          </p:cNvCxnSpPr>
          <p:nvPr/>
        </p:nvCxnSpPr>
        <p:spPr>
          <a:xfrm flipH="1">
            <a:off x="5050309" y="2262691"/>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95" name="Rounded Rectangle 94">
            <a:extLst>
              <a:ext uri="{FF2B5EF4-FFF2-40B4-BE49-F238E27FC236}">
                <a16:creationId xmlns:a16="http://schemas.microsoft.com/office/drawing/2014/main" id="{1C279A92-98CE-F688-8838-30E254929178}"/>
              </a:ext>
            </a:extLst>
          </p:cNvPr>
          <p:cNvSpPr/>
          <p:nvPr/>
        </p:nvSpPr>
        <p:spPr>
          <a:xfrm>
            <a:off x="4469957" y="1722691"/>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the color of the fruit red?</a:t>
            </a:r>
          </a:p>
        </p:txBody>
      </p:sp>
      <p:sp>
        <p:nvSpPr>
          <p:cNvPr id="96" name="Rounded Rectangle 95">
            <a:extLst>
              <a:ext uri="{FF2B5EF4-FFF2-40B4-BE49-F238E27FC236}">
                <a16:creationId xmlns:a16="http://schemas.microsoft.com/office/drawing/2014/main" id="{8E8E65F8-83BE-A1E9-C71E-B769F937DB1C}"/>
              </a:ext>
            </a:extLst>
          </p:cNvPr>
          <p:cNvSpPr/>
          <p:nvPr/>
        </p:nvSpPr>
        <p:spPr>
          <a:xfrm>
            <a:off x="2474994" y="3743358"/>
            <a:ext cx="432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the shape of the fruit round/circle?</a:t>
            </a:r>
          </a:p>
        </p:txBody>
      </p:sp>
      <p:cxnSp>
        <p:nvCxnSpPr>
          <p:cNvPr id="99" name="Straight Connector 98">
            <a:extLst>
              <a:ext uri="{FF2B5EF4-FFF2-40B4-BE49-F238E27FC236}">
                <a16:creationId xmlns:a16="http://schemas.microsoft.com/office/drawing/2014/main" id="{AABBF8A5-2AC0-43A0-3564-D99B51951F96}"/>
              </a:ext>
            </a:extLst>
          </p:cNvPr>
          <p:cNvCxnSpPr>
            <a:cxnSpLocks/>
            <a:stCxn id="95" idx="2"/>
          </p:cNvCxnSpPr>
          <p:nvPr/>
        </p:nvCxnSpPr>
        <p:spPr>
          <a:xfrm>
            <a:off x="6089957" y="2262691"/>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05" name="Straight Connector 104">
            <a:extLst>
              <a:ext uri="{FF2B5EF4-FFF2-40B4-BE49-F238E27FC236}">
                <a16:creationId xmlns:a16="http://schemas.microsoft.com/office/drawing/2014/main" id="{CFF672D4-8F1D-59C5-1246-999C224D29E3}"/>
              </a:ext>
            </a:extLst>
          </p:cNvPr>
          <p:cNvCxnSpPr>
            <a:cxnSpLocks/>
            <a:stCxn id="96" idx="2"/>
          </p:cNvCxnSpPr>
          <p:nvPr/>
        </p:nvCxnSpPr>
        <p:spPr>
          <a:xfrm flipH="1">
            <a:off x="3762467" y="4283358"/>
            <a:ext cx="872527" cy="54750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4C854708-8405-AE27-FE77-63FDC0B76FCD}"/>
              </a:ext>
            </a:extLst>
          </p:cNvPr>
          <p:cNvCxnSpPr>
            <a:cxnSpLocks/>
            <a:stCxn id="96" idx="2"/>
          </p:cNvCxnSpPr>
          <p:nvPr/>
        </p:nvCxnSpPr>
        <p:spPr>
          <a:xfrm>
            <a:off x="4634994" y="4283358"/>
            <a:ext cx="748376" cy="614948"/>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8" name="TextBox 117">
            <a:extLst>
              <a:ext uri="{FF2B5EF4-FFF2-40B4-BE49-F238E27FC236}">
                <a16:creationId xmlns:a16="http://schemas.microsoft.com/office/drawing/2014/main" id="{2BDAAD2C-0B5E-2B8D-4BFA-F612EF713E0F}"/>
              </a:ext>
            </a:extLst>
          </p:cNvPr>
          <p:cNvSpPr txBox="1"/>
          <p:nvPr/>
        </p:nvSpPr>
        <p:spPr>
          <a:xfrm>
            <a:off x="250074" y="1783664"/>
            <a:ext cx="2571241" cy="461665"/>
          </a:xfrm>
          <a:custGeom>
            <a:avLst/>
            <a:gdLst>
              <a:gd name="connsiteX0" fmla="*/ 0 w 2571241"/>
              <a:gd name="connsiteY0" fmla="*/ 0 h 461665"/>
              <a:gd name="connsiteX1" fmla="*/ 488536 w 2571241"/>
              <a:gd name="connsiteY1" fmla="*/ 0 h 461665"/>
              <a:gd name="connsiteX2" fmla="*/ 925647 w 2571241"/>
              <a:gd name="connsiteY2" fmla="*/ 0 h 461665"/>
              <a:gd name="connsiteX3" fmla="*/ 1491320 w 2571241"/>
              <a:gd name="connsiteY3" fmla="*/ 0 h 461665"/>
              <a:gd name="connsiteX4" fmla="*/ 1979856 w 2571241"/>
              <a:gd name="connsiteY4" fmla="*/ 0 h 461665"/>
              <a:gd name="connsiteX5" fmla="*/ 2571241 w 2571241"/>
              <a:gd name="connsiteY5" fmla="*/ 0 h 461665"/>
              <a:gd name="connsiteX6" fmla="*/ 2571241 w 2571241"/>
              <a:gd name="connsiteY6" fmla="*/ 461665 h 461665"/>
              <a:gd name="connsiteX7" fmla="*/ 2056993 w 2571241"/>
              <a:gd name="connsiteY7" fmla="*/ 461665 h 461665"/>
              <a:gd name="connsiteX8" fmla="*/ 1491320 w 2571241"/>
              <a:gd name="connsiteY8" fmla="*/ 461665 h 461665"/>
              <a:gd name="connsiteX9" fmla="*/ 1054209 w 2571241"/>
              <a:gd name="connsiteY9" fmla="*/ 461665 h 461665"/>
              <a:gd name="connsiteX10" fmla="*/ 539961 w 2571241"/>
              <a:gd name="connsiteY10" fmla="*/ 461665 h 461665"/>
              <a:gd name="connsiteX11" fmla="*/ 0 w 2571241"/>
              <a:gd name="connsiteY11" fmla="*/ 461665 h 461665"/>
              <a:gd name="connsiteX12" fmla="*/ 0 w 2571241"/>
              <a:gd name="connsiteY12" fmla="*/ 0 h 46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1241" h="461665" extrusionOk="0">
                <a:moveTo>
                  <a:pt x="0" y="0"/>
                </a:moveTo>
                <a:cubicBezTo>
                  <a:pt x="165749" y="-46534"/>
                  <a:pt x="254884" y="53190"/>
                  <a:pt x="488536" y="0"/>
                </a:cubicBezTo>
                <a:cubicBezTo>
                  <a:pt x="722188" y="-53190"/>
                  <a:pt x="713506" y="46214"/>
                  <a:pt x="925647" y="0"/>
                </a:cubicBezTo>
                <a:cubicBezTo>
                  <a:pt x="1137788" y="-46214"/>
                  <a:pt x="1373428" y="39971"/>
                  <a:pt x="1491320" y="0"/>
                </a:cubicBezTo>
                <a:cubicBezTo>
                  <a:pt x="1609212" y="-39971"/>
                  <a:pt x="1845758" y="20187"/>
                  <a:pt x="1979856" y="0"/>
                </a:cubicBezTo>
                <a:cubicBezTo>
                  <a:pt x="2113954" y="-20187"/>
                  <a:pt x="2443695" y="55220"/>
                  <a:pt x="2571241" y="0"/>
                </a:cubicBezTo>
                <a:cubicBezTo>
                  <a:pt x="2618481" y="216469"/>
                  <a:pt x="2527543" y="274171"/>
                  <a:pt x="2571241" y="461665"/>
                </a:cubicBezTo>
                <a:cubicBezTo>
                  <a:pt x="2402521" y="477083"/>
                  <a:pt x="2216257" y="453136"/>
                  <a:pt x="2056993" y="461665"/>
                </a:cubicBezTo>
                <a:cubicBezTo>
                  <a:pt x="1897729" y="470194"/>
                  <a:pt x="1684711" y="440857"/>
                  <a:pt x="1491320" y="461665"/>
                </a:cubicBezTo>
                <a:cubicBezTo>
                  <a:pt x="1297929" y="482473"/>
                  <a:pt x="1182122" y="412295"/>
                  <a:pt x="1054209" y="461665"/>
                </a:cubicBezTo>
                <a:cubicBezTo>
                  <a:pt x="926296" y="511035"/>
                  <a:pt x="758310" y="450239"/>
                  <a:pt x="539961" y="461665"/>
                </a:cubicBezTo>
                <a:cubicBezTo>
                  <a:pt x="321612" y="473091"/>
                  <a:pt x="149801" y="447604"/>
                  <a:pt x="0" y="461665"/>
                </a:cubicBezTo>
                <a:cubicBezTo>
                  <a:pt x="-47736" y="282824"/>
                  <a:pt x="14639" y="135594"/>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You start at the top</a:t>
            </a:r>
            <a:endParaRPr lang="en-PH" sz="2400" b="1" dirty="0"/>
          </a:p>
        </p:txBody>
      </p:sp>
      <p:sp>
        <p:nvSpPr>
          <p:cNvPr id="2" name="TextBox 1">
            <a:extLst>
              <a:ext uri="{FF2B5EF4-FFF2-40B4-BE49-F238E27FC236}">
                <a16:creationId xmlns:a16="http://schemas.microsoft.com/office/drawing/2014/main" id="{719C427B-C30F-A17E-D535-76AEEF49B6B2}"/>
              </a:ext>
            </a:extLst>
          </p:cNvPr>
          <p:cNvSpPr txBox="1"/>
          <p:nvPr/>
        </p:nvSpPr>
        <p:spPr>
          <a:xfrm>
            <a:off x="4771717" y="2317736"/>
            <a:ext cx="537070" cy="323165"/>
          </a:xfrm>
          <a:prstGeom prst="rect">
            <a:avLst/>
          </a:prstGeom>
          <a:noFill/>
        </p:spPr>
        <p:txBody>
          <a:bodyPr wrap="none" rtlCol="0">
            <a:spAutoFit/>
          </a:bodyPr>
          <a:lstStyle/>
          <a:p>
            <a:r>
              <a:rPr lang="en-US" sz="1500" b="1" dirty="0">
                <a:solidFill>
                  <a:srgbClr val="00B050"/>
                </a:solidFill>
              </a:rPr>
              <a:t>True</a:t>
            </a:r>
          </a:p>
        </p:txBody>
      </p:sp>
      <p:sp>
        <p:nvSpPr>
          <p:cNvPr id="3" name="TextBox 2">
            <a:extLst>
              <a:ext uri="{FF2B5EF4-FFF2-40B4-BE49-F238E27FC236}">
                <a16:creationId xmlns:a16="http://schemas.microsoft.com/office/drawing/2014/main" id="{41452844-7789-B2A4-4AFD-FF94EAD38D20}"/>
              </a:ext>
            </a:extLst>
          </p:cNvPr>
          <p:cNvSpPr txBox="1"/>
          <p:nvPr/>
        </p:nvSpPr>
        <p:spPr>
          <a:xfrm>
            <a:off x="6705119" y="2346242"/>
            <a:ext cx="581762" cy="323165"/>
          </a:xfrm>
          <a:prstGeom prst="rect">
            <a:avLst/>
          </a:prstGeom>
          <a:noFill/>
        </p:spPr>
        <p:txBody>
          <a:bodyPr wrap="none" rtlCol="0">
            <a:spAutoFit/>
          </a:bodyPr>
          <a:lstStyle/>
          <a:p>
            <a:r>
              <a:rPr lang="en-US" sz="1500" b="1" dirty="0">
                <a:solidFill>
                  <a:srgbClr val="FF0000"/>
                </a:solidFill>
              </a:rPr>
              <a:t>False</a:t>
            </a:r>
          </a:p>
        </p:txBody>
      </p:sp>
      <p:sp>
        <p:nvSpPr>
          <p:cNvPr id="4" name="TextBox 3">
            <a:extLst>
              <a:ext uri="{FF2B5EF4-FFF2-40B4-BE49-F238E27FC236}">
                <a16:creationId xmlns:a16="http://schemas.microsoft.com/office/drawing/2014/main" id="{A20D4B04-8509-F5A6-4B6E-6C829D807312}"/>
              </a:ext>
            </a:extLst>
          </p:cNvPr>
          <p:cNvSpPr txBox="1"/>
          <p:nvPr/>
        </p:nvSpPr>
        <p:spPr>
          <a:xfrm>
            <a:off x="3319821" y="4401600"/>
            <a:ext cx="537070" cy="323165"/>
          </a:xfrm>
          <a:prstGeom prst="rect">
            <a:avLst/>
          </a:prstGeom>
          <a:noFill/>
        </p:spPr>
        <p:txBody>
          <a:bodyPr wrap="none" rtlCol="0">
            <a:spAutoFit/>
          </a:bodyPr>
          <a:lstStyle/>
          <a:p>
            <a:r>
              <a:rPr lang="en-US" sz="1500" b="1" dirty="0">
                <a:solidFill>
                  <a:srgbClr val="00B050"/>
                </a:solidFill>
              </a:rPr>
              <a:t>True</a:t>
            </a:r>
          </a:p>
        </p:txBody>
      </p:sp>
      <p:sp>
        <p:nvSpPr>
          <p:cNvPr id="5" name="TextBox 4">
            <a:extLst>
              <a:ext uri="{FF2B5EF4-FFF2-40B4-BE49-F238E27FC236}">
                <a16:creationId xmlns:a16="http://schemas.microsoft.com/office/drawing/2014/main" id="{4B642482-6E68-C986-1296-2CFE485CFEAC}"/>
              </a:ext>
            </a:extLst>
          </p:cNvPr>
          <p:cNvSpPr txBox="1"/>
          <p:nvPr/>
        </p:nvSpPr>
        <p:spPr>
          <a:xfrm>
            <a:off x="5253223" y="4430106"/>
            <a:ext cx="581762" cy="323165"/>
          </a:xfrm>
          <a:prstGeom prst="rect">
            <a:avLst/>
          </a:prstGeom>
          <a:noFill/>
        </p:spPr>
        <p:txBody>
          <a:bodyPr wrap="none" rtlCol="0">
            <a:spAutoFit/>
          </a:bodyPr>
          <a:lstStyle/>
          <a:p>
            <a:r>
              <a:rPr lang="en-US" sz="1500" b="1" dirty="0">
                <a:solidFill>
                  <a:srgbClr val="FF0000"/>
                </a:solidFill>
              </a:rPr>
              <a:t>False</a:t>
            </a:r>
          </a:p>
        </p:txBody>
      </p:sp>
      <p:sp>
        <p:nvSpPr>
          <p:cNvPr id="6" name="Right Arrow 5">
            <a:extLst>
              <a:ext uri="{FF2B5EF4-FFF2-40B4-BE49-F238E27FC236}">
                <a16:creationId xmlns:a16="http://schemas.microsoft.com/office/drawing/2014/main" id="{87ED0E35-C01C-FF83-9216-B3A20E3C549D}"/>
              </a:ext>
            </a:extLst>
          </p:cNvPr>
          <p:cNvSpPr/>
          <p:nvPr/>
        </p:nvSpPr>
        <p:spPr>
          <a:xfrm>
            <a:off x="3137084" y="1740706"/>
            <a:ext cx="978408" cy="48463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7180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4492DBF7-ED74-CCE2-CF6A-3BAACCB9BECC}"/>
              </a:ext>
            </a:extLst>
          </p:cNvPr>
          <p:cNvGrpSpPr/>
          <p:nvPr/>
        </p:nvGrpSpPr>
        <p:grpSpPr>
          <a:xfrm>
            <a:off x="5196000" y="217962"/>
            <a:ext cx="1800000" cy="1791583"/>
            <a:chOff x="7088269" y="2537416"/>
            <a:chExt cx="1800000" cy="1791583"/>
          </a:xfrm>
        </p:grpSpPr>
        <p:pic>
          <p:nvPicPr>
            <p:cNvPr id="12" name="Picture 11" descr="A red cherries with green leaves&#10;&#10;Description automatically generated">
              <a:extLst>
                <a:ext uri="{FF2B5EF4-FFF2-40B4-BE49-F238E27FC236}">
                  <a16:creationId xmlns:a16="http://schemas.microsoft.com/office/drawing/2014/main" id="{1682EEE6-E2B5-EF2B-DC66-E7D063BD2B3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14" name="Picture 13" descr="A cartoon orange with a leaf&#10;&#10;Description automatically generated">
              <a:extLst>
                <a:ext uri="{FF2B5EF4-FFF2-40B4-BE49-F238E27FC236}">
                  <a16:creationId xmlns:a16="http://schemas.microsoft.com/office/drawing/2014/main" id="{87263B1F-B875-A276-44AA-C46B8B9273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07263" y="2537416"/>
              <a:ext cx="360000" cy="360000"/>
            </a:xfrm>
            <a:prstGeom prst="rect">
              <a:avLst/>
            </a:prstGeom>
          </p:spPr>
        </p:pic>
        <p:pic>
          <p:nvPicPr>
            <p:cNvPr id="18" name="Graphic 17" descr="Bowl outline">
              <a:extLst>
                <a:ext uri="{FF2B5EF4-FFF2-40B4-BE49-F238E27FC236}">
                  <a16:creationId xmlns:a16="http://schemas.microsoft.com/office/drawing/2014/main" id="{3A1A595E-96B8-11C6-68AB-50B3991BAAB2}"/>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7088269" y="3302340"/>
              <a:ext cx="1800000" cy="1026659"/>
            </a:xfrm>
            <a:prstGeom prst="rect">
              <a:avLst/>
            </a:prstGeom>
          </p:spPr>
        </p:pic>
        <p:pic>
          <p:nvPicPr>
            <p:cNvPr id="22" name="Picture 21" descr="A red apple with green leaf&#10;&#10;Description automatically generated">
              <a:extLst>
                <a:ext uri="{FF2B5EF4-FFF2-40B4-BE49-F238E27FC236}">
                  <a16:creationId xmlns:a16="http://schemas.microsoft.com/office/drawing/2014/main" id="{441ED67A-B599-EF90-6EAF-16E80B389A6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23" name="Picture 22" descr="A red apple with green leaf&#10;&#10;Description automatically generated">
              <a:extLst>
                <a:ext uri="{FF2B5EF4-FFF2-40B4-BE49-F238E27FC236}">
                  <a16:creationId xmlns:a16="http://schemas.microsoft.com/office/drawing/2014/main" id="{27435327-29DD-6374-9E02-3B91C36EC9D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24" name="Picture 23" descr="A red apple with green leaf&#10;&#10;Description automatically generated">
              <a:extLst>
                <a:ext uri="{FF2B5EF4-FFF2-40B4-BE49-F238E27FC236}">
                  <a16:creationId xmlns:a16="http://schemas.microsoft.com/office/drawing/2014/main" id="{9516B896-3594-54AA-DE57-9C2545F2A4F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25" name="Picture 24" descr="A red apple with green leaf&#10;&#10;Description automatically generated">
              <a:extLst>
                <a:ext uri="{FF2B5EF4-FFF2-40B4-BE49-F238E27FC236}">
                  <a16:creationId xmlns:a16="http://schemas.microsoft.com/office/drawing/2014/main" id="{CA4E6A29-4ACF-F43E-3F5F-9AD1B07AF1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26" name="Picture 25" descr="A cartoon orange with a leaf&#10;&#10;Description automatically generated">
              <a:extLst>
                <a:ext uri="{FF2B5EF4-FFF2-40B4-BE49-F238E27FC236}">
                  <a16:creationId xmlns:a16="http://schemas.microsoft.com/office/drawing/2014/main" id="{077F2D64-0B80-F8CD-B2D0-7AE83F55E1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6878" y="2914740"/>
              <a:ext cx="360000" cy="360000"/>
            </a:xfrm>
            <a:prstGeom prst="rect">
              <a:avLst/>
            </a:prstGeom>
          </p:spPr>
        </p:pic>
        <p:pic>
          <p:nvPicPr>
            <p:cNvPr id="27" name="Picture 26" descr="A red cherries with green leaves&#10;&#10;Description automatically generated">
              <a:extLst>
                <a:ext uri="{FF2B5EF4-FFF2-40B4-BE49-F238E27FC236}">
                  <a16:creationId xmlns:a16="http://schemas.microsoft.com/office/drawing/2014/main" id="{29321C3E-63F7-1E88-A699-E1940B3BA4C9}"/>
                </a:ext>
              </a:extLst>
            </p:cNvPr>
            <p:cNvPicPr>
              <a:picLocks noChangeAspect="1"/>
            </p:cNvPicPr>
            <p:nvPr/>
          </p:nvPicPr>
          <p:blipFill>
            <a:blip r:embed="rId4">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28" name="Picture 27" descr="A red cherries with green leaves&#10;&#10;Description automatically generated">
              <a:extLst>
                <a:ext uri="{FF2B5EF4-FFF2-40B4-BE49-F238E27FC236}">
                  <a16:creationId xmlns:a16="http://schemas.microsoft.com/office/drawing/2014/main" id="{9B068A14-B9C5-D50D-A7A6-C66B28BC726D}"/>
                </a:ext>
              </a:extLst>
            </p:cNvPr>
            <p:cNvPicPr>
              <a:picLocks noChangeAspect="1"/>
            </p:cNvPicPr>
            <p:nvPr/>
          </p:nvPicPr>
          <p:blipFill>
            <a:blip r:embed="rId4">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82226" y="2558456"/>
              <a:ext cx="360000" cy="360000"/>
            </a:xfrm>
            <a:prstGeom prst="rect">
              <a:avLst/>
            </a:prstGeom>
          </p:spPr>
        </p:pic>
        <p:pic>
          <p:nvPicPr>
            <p:cNvPr id="29" name="Picture 28" descr="A red cherries with green leaves&#10;&#10;Description automatically generated">
              <a:extLst>
                <a:ext uri="{FF2B5EF4-FFF2-40B4-BE49-F238E27FC236}">
                  <a16:creationId xmlns:a16="http://schemas.microsoft.com/office/drawing/2014/main" id="{9B23C7E9-37D6-E6AE-F477-530F80FA5B6E}"/>
                </a:ext>
              </a:extLst>
            </p:cNvPr>
            <p:cNvPicPr>
              <a:picLocks noChangeAspect="1"/>
            </p:cNvPicPr>
            <p:nvPr/>
          </p:nvPicPr>
          <p:blipFill>
            <a:blip r:embed="rId4">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nvGrpSpPr>
          <p:cNvPr id="31" name="Group 30">
            <a:extLst>
              <a:ext uri="{FF2B5EF4-FFF2-40B4-BE49-F238E27FC236}">
                <a16:creationId xmlns:a16="http://schemas.microsoft.com/office/drawing/2014/main" id="{FE2C26E4-D962-4202-119A-0DE4628AD193}"/>
              </a:ext>
            </a:extLst>
          </p:cNvPr>
          <p:cNvGrpSpPr/>
          <p:nvPr/>
        </p:nvGrpSpPr>
        <p:grpSpPr>
          <a:xfrm>
            <a:off x="3250309" y="2463585"/>
            <a:ext cx="1800000" cy="1535973"/>
            <a:chOff x="7088269" y="2793026"/>
            <a:chExt cx="1800000" cy="1535973"/>
          </a:xfrm>
        </p:grpSpPr>
        <p:pic>
          <p:nvPicPr>
            <p:cNvPr id="50" name="Picture 49" descr="A red cherries with green leaves&#10;&#10;Description automatically generated">
              <a:extLst>
                <a:ext uri="{FF2B5EF4-FFF2-40B4-BE49-F238E27FC236}">
                  <a16:creationId xmlns:a16="http://schemas.microsoft.com/office/drawing/2014/main" id="{985F398A-0A3D-6BC5-A4B4-D8A1F05F7064}"/>
                </a:ext>
              </a:extLst>
            </p:cNvPr>
            <p:cNvPicPr>
              <a:picLocks noChangeAspect="1"/>
            </p:cNvPicPr>
            <p:nvPr/>
          </p:nvPicPr>
          <p:blipFill>
            <a:blip r:embed="rId4">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52514" y="3064457"/>
              <a:ext cx="360000" cy="360000"/>
            </a:xfrm>
            <a:prstGeom prst="rect">
              <a:avLst/>
            </a:prstGeom>
          </p:spPr>
        </p:pic>
        <p:pic>
          <p:nvPicPr>
            <p:cNvPr id="52" name="Graphic 51" descr="Bowl outline">
              <a:extLst>
                <a:ext uri="{FF2B5EF4-FFF2-40B4-BE49-F238E27FC236}">
                  <a16:creationId xmlns:a16="http://schemas.microsoft.com/office/drawing/2014/main" id="{B7E4C766-2069-6341-7CD0-56544DC8F61C}"/>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7088269" y="3302340"/>
              <a:ext cx="1800000" cy="1026659"/>
            </a:xfrm>
            <a:prstGeom prst="rect">
              <a:avLst/>
            </a:prstGeom>
          </p:spPr>
        </p:pic>
        <p:pic>
          <p:nvPicPr>
            <p:cNvPr id="53" name="Picture 52" descr="A red apple with green leaf&#10;&#10;Description automatically generated">
              <a:extLst>
                <a:ext uri="{FF2B5EF4-FFF2-40B4-BE49-F238E27FC236}">
                  <a16:creationId xmlns:a16="http://schemas.microsoft.com/office/drawing/2014/main" id="{9CFC142B-FB00-576D-994A-CD73AC9C85A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2880091"/>
              <a:ext cx="360000" cy="360000"/>
            </a:xfrm>
            <a:prstGeom prst="rect">
              <a:avLst/>
            </a:prstGeom>
          </p:spPr>
        </p:pic>
        <p:pic>
          <p:nvPicPr>
            <p:cNvPr id="54" name="Picture 53" descr="A red apple with green leaf&#10;&#10;Description automatically generated">
              <a:extLst>
                <a:ext uri="{FF2B5EF4-FFF2-40B4-BE49-F238E27FC236}">
                  <a16:creationId xmlns:a16="http://schemas.microsoft.com/office/drawing/2014/main" id="{CF7D26BF-C38C-D655-B99D-9B3C05AC694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55" name="Picture 54" descr="A red apple with green leaf&#10;&#10;Description automatically generated">
              <a:extLst>
                <a:ext uri="{FF2B5EF4-FFF2-40B4-BE49-F238E27FC236}">
                  <a16:creationId xmlns:a16="http://schemas.microsoft.com/office/drawing/2014/main" id="{7A93E68B-691E-1AFA-5C49-227D96DF3C2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08269" y="2895941"/>
              <a:ext cx="360000" cy="360000"/>
            </a:xfrm>
            <a:prstGeom prst="rect">
              <a:avLst/>
            </a:prstGeom>
          </p:spPr>
        </p:pic>
        <p:pic>
          <p:nvPicPr>
            <p:cNvPr id="56" name="Picture 55" descr="A red apple with green leaf&#10;&#10;Description automatically generated">
              <a:extLst>
                <a:ext uri="{FF2B5EF4-FFF2-40B4-BE49-F238E27FC236}">
                  <a16:creationId xmlns:a16="http://schemas.microsoft.com/office/drawing/2014/main" id="{F34C6870-58D2-9B98-3039-76655BD7CD4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pic>
          <p:nvPicPr>
            <p:cNvPr id="58" name="Picture 57" descr="A red cherries with green leaves&#10;&#10;Description automatically generated">
              <a:extLst>
                <a:ext uri="{FF2B5EF4-FFF2-40B4-BE49-F238E27FC236}">
                  <a16:creationId xmlns:a16="http://schemas.microsoft.com/office/drawing/2014/main" id="{0E4F139F-22DD-9BD6-9680-62BAECCD486B}"/>
                </a:ext>
              </a:extLst>
            </p:cNvPr>
            <p:cNvPicPr>
              <a:picLocks noChangeAspect="1"/>
            </p:cNvPicPr>
            <p:nvPr/>
          </p:nvPicPr>
          <p:blipFill>
            <a:blip r:embed="rId4">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4248" y="3336989"/>
              <a:ext cx="360000" cy="360000"/>
            </a:xfrm>
            <a:prstGeom prst="rect">
              <a:avLst/>
            </a:prstGeom>
          </p:spPr>
        </p:pic>
        <p:pic>
          <p:nvPicPr>
            <p:cNvPr id="59" name="Picture 58" descr="A red cherries with green leaves&#10;&#10;Description automatically generated">
              <a:extLst>
                <a:ext uri="{FF2B5EF4-FFF2-40B4-BE49-F238E27FC236}">
                  <a16:creationId xmlns:a16="http://schemas.microsoft.com/office/drawing/2014/main" id="{AF8DFAFF-4581-8E0D-8A0F-5D4D1F69DD5A}"/>
                </a:ext>
              </a:extLst>
            </p:cNvPr>
            <p:cNvPicPr>
              <a:picLocks noChangeAspect="1"/>
            </p:cNvPicPr>
            <p:nvPr/>
          </p:nvPicPr>
          <p:blipFill>
            <a:blip r:embed="rId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20427" y="2793026"/>
              <a:ext cx="360000" cy="360000"/>
            </a:xfrm>
            <a:prstGeom prst="rect">
              <a:avLst/>
            </a:prstGeom>
          </p:spPr>
        </p:pic>
        <p:pic>
          <p:nvPicPr>
            <p:cNvPr id="60" name="Picture 59" descr="A red cherries with green leaves&#10;&#10;Description automatically generated">
              <a:extLst>
                <a:ext uri="{FF2B5EF4-FFF2-40B4-BE49-F238E27FC236}">
                  <a16:creationId xmlns:a16="http://schemas.microsoft.com/office/drawing/2014/main" id="{824A5BA0-85A4-4BCA-52AE-5597C0A8F37F}"/>
                </a:ext>
              </a:extLst>
            </p:cNvPr>
            <p:cNvPicPr>
              <a:picLocks noChangeAspect="1"/>
            </p:cNvPicPr>
            <p:nvPr/>
          </p:nvPicPr>
          <p:blipFill>
            <a:blip r:embed="rId4">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464024" y="2954142"/>
              <a:ext cx="360000" cy="360000"/>
            </a:xfrm>
            <a:prstGeom prst="rect">
              <a:avLst/>
            </a:prstGeom>
          </p:spPr>
        </p:pic>
      </p:grpSp>
      <p:grpSp>
        <p:nvGrpSpPr>
          <p:cNvPr id="102" name="Group 101">
            <a:extLst>
              <a:ext uri="{FF2B5EF4-FFF2-40B4-BE49-F238E27FC236}">
                <a16:creationId xmlns:a16="http://schemas.microsoft.com/office/drawing/2014/main" id="{96DF4BE5-491F-0104-4178-B3A4B010E9E7}"/>
              </a:ext>
            </a:extLst>
          </p:cNvPr>
          <p:cNvGrpSpPr/>
          <p:nvPr/>
        </p:nvGrpSpPr>
        <p:grpSpPr>
          <a:xfrm>
            <a:off x="7205938" y="2876438"/>
            <a:ext cx="1800000" cy="1114876"/>
            <a:chOff x="7205938" y="2968463"/>
            <a:chExt cx="1800000" cy="1114876"/>
          </a:xfrm>
        </p:grpSpPr>
        <p:pic>
          <p:nvPicPr>
            <p:cNvPr id="64" name="Picture 63" descr="A cartoon orange with a leaf&#10;&#10;Description automatically generated">
              <a:extLst>
                <a:ext uri="{FF2B5EF4-FFF2-40B4-BE49-F238E27FC236}">
                  <a16:creationId xmlns:a16="http://schemas.microsoft.com/office/drawing/2014/main" id="{8F48AC57-E543-D08C-F26A-13A0202AA7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41085" y="2968463"/>
              <a:ext cx="360000" cy="360000"/>
            </a:xfrm>
            <a:prstGeom prst="rect">
              <a:avLst/>
            </a:prstGeom>
          </p:spPr>
        </p:pic>
        <p:pic>
          <p:nvPicPr>
            <p:cNvPr id="65" name="Graphic 64" descr="Bowl outline">
              <a:extLst>
                <a:ext uri="{FF2B5EF4-FFF2-40B4-BE49-F238E27FC236}">
                  <a16:creationId xmlns:a16="http://schemas.microsoft.com/office/drawing/2014/main" id="{EBD70556-920F-3376-8E27-B494410D4664}"/>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7205938" y="3056680"/>
              <a:ext cx="1800000" cy="1026659"/>
            </a:xfrm>
            <a:prstGeom prst="rect">
              <a:avLst/>
            </a:prstGeom>
          </p:spPr>
        </p:pic>
        <p:pic>
          <p:nvPicPr>
            <p:cNvPr id="70" name="Picture 69" descr="A cartoon orange with a leaf&#10;&#10;Description automatically generated">
              <a:extLst>
                <a:ext uri="{FF2B5EF4-FFF2-40B4-BE49-F238E27FC236}">
                  <a16:creationId xmlns:a16="http://schemas.microsoft.com/office/drawing/2014/main" id="{8C180C21-09DF-359C-FB4F-764B475160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53526" y="2973049"/>
              <a:ext cx="360000" cy="360000"/>
            </a:xfrm>
            <a:prstGeom prst="rect">
              <a:avLst/>
            </a:prstGeom>
          </p:spPr>
        </p:pic>
      </p:grpSp>
      <p:grpSp>
        <p:nvGrpSpPr>
          <p:cNvPr id="74" name="Group 73">
            <a:extLst>
              <a:ext uri="{FF2B5EF4-FFF2-40B4-BE49-F238E27FC236}">
                <a16:creationId xmlns:a16="http://schemas.microsoft.com/office/drawing/2014/main" id="{C7B629CA-149B-40D0-B090-D120DE8462D8}"/>
              </a:ext>
            </a:extLst>
          </p:cNvPr>
          <p:cNvGrpSpPr/>
          <p:nvPr/>
        </p:nvGrpSpPr>
        <p:grpSpPr>
          <a:xfrm>
            <a:off x="1962467" y="4852448"/>
            <a:ext cx="1800000" cy="1418695"/>
            <a:chOff x="7088269" y="2910304"/>
            <a:chExt cx="1800000" cy="1418695"/>
          </a:xfrm>
        </p:grpSpPr>
        <p:pic>
          <p:nvPicPr>
            <p:cNvPr id="76" name="Graphic 75" descr="Bowl outline">
              <a:extLst>
                <a:ext uri="{FF2B5EF4-FFF2-40B4-BE49-F238E27FC236}">
                  <a16:creationId xmlns:a16="http://schemas.microsoft.com/office/drawing/2014/main" id="{45637942-FC45-9F10-3B64-D12517BB6ED6}"/>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7088269" y="3302340"/>
              <a:ext cx="1800000" cy="1026659"/>
            </a:xfrm>
            <a:prstGeom prst="rect">
              <a:avLst/>
            </a:prstGeom>
          </p:spPr>
        </p:pic>
        <p:pic>
          <p:nvPicPr>
            <p:cNvPr id="77" name="Picture 76" descr="A red apple with green leaf&#10;&#10;Description automatically generated">
              <a:extLst>
                <a:ext uri="{FF2B5EF4-FFF2-40B4-BE49-F238E27FC236}">
                  <a16:creationId xmlns:a16="http://schemas.microsoft.com/office/drawing/2014/main" id="{F7D6FA35-9EF6-5972-F869-2D24928990C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94225" y="2910304"/>
              <a:ext cx="360000" cy="360000"/>
            </a:xfrm>
            <a:prstGeom prst="rect">
              <a:avLst/>
            </a:prstGeom>
          </p:spPr>
        </p:pic>
        <p:pic>
          <p:nvPicPr>
            <p:cNvPr id="78" name="Picture 77" descr="A red apple with green leaf&#10;&#10;Description automatically generated">
              <a:extLst>
                <a:ext uri="{FF2B5EF4-FFF2-40B4-BE49-F238E27FC236}">
                  <a16:creationId xmlns:a16="http://schemas.microsoft.com/office/drawing/2014/main" id="{DCE610B0-D59A-33D3-EC44-8A9DB06AA6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76878" y="3297904"/>
              <a:ext cx="360000" cy="360000"/>
            </a:xfrm>
            <a:prstGeom prst="rect">
              <a:avLst/>
            </a:prstGeom>
          </p:spPr>
        </p:pic>
        <p:pic>
          <p:nvPicPr>
            <p:cNvPr id="79" name="Picture 78" descr="A red apple with green leaf&#10;&#10;Description automatically generated">
              <a:extLst>
                <a:ext uri="{FF2B5EF4-FFF2-40B4-BE49-F238E27FC236}">
                  <a16:creationId xmlns:a16="http://schemas.microsoft.com/office/drawing/2014/main" id="{EEBB491B-238F-3D97-4953-11F2D6E77BD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34225" y="3270304"/>
              <a:ext cx="360000" cy="360000"/>
            </a:xfrm>
            <a:prstGeom prst="rect">
              <a:avLst/>
            </a:prstGeom>
          </p:spPr>
        </p:pic>
        <p:pic>
          <p:nvPicPr>
            <p:cNvPr id="80" name="Picture 79" descr="A red apple with green leaf&#10;&#10;Description automatically generated">
              <a:extLst>
                <a:ext uri="{FF2B5EF4-FFF2-40B4-BE49-F238E27FC236}">
                  <a16:creationId xmlns:a16="http://schemas.microsoft.com/office/drawing/2014/main" id="{628DBE22-9A8E-90AA-5D22-F6ECF21E34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5639" y="3325504"/>
              <a:ext cx="360000" cy="304800"/>
            </a:xfrm>
            <a:prstGeom prst="rect">
              <a:avLst/>
            </a:prstGeom>
          </p:spPr>
        </p:pic>
      </p:grpSp>
      <p:grpSp>
        <p:nvGrpSpPr>
          <p:cNvPr id="112" name="Group 111">
            <a:extLst>
              <a:ext uri="{FF2B5EF4-FFF2-40B4-BE49-F238E27FC236}">
                <a16:creationId xmlns:a16="http://schemas.microsoft.com/office/drawing/2014/main" id="{6A2AA737-6E17-AA46-3247-36D396FE1528}"/>
              </a:ext>
            </a:extLst>
          </p:cNvPr>
          <p:cNvGrpSpPr/>
          <p:nvPr/>
        </p:nvGrpSpPr>
        <p:grpSpPr>
          <a:xfrm>
            <a:off x="5383370" y="4911223"/>
            <a:ext cx="1800000" cy="1360624"/>
            <a:chOff x="4951755" y="4791782"/>
            <a:chExt cx="1800000" cy="1360624"/>
          </a:xfrm>
        </p:grpSpPr>
        <p:pic>
          <p:nvPicPr>
            <p:cNvPr id="85" name="Picture 84" descr="A red cherries with green leaves&#10;&#10;Description automatically generated">
              <a:extLst>
                <a:ext uri="{FF2B5EF4-FFF2-40B4-BE49-F238E27FC236}">
                  <a16:creationId xmlns:a16="http://schemas.microsoft.com/office/drawing/2014/main" id="{2F8341BC-60AF-71D1-793D-9E68339F8F00}"/>
                </a:ext>
              </a:extLst>
            </p:cNvPr>
            <p:cNvPicPr>
              <a:picLocks noChangeAspect="1"/>
            </p:cNvPicPr>
            <p:nvPr/>
          </p:nvPicPr>
          <p:blipFill>
            <a:blip r:embed="rId4">
              <a:extLst>
                <a:ext uri="{BEBA8EAE-BF5A-486C-A8C5-ECC9F3942E4B}">
                  <a14:imgProps xmlns:a14="http://schemas.microsoft.com/office/drawing/2010/main">
                    <a14:imgLayer r:embed="rId1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440245" y="4798651"/>
              <a:ext cx="360000" cy="360000"/>
            </a:xfrm>
            <a:prstGeom prst="rect">
              <a:avLst/>
            </a:prstGeom>
          </p:spPr>
        </p:pic>
        <p:pic>
          <p:nvPicPr>
            <p:cNvPr id="86" name="Graphic 85" descr="Bowl outline">
              <a:extLst>
                <a:ext uri="{FF2B5EF4-FFF2-40B4-BE49-F238E27FC236}">
                  <a16:creationId xmlns:a16="http://schemas.microsoft.com/office/drawing/2014/main" id="{2581B6AA-2231-29B5-028B-B5E59DD58C74}"/>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63"/>
            <a:stretch/>
          </p:blipFill>
          <p:spPr>
            <a:xfrm>
              <a:off x="4951755" y="5125747"/>
              <a:ext cx="1800000" cy="1026659"/>
            </a:xfrm>
            <a:prstGeom prst="rect">
              <a:avLst/>
            </a:prstGeom>
          </p:spPr>
        </p:pic>
        <p:pic>
          <p:nvPicPr>
            <p:cNvPr id="91" name="Picture 90" descr="A red cherries with green leaves&#10;&#10;Description automatically generated">
              <a:extLst>
                <a:ext uri="{FF2B5EF4-FFF2-40B4-BE49-F238E27FC236}">
                  <a16:creationId xmlns:a16="http://schemas.microsoft.com/office/drawing/2014/main" id="{CA451131-36EB-8888-0545-54D6D21744A3}"/>
                </a:ext>
              </a:extLst>
            </p:cNvPr>
            <p:cNvPicPr>
              <a:picLocks noChangeAspect="1"/>
            </p:cNvPicPr>
            <p:nvPr/>
          </p:nvPicPr>
          <p:blipFill>
            <a:blip r:embed="rId4">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327734" y="5160396"/>
              <a:ext cx="360000" cy="360000"/>
            </a:xfrm>
            <a:prstGeom prst="rect">
              <a:avLst/>
            </a:prstGeom>
          </p:spPr>
        </p:pic>
        <p:pic>
          <p:nvPicPr>
            <p:cNvPr id="92" name="Picture 91" descr="A red cherries with green leaves&#10;&#10;Description automatically generated">
              <a:extLst>
                <a:ext uri="{FF2B5EF4-FFF2-40B4-BE49-F238E27FC236}">
                  <a16:creationId xmlns:a16="http://schemas.microsoft.com/office/drawing/2014/main" id="{C6CE7792-3D41-7592-12A9-417B40E9F58C}"/>
                </a:ext>
              </a:extLst>
            </p:cNvPr>
            <p:cNvPicPr>
              <a:picLocks noChangeAspect="1"/>
            </p:cNvPicPr>
            <p:nvPr/>
          </p:nvPicPr>
          <p:blipFill>
            <a:blip r:embed="rId4">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851755" y="5177816"/>
              <a:ext cx="360000" cy="360000"/>
            </a:xfrm>
            <a:prstGeom prst="rect">
              <a:avLst/>
            </a:prstGeom>
          </p:spPr>
        </p:pic>
        <p:pic>
          <p:nvPicPr>
            <p:cNvPr id="93" name="Picture 92" descr="A red cherries with green leaves&#10;&#10;Description automatically generated">
              <a:extLst>
                <a:ext uri="{FF2B5EF4-FFF2-40B4-BE49-F238E27FC236}">
                  <a16:creationId xmlns:a16="http://schemas.microsoft.com/office/drawing/2014/main" id="{4DCAD0CB-BB36-4AA1-7751-0E9B06357918}"/>
                </a:ext>
              </a:extLst>
            </p:cNvPr>
            <p:cNvPicPr>
              <a:picLocks noChangeAspect="1"/>
            </p:cNvPicPr>
            <p:nvPr/>
          </p:nvPicPr>
          <p:blipFill>
            <a:blip r:embed="rId4">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821659" y="4791782"/>
              <a:ext cx="360000" cy="360000"/>
            </a:xfrm>
            <a:prstGeom prst="rect">
              <a:avLst/>
            </a:prstGeom>
          </p:spPr>
        </p:pic>
      </p:grpSp>
      <p:cxnSp>
        <p:nvCxnSpPr>
          <p:cNvPr id="94" name="Straight Connector 93">
            <a:extLst>
              <a:ext uri="{FF2B5EF4-FFF2-40B4-BE49-F238E27FC236}">
                <a16:creationId xmlns:a16="http://schemas.microsoft.com/office/drawing/2014/main" id="{61ABC8D5-10C9-24D9-03CF-25D5C6263277}"/>
              </a:ext>
            </a:extLst>
          </p:cNvPr>
          <p:cNvCxnSpPr>
            <a:cxnSpLocks/>
            <a:stCxn id="95" idx="2"/>
          </p:cNvCxnSpPr>
          <p:nvPr/>
        </p:nvCxnSpPr>
        <p:spPr>
          <a:xfrm flipH="1">
            <a:off x="5050309" y="2262691"/>
            <a:ext cx="1039648" cy="58191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95" name="Rounded Rectangle 94">
            <a:extLst>
              <a:ext uri="{FF2B5EF4-FFF2-40B4-BE49-F238E27FC236}">
                <a16:creationId xmlns:a16="http://schemas.microsoft.com/office/drawing/2014/main" id="{1C279A92-98CE-F688-8838-30E254929178}"/>
              </a:ext>
            </a:extLst>
          </p:cNvPr>
          <p:cNvSpPr/>
          <p:nvPr/>
        </p:nvSpPr>
        <p:spPr>
          <a:xfrm>
            <a:off x="4469957" y="1722691"/>
            <a:ext cx="324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the color of the fruit red?</a:t>
            </a:r>
          </a:p>
        </p:txBody>
      </p:sp>
      <p:sp>
        <p:nvSpPr>
          <p:cNvPr id="96" name="Rounded Rectangle 95">
            <a:extLst>
              <a:ext uri="{FF2B5EF4-FFF2-40B4-BE49-F238E27FC236}">
                <a16:creationId xmlns:a16="http://schemas.microsoft.com/office/drawing/2014/main" id="{8E8E65F8-83BE-A1E9-C71E-B769F937DB1C}"/>
              </a:ext>
            </a:extLst>
          </p:cNvPr>
          <p:cNvSpPr/>
          <p:nvPr/>
        </p:nvSpPr>
        <p:spPr>
          <a:xfrm>
            <a:off x="2474994" y="3743358"/>
            <a:ext cx="4320000" cy="540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dirty="0"/>
              <a:t>Is the shape of the fruit round/circle?</a:t>
            </a:r>
          </a:p>
        </p:txBody>
      </p:sp>
      <p:cxnSp>
        <p:nvCxnSpPr>
          <p:cNvPr id="99" name="Straight Connector 98">
            <a:extLst>
              <a:ext uri="{FF2B5EF4-FFF2-40B4-BE49-F238E27FC236}">
                <a16:creationId xmlns:a16="http://schemas.microsoft.com/office/drawing/2014/main" id="{AABBF8A5-2AC0-43A0-3564-D99B51951F96}"/>
              </a:ext>
            </a:extLst>
          </p:cNvPr>
          <p:cNvCxnSpPr>
            <a:cxnSpLocks/>
            <a:stCxn id="95" idx="2"/>
          </p:cNvCxnSpPr>
          <p:nvPr/>
        </p:nvCxnSpPr>
        <p:spPr>
          <a:xfrm>
            <a:off x="6089957" y="2262691"/>
            <a:ext cx="906043" cy="64795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05" name="Straight Connector 104">
            <a:extLst>
              <a:ext uri="{FF2B5EF4-FFF2-40B4-BE49-F238E27FC236}">
                <a16:creationId xmlns:a16="http://schemas.microsoft.com/office/drawing/2014/main" id="{CFF672D4-8F1D-59C5-1246-999C224D29E3}"/>
              </a:ext>
            </a:extLst>
          </p:cNvPr>
          <p:cNvCxnSpPr>
            <a:cxnSpLocks/>
            <a:stCxn id="96" idx="2"/>
          </p:cNvCxnSpPr>
          <p:nvPr/>
        </p:nvCxnSpPr>
        <p:spPr>
          <a:xfrm flipH="1">
            <a:off x="3762467" y="4283358"/>
            <a:ext cx="872527" cy="547509"/>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4C854708-8405-AE27-FE77-63FDC0B76FCD}"/>
              </a:ext>
            </a:extLst>
          </p:cNvPr>
          <p:cNvCxnSpPr>
            <a:cxnSpLocks/>
            <a:stCxn id="96" idx="2"/>
          </p:cNvCxnSpPr>
          <p:nvPr/>
        </p:nvCxnSpPr>
        <p:spPr>
          <a:xfrm>
            <a:off x="4634994" y="4283358"/>
            <a:ext cx="748376" cy="614948"/>
          </a:xfrm>
          <a:prstGeom prst="line">
            <a:avLst/>
          </a:prstGeom>
          <a:ln w="38100">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18" name="TextBox 117">
            <a:extLst>
              <a:ext uri="{FF2B5EF4-FFF2-40B4-BE49-F238E27FC236}">
                <a16:creationId xmlns:a16="http://schemas.microsoft.com/office/drawing/2014/main" id="{2BDAAD2C-0B5E-2B8D-4BFA-F612EF713E0F}"/>
              </a:ext>
            </a:extLst>
          </p:cNvPr>
          <p:cNvSpPr txBox="1"/>
          <p:nvPr/>
        </p:nvSpPr>
        <p:spPr>
          <a:xfrm>
            <a:off x="250074" y="1783664"/>
            <a:ext cx="2571241" cy="461665"/>
          </a:xfrm>
          <a:custGeom>
            <a:avLst/>
            <a:gdLst>
              <a:gd name="connsiteX0" fmla="*/ 0 w 2571241"/>
              <a:gd name="connsiteY0" fmla="*/ 0 h 461665"/>
              <a:gd name="connsiteX1" fmla="*/ 488536 w 2571241"/>
              <a:gd name="connsiteY1" fmla="*/ 0 h 461665"/>
              <a:gd name="connsiteX2" fmla="*/ 925647 w 2571241"/>
              <a:gd name="connsiteY2" fmla="*/ 0 h 461665"/>
              <a:gd name="connsiteX3" fmla="*/ 1491320 w 2571241"/>
              <a:gd name="connsiteY3" fmla="*/ 0 h 461665"/>
              <a:gd name="connsiteX4" fmla="*/ 1979856 w 2571241"/>
              <a:gd name="connsiteY4" fmla="*/ 0 h 461665"/>
              <a:gd name="connsiteX5" fmla="*/ 2571241 w 2571241"/>
              <a:gd name="connsiteY5" fmla="*/ 0 h 461665"/>
              <a:gd name="connsiteX6" fmla="*/ 2571241 w 2571241"/>
              <a:gd name="connsiteY6" fmla="*/ 461665 h 461665"/>
              <a:gd name="connsiteX7" fmla="*/ 2056993 w 2571241"/>
              <a:gd name="connsiteY7" fmla="*/ 461665 h 461665"/>
              <a:gd name="connsiteX8" fmla="*/ 1491320 w 2571241"/>
              <a:gd name="connsiteY8" fmla="*/ 461665 h 461665"/>
              <a:gd name="connsiteX9" fmla="*/ 1054209 w 2571241"/>
              <a:gd name="connsiteY9" fmla="*/ 461665 h 461665"/>
              <a:gd name="connsiteX10" fmla="*/ 539961 w 2571241"/>
              <a:gd name="connsiteY10" fmla="*/ 461665 h 461665"/>
              <a:gd name="connsiteX11" fmla="*/ 0 w 2571241"/>
              <a:gd name="connsiteY11" fmla="*/ 461665 h 461665"/>
              <a:gd name="connsiteX12" fmla="*/ 0 w 2571241"/>
              <a:gd name="connsiteY12" fmla="*/ 0 h 46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1241" h="461665" extrusionOk="0">
                <a:moveTo>
                  <a:pt x="0" y="0"/>
                </a:moveTo>
                <a:cubicBezTo>
                  <a:pt x="165749" y="-46534"/>
                  <a:pt x="254884" y="53190"/>
                  <a:pt x="488536" y="0"/>
                </a:cubicBezTo>
                <a:cubicBezTo>
                  <a:pt x="722188" y="-53190"/>
                  <a:pt x="713506" y="46214"/>
                  <a:pt x="925647" y="0"/>
                </a:cubicBezTo>
                <a:cubicBezTo>
                  <a:pt x="1137788" y="-46214"/>
                  <a:pt x="1373428" y="39971"/>
                  <a:pt x="1491320" y="0"/>
                </a:cubicBezTo>
                <a:cubicBezTo>
                  <a:pt x="1609212" y="-39971"/>
                  <a:pt x="1845758" y="20187"/>
                  <a:pt x="1979856" y="0"/>
                </a:cubicBezTo>
                <a:cubicBezTo>
                  <a:pt x="2113954" y="-20187"/>
                  <a:pt x="2443695" y="55220"/>
                  <a:pt x="2571241" y="0"/>
                </a:cubicBezTo>
                <a:cubicBezTo>
                  <a:pt x="2618481" y="216469"/>
                  <a:pt x="2527543" y="274171"/>
                  <a:pt x="2571241" y="461665"/>
                </a:cubicBezTo>
                <a:cubicBezTo>
                  <a:pt x="2402521" y="477083"/>
                  <a:pt x="2216257" y="453136"/>
                  <a:pt x="2056993" y="461665"/>
                </a:cubicBezTo>
                <a:cubicBezTo>
                  <a:pt x="1897729" y="470194"/>
                  <a:pt x="1684711" y="440857"/>
                  <a:pt x="1491320" y="461665"/>
                </a:cubicBezTo>
                <a:cubicBezTo>
                  <a:pt x="1297929" y="482473"/>
                  <a:pt x="1182122" y="412295"/>
                  <a:pt x="1054209" y="461665"/>
                </a:cubicBezTo>
                <a:cubicBezTo>
                  <a:pt x="926296" y="511035"/>
                  <a:pt x="758310" y="450239"/>
                  <a:pt x="539961" y="461665"/>
                </a:cubicBezTo>
                <a:cubicBezTo>
                  <a:pt x="321612" y="473091"/>
                  <a:pt x="149801" y="447604"/>
                  <a:pt x="0" y="461665"/>
                </a:cubicBezTo>
                <a:cubicBezTo>
                  <a:pt x="-47736" y="282824"/>
                  <a:pt x="14639" y="135594"/>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You start at the top</a:t>
            </a:r>
            <a:endParaRPr lang="en-PH" sz="2400" b="1" dirty="0"/>
          </a:p>
        </p:txBody>
      </p:sp>
      <p:sp>
        <p:nvSpPr>
          <p:cNvPr id="2" name="TextBox 1">
            <a:extLst>
              <a:ext uri="{FF2B5EF4-FFF2-40B4-BE49-F238E27FC236}">
                <a16:creationId xmlns:a16="http://schemas.microsoft.com/office/drawing/2014/main" id="{719C427B-C30F-A17E-D535-76AEEF49B6B2}"/>
              </a:ext>
            </a:extLst>
          </p:cNvPr>
          <p:cNvSpPr txBox="1"/>
          <p:nvPr/>
        </p:nvSpPr>
        <p:spPr>
          <a:xfrm>
            <a:off x="4771717" y="2317736"/>
            <a:ext cx="537070" cy="323165"/>
          </a:xfrm>
          <a:prstGeom prst="rect">
            <a:avLst/>
          </a:prstGeom>
          <a:noFill/>
        </p:spPr>
        <p:txBody>
          <a:bodyPr wrap="none" rtlCol="0">
            <a:spAutoFit/>
          </a:bodyPr>
          <a:lstStyle/>
          <a:p>
            <a:r>
              <a:rPr lang="en-US" sz="1500" b="1" dirty="0">
                <a:solidFill>
                  <a:srgbClr val="00B050"/>
                </a:solidFill>
              </a:rPr>
              <a:t>True</a:t>
            </a:r>
          </a:p>
        </p:txBody>
      </p:sp>
      <p:sp>
        <p:nvSpPr>
          <p:cNvPr id="3" name="TextBox 2">
            <a:extLst>
              <a:ext uri="{FF2B5EF4-FFF2-40B4-BE49-F238E27FC236}">
                <a16:creationId xmlns:a16="http://schemas.microsoft.com/office/drawing/2014/main" id="{41452844-7789-B2A4-4AFD-FF94EAD38D20}"/>
              </a:ext>
            </a:extLst>
          </p:cNvPr>
          <p:cNvSpPr txBox="1"/>
          <p:nvPr/>
        </p:nvSpPr>
        <p:spPr>
          <a:xfrm>
            <a:off x="6705119" y="2346242"/>
            <a:ext cx="581762" cy="323165"/>
          </a:xfrm>
          <a:prstGeom prst="rect">
            <a:avLst/>
          </a:prstGeom>
          <a:noFill/>
        </p:spPr>
        <p:txBody>
          <a:bodyPr wrap="none" rtlCol="0">
            <a:spAutoFit/>
          </a:bodyPr>
          <a:lstStyle/>
          <a:p>
            <a:r>
              <a:rPr lang="en-US" sz="1500" b="1" dirty="0">
                <a:solidFill>
                  <a:srgbClr val="FF0000"/>
                </a:solidFill>
              </a:rPr>
              <a:t>False</a:t>
            </a:r>
          </a:p>
        </p:txBody>
      </p:sp>
      <p:sp>
        <p:nvSpPr>
          <p:cNvPr id="4" name="TextBox 3">
            <a:extLst>
              <a:ext uri="{FF2B5EF4-FFF2-40B4-BE49-F238E27FC236}">
                <a16:creationId xmlns:a16="http://schemas.microsoft.com/office/drawing/2014/main" id="{A20D4B04-8509-F5A6-4B6E-6C829D807312}"/>
              </a:ext>
            </a:extLst>
          </p:cNvPr>
          <p:cNvSpPr txBox="1"/>
          <p:nvPr/>
        </p:nvSpPr>
        <p:spPr>
          <a:xfrm>
            <a:off x="3319821" y="4401600"/>
            <a:ext cx="537070" cy="323165"/>
          </a:xfrm>
          <a:prstGeom prst="rect">
            <a:avLst/>
          </a:prstGeom>
          <a:noFill/>
        </p:spPr>
        <p:txBody>
          <a:bodyPr wrap="none" rtlCol="0">
            <a:spAutoFit/>
          </a:bodyPr>
          <a:lstStyle/>
          <a:p>
            <a:r>
              <a:rPr lang="en-US" sz="1500" b="1" dirty="0">
                <a:solidFill>
                  <a:srgbClr val="00B050"/>
                </a:solidFill>
              </a:rPr>
              <a:t>True</a:t>
            </a:r>
          </a:p>
        </p:txBody>
      </p:sp>
      <p:sp>
        <p:nvSpPr>
          <p:cNvPr id="5" name="TextBox 4">
            <a:extLst>
              <a:ext uri="{FF2B5EF4-FFF2-40B4-BE49-F238E27FC236}">
                <a16:creationId xmlns:a16="http://schemas.microsoft.com/office/drawing/2014/main" id="{4B642482-6E68-C986-1296-2CFE485CFEAC}"/>
              </a:ext>
            </a:extLst>
          </p:cNvPr>
          <p:cNvSpPr txBox="1"/>
          <p:nvPr/>
        </p:nvSpPr>
        <p:spPr>
          <a:xfrm>
            <a:off x="5253223" y="4430106"/>
            <a:ext cx="581762" cy="323165"/>
          </a:xfrm>
          <a:prstGeom prst="rect">
            <a:avLst/>
          </a:prstGeom>
          <a:noFill/>
        </p:spPr>
        <p:txBody>
          <a:bodyPr wrap="none" rtlCol="0">
            <a:spAutoFit/>
          </a:bodyPr>
          <a:lstStyle/>
          <a:p>
            <a:r>
              <a:rPr lang="en-US" sz="1500" b="1" dirty="0">
                <a:solidFill>
                  <a:srgbClr val="FF0000"/>
                </a:solidFill>
              </a:rPr>
              <a:t>False</a:t>
            </a:r>
          </a:p>
        </p:txBody>
      </p:sp>
      <p:sp>
        <p:nvSpPr>
          <p:cNvPr id="6" name="Right Arrow 5">
            <a:extLst>
              <a:ext uri="{FF2B5EF4-FFF2-40B4-BE49-F238E27FC236}">
                <a16:creationId xmlns:a16="http://schemas.microsoft.com/office/drawing/2014/main" id="{87ED0E35-C01C-FF83-9216-B3A20E3C549D}"/>
              </a:ext>
            </a:extLst>
          </p:cNvPr>
          <p:cNvSpPr/>
          <p:nvPr/>
        </p:nvSpPr>
        <p:spPr>
          <a:xfrm>
            <a:off x="3137084" y="1740706"/>
            <a:ext cx="978408" cy="48463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041A336-CB0B-DA21-5FEA-7E40358EA949}"/>
              </a:ext>
            </a:extLst>
          </p:cNvPr>
          <p:cNvSpPr txBox="1"/>
          <p:nvPr/>
        </p:nvSpPr>
        <p:spPr>
          <a:xfrm>
            <a:off x="8745274" y="3821693"/>
            <a:ext cx="3233365" cy="461665"/>
          </a:xfrm>
          <a:custGeom>
            <a:avLst/>
            <a:gdLst>
              <a:gd name="connsiteX0" fmla="*/ 0 w 3233365"/>
              <a:gd name="connsiteY0" fmla="*/ 0 h 461665"/>
              <a:gd name="connsiteX1" fmla="*/ 506561 w 3233365"/>
              <a:gd name="connsiteY1" fmla="*/ 0 h 461665"/>
              <a:gd name="connsiteX2" fmla="*/ 948454 w 3233365"/>
              <a:gd name="connsiteY2" fmla="*/ 0 h 461665"/>
              <a:gd name="connsiteX3" fmla="*/ 1552015 w 3233365"/>
              <a:gd name="connsiteY3" fmla="*/ 0 h 461665"/>
              <a:gd name="connsiteX4" fmla="*/ 2058576 w 3233365"/>
              <a:gd name="connsiteY4" fmla="*/ 0 h 461665"/>
              <a:gd name="connsiteX5" fmla="*/ 2565136 w 3233365"/>
              <a:gd name="connsiteY5" fmla="*/ 0 h 461665"/>
              <a:gd name="connsiteX6" fmla="*/ 3233365 w 3233365"/>
              <a:gd name="connsiteY6" fmla="*/ 0 h 461665"/>
              <a:gd name="connsiteX7" fmla="*/ 3233365 w 3233365"/>
              <a:gd name="connsiteY7" fmla="*/ 461665 h 461665"/>
              <a:gd name="connsiteX8" fmla="*/ 2694471 w 3233365"/>
              <a:gd name="connsiteY8" fmla="*/ 461665 h 461665"/>
              <a:gd name="connsiteX9" fmla="*/ 2252578 w 3233365"/>
              <a:gd name="connsiteY9" fmla="*/ 461665 h 461665"/>
              <a:gd name="connsiteX10" fmla="*/ 1713683 w 3233365"/>
              <a:gd name="connsiteY10" fmla="*/ 461665 h 461665"/>
              <a:gd name="connsiteX11" fmla="*/ 1174789 w 3233365"/>
              <a:gd name="connsiteY11" fmla="*/ 461665 h 461665"/>
              <a:gd name="connsiteX12" fmla="*/ 668229 w 3233365"/>
              <a:gd name="connsiteY12" fmla="*/ 461665 h 461665"/>
              <a:gd name="connsiteX13" fmla="*/ 0 w 3233365"/>
              <a:gd name="connsiteY13" fmla="*/ 461665 h 461665"/>
              <a:gd name="connsiteX14" fmla="*/ 0 w 3233365"/>
              <a:gd name="connsiteY14" fmla="*/ 0 h 46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65" h="461665" extrusionOk="0">
                <a:moveTo>
                  <a:pt x="0" y="0"/>
                </a:moveTo>
                <a:cubicBezTo>
                  <a:pt x="182004" y="-25521"/>
                  <a:pt x="278217" y="12204"/>
                  <a:pt x="506561" y="0"/>
                </a:cubicBezTo>
                <a:cubicBezTo>
                  <a:pt x="734905" y="-12204"/>
                  <a:pt x="847529" y="17600"/>
                  <a:pt x="948454" y="0"/>
                </a:cubicBezTo>
                <a:cubicBezTo>
                  <a:pt x="1049379" y="-17600"/>
                  <a:pt x="1386842" y="2223"/>
                  <a:pt x="1552015" y="0"/>
                </a:cubicBezTo>
                <a:cubicBezTo>
                  <a:pt x="1717188" y="-2223"/>
                  <a:pt x="1834319" y="52032"/>
                  <a:pt x="2058576" y="0"/>
                </a:cubicBezTo>
                <a:cubicBezTo>
                  <a:pt x="2282833" y="-52032"/>
                  <a:pt x="2457696" y="16647"/>
                  <a:pt x="2565136" y="0"/>
                </a:cubicBezTo>
                <a:cubicBezTo>
                  <a:pt x="2672576" y="-16647"/>
                  <a:pt x="2982243" y="70671"/>
                  <a:pt x="3233365" y="0"/>
                </a:cubicBezTo>
                <a:cubicBezTo>
                  <a:pt x="3255044" y="179957"/>
                  <a:pt x="3222364" y="253348"/>
                  <a:pt x="3233365" y="461665"/>
                </a:cubicBezTo>
                <a:cubicBezTo>
                  <a:pt x="3096606" y="507264"/>
                  <a:pt x="2865271" y="415030"/>
                  <a:pt x="2694471" y="461665"/>
                </a:cubicBezTo>
                <a:cubicBezTo>
                  <a:pt x="2523671" y="508300"/>
                  <a:pt x="2412557" y="440798"/>
                  <a:pt x="2252578" y="461665"/>
                </a:cubicBezTo>
                <a:cubicBezTo>
                  <a:pt x="2092599" y="482532"/>
                  <a:pt x="1938350" y="459384"/>
                  <a:pt x="1713683" y="461665"/>
                </a:cubicBezTo>
                <a:cubicBezTo>
                  <a:pt x="1489017" y="463946"/>
                  <a:pt x="1342113" y="420038"/>
                  <a:pt x="1174789" y="461665"/>
                </a:cubicBezTo>
                <a:cubicBezTo>
                  <a:pt x="1007465" y="503292"/>
                  <a:pt x="810250" y="450375"/>
                  <a:pt x="668229" y="461665"/>
                </a:cubicBezTo>
                <a:cubicBezTo>
                  <a:pt x="526208" y="472955"/>
                  <a:pt x="271969" y="382472"/>
                  <a:pt x="0" y="461665"/>
                </a:cubicBezTo>
                <a:cubicBezTo>
                  <a:pt x="-30186" y="313245"/>
                  <a:pt x="31560" y="111239"/>
                  <a:pt x="0" y="0"/>
                </a:cubicBezTo>
                <a:close/>
              </a:path>
            </a:pathLst>
          </a:custGeom>
          <a:noFill/>
          <a:ln w="38100">
            <a:solidFill>
              <a:srgbClr val="0070C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r>
              <a:rPr lang="en-US" sz="2400" dirty="0"/>
              <a:t>And work you way down</a:t>
            </a:r>
            <a:endParaRPr lang="en-PH" sz="2400" b="1" dirty="0"/>
          </a:p>
        </p:txBody>
      </p:sp>
      <p:sp>
        <p:nvSpPr>
          <p:cNvPr id="8" name="Right Arrow 7">
            <a:extLst>
              <a:ext uri="{FF2B5EF4-FFF2-40B4-BE49-F238E27FC236}">
                <a16:creationId xmlns:a16="http://schemas.microsoft.com/office/drawing/2014/main" id="{49AAF817-7CA2-90E9-5F48-4BCAB12C09BA}"/>
              </a:ext>
            </a:extLst>
          </p:cNvPr>
          <p:cNvSpPr/>
          <p:nvPr/>
        </p:nvSpPr>
        <p:spPr>
          <a:xfrm rot="10800000">
            <a:off x="7408747" y="3798726"/>
            <a:ext cx="978408" cy="48463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7236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88BDCA587B344BBA6CB1A93FAE6998" ma:contentTypeVersion="2" ma:contentTypeDescription="Create a new document." ma:contentTypeScope="" ma:versionID="7a8e4b6720badb2566a0cfeddfaf2856">
  <xsd:schema xmlns:xsd="http://www.w3.org/2001/XMLSchema" xmlns:xs="http://www.w3.org/2001/XMLSchema" xmlns:p="http://schemas.microsoft.com/office/2006/metadata/properties" xmlns:ns2="ba111d12-426d-4af0-bcb6-460e36974645" targetNamespace="http://schemas.microsoft.com/office/2006/metadata/properties" ma:root="true" ma:fieldsID="989b05398519136c88ba0a8d54e3c3da" ns2:_="">
    <xsd:import namespace="ba111d12-426d-4af0-bcb6-460e3697464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111d12-426d-4af0-bcb6-460e369746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1A3F1B-CE3A-47AB-9F84-47E786467973}">
  <ds:schemaRefs>
    <ds:schemaRef ds:uri="http://schemas.microsoft.com/sharepoint/v3/contenttype/forms"/>
  </ds:schemaRefs>
</ds:datastoreItem>
</file>

<file path=customXml/itemProps2.xml><?xml version="1.0" encoding="utf-8"?>
<ds:datastoreItem xmlns:ds="http://schemas.openxmlformats.org/officeDocument/2006/customXml" ds:itemID="{D622FF19-6ECD-4B79-A412-9430824D2B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111d12-426d-4af0-bcb6-460e369746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CF14CA-9E7F-410C-99DF-E0FAFDE78C1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Retrospect</Template>
  <TotalTime>2848</TotalTime>
  <Words>1107</Words>
  <Application>Microsoft Macintosh PowerPoint</Application>
  <PresentationFormat>Widescreen</PresentationFormat>
  <Paragraphs>461</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Calibri Light (Headings)</vt:lpstr>
      <vt:lpstr>Cambria Math</vt:lpstr>
      <vt:lpstr>Wingdings</vt:lpstr>
      <vt:lpstr>Office Theme</vt:lpstr>
      <vt:lpstr>Introduction to Decision Trees</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Fruits Example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SLY Ponio</dc:creator>
  <cp:lastModifiedBy>Elizer Jr. D. Ponio</cp:lastModifiedBy>
  <cp:revision>637</cp:revision>
  <dcterms:created xsi:type="dcterms:W3CDTF">2022-05-11T03:47:05Z</dcterms:created>
  <dcterms:modified xsi:type="dcterms:W3CDTF">2024-10-14T06:52:11Z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0x0101007188BDCA587B344BBA6CB1A93FAE6998</vt:lpwstr>
  </property>
  <property fmtid="{D5CDD505-2E9C-101B-9397-08002B2CF9AE}" pid="3" name="MSIP_Label_8a813f4b-519a-4481-a498-85770f517757_Enabled">
    <vt:lpwstr>true</vt:lpwstr>
  </property>
  <property fmtid="{D5CDD505-2E9C-101B-9397-08002B2CF9AE}" pid="4" name="MSIP_Label_8a813f4b-519a-4481-a498-85770f517757_SetDate">
    <vt:lpwstr>2024-07-11T14:05:52Z</vt:lpwstr>
  </property>
  <property fmtid="{D5CDD505-2E9C-101B-9397-08002B2CF9AE}" pid="5" name="MSIP_Label_8a813f4b-519a-4481-a498-85770f517757_Method">
    <vt:lpwstr>Standard</vt:lpwstr>
  </property>
  <property fmtid="{D5CDD505-2E9C-101B-9397-08002B2CF9AE}" pid="6" name="MSIP_Label_8a813f4b-519a-4481-a498-85770f517757_Name">
    <vt:lpwstr>Anyone (unrestricted)</vt:lpwstr>
  </property>
  <property fmtid="{D5CDD505-2E9C-101B-9397-08002B2CF9AE}" pid="7" name="MSIP_Label_8a813f4b-519a-4481-a498-85770f517757_SiteId">
    <vt:lpwstr>1d981f77-3ca3-46ae-b0d4-e8044e6c7f84</vt:lpwstr>
  </property>
  <property fmtid="{D5CDD505-2E9C-101B-9397-08002B2CF9AE}" pid="8" name="MSIP_Label_8a813f4b-519a-4481-a498-85770f517757_ActionId">
    <vt:lpwstr>289508b0-b184-4b20-b307-26ea0997b178</vt:lpwstr>
  </property>
  <property fmtid="{D5CDD505-2E9C-101B-9397-08002B2CF9AE}" pid="9" name="MSIP_Label_8a813f4b-519a-4481-a498-85770f517757_ContentBits">
    <vt:lpwstr>0</vt:lpwstr>
  </property>
</Properties>
</file>