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326"/>
    <p:restoredTop sz="94444"/>
  </p:normalViewPr>
  <p:slideViewPr>
    <p:cSldViewPr snapToGrid="0">
      <p:cViewPr varScale="1">
        <p:scale>
          <a:sx n="161" d="100"/>
          <a:sy n="161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CCMACLRL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CCMACLRL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4694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Let use another example.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Chain Rule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0" i="0" dirty="0">
                    <a:effectLst/>
                    <a:latin typeface="Aptos (Body)"/>
                  </a:rPr>
                  <a:t>A </a:t>
                </a:r>
                <a:r>
                  <a:rPr lang="en-US" sz="3000" b="1" i="0" dirty="0">
                    <a:solidFill>
                      <a:srgbClr val="0070C0"/>
                    </a:solidFill>
                    <a:effectLst/>
                    <a:latin typeface="Aptos (Body)"/>
                  </a:rPr>
                  <a:t>derivative</a:t>
                </a:r>
                <a:r>
                  <a:rPr lang="en-US" sz="3000" b="0" i="0" dirty="0">
                    <a:effectLst/>
                    <a:latin typeface="Aptos (Body)"/>
                  </a:rPr>
                  <a:t> in calculus is the </a:t>
                </a:r>
                <a:r>
                  <a:rPr lang="en-US" sz="3000" b="1" i="0" dirty="0">
                    <a:effectLst/>
                    <a:latin typeface="Aptos (Body)"/>
                  </a:rPr>
                  <a:t>rate of change </a:t>
                </a:r>
                <a:r>
                  <a:rPr lang="en-US" sz="3000" b="0" i="0" dirty="0">
                    <a:effectLst/>
                    <a:latin typeface="Aptos (Body)"/>
                  </a:rPr>
                  <a:t>of a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000" b="0" i="0" dirty="0">
                    <a:effectLst/>
                    <a:latin typeface="Aptos (Body)"/>
                  </a:rPr>
                  <a:t> with respect to another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PH" sz="3000" b="1" dirty="0">
                  <a:latin typeface="Aptos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=2 ×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blipFill>
                <a:blip r:embed="rId5"/>
                <a:stretch>
                  <a:fillRect t="-1266" b="-101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45811" y="3046106"/>
            <a:ext cx="198420" cy="6077930"/>
          </a:xfrm>
          <a:prstGeom prst="curvedConnector3">
            <a:avLst>
              <a:gd name="adj1" fmla="val -11521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blipFill>
                <a:blip r:embed="rId6"/>
                <a:stretch>
                  <a:fillRect b="-4054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21968" y="3082513"/>
            <a:ext cx="51866" cy="5917602"/>
          </a:xfrm>
          <a:prstGeom prst="curvedConnector3">
            <a:avLst>
              <a:gd name="adj1" fmla="val -4407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275665" y="1754176"/>
                <a:ext cx="6589579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1754176"/>
                <a:ext cx="6589579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blipFill>
                <a:blip r:embed="rId3"/>
                <a:stretch>
                  <a:fillRect l="-1613" b="-163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275665" y="4622422"/>
                <a:ext cx="6367183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4622422"/>
                <a:ext cx="6367183" cy="954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369181" y="-331419"/>
            <a:ext cx="337092" cy="5934545"/>
          </a:xfrm>
          <a:prstGeom prst="curvedConnector3">
            <a:avLst>
              <a:gd name="adj1" fmla="val -6781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23764" y="2601020"/>
            <a:ext cx="11259" cy="5940274"/>
          </a:xfrm>
          <a:prstGeom prst="curvedConnector3">
            <a:avLst>
              <a:gd name="adj1" fmla="val -203037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2279276" y="3688227"/>
                <a:ext cx="7074931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76" y="3688227"/>
                <a:ext cx="7074931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1210236" y="5262930"/>
                <a:ext cx="10067364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6" y="5262930"/>
                <a:ext cx="10067364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2743200" y="2081376"/>
                <a:ext cx="65191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081376"/>
                <a:ext cx="6519133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587124" y="2547243"/>
            <a:ext cx="742873" cy="191158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220732" y="3874473"/>
            <a:ext cx="1387242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092104" y="5197226"/>
            <a:ext cx="4469787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326998" y="4213339"/>
            <a:ext cx="280976" cy="983887"/>
          </a:xfrm>
          <a:prstGeom prst="curvedConnector4">
            <a:avLst>
              <a:gd name="adj1" fmla="val -81359"/>
              <a:gd name="adj2" fmla="val 6722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351429" y="2371206"/>
                <a:ext cx="905838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29" y="2371206"/>
                <a:ext cx="905838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 b="-1022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 t="-1149" b="-10345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 b="-102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</TotalTime>
  <Words>1266</Words>
  <Application>Microsoft Macintosh PowerPoint</Application>
  <PresentationFormat>Widescreen</PresentationFormat>
  <Paragraphs>295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(Body)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528</cp:revision>
  <dcterms:created xsi:type="dcterms:W3CDTF">2024-08-08T01:29:50Z</dcterms:created>
  <dcterms:modified xsi:type="dcterms:W3CDTF">2025-08-14T04:01:41Z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