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EB Garamon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regular.fntdata"/><Relationship Id="rId11" Type="http://schemas.openxmlformats.org/officeDocument/2006/relationships/slide" Target="slides/slide6.xml"/><Relationship Id="rId22" Type="http://schemas.openxmlformats.org/officeDocument/2006/relationships/font" Target="fonts/EBGaramond-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EBGaramon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75778a05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75778a05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09325" y="1578400"/>
            <a:ext cx="51453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"/>
              <a:t>Чат-Бот Вконтакте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"/>
              <a:t>MapWritter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Подготовил Чернов Александр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477000"/>
            <a:ext cx="70389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400">
                <a:latin typeface="EB Garamond"/>
                <a:ea typeface="EB Garamond"/>
                <a:cs typeface="EB Garamond"/>
                <a:sym typeface="EB Garamond"/>
              </a:rPr>
              <a:t>Цель проекта: </a:t>
            </a:r>
            <a:r>
              <a:rPr lang="ru" sz="2400">
                <a:latin typeface="EB Garamond"/>
                <a:ea typeface="EB Garamond"/>
                <a:cs typeface="EB Garamond"/>
                <a:sym typeface="EB Garamond"/>
              </a:rPr>
              <a:t>Создание чат бота геокодера</a:t>
            </a:r>
            <a:r>
              <a:rPr lang="ru" sz="2400"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 sz="2400">
                <a:latin typeface="EB Garamond"/>
                <a:ea typeface="EB Garamond"/>
                <a:cs typeface="EB Garamond"/>
                <a:sym typeface="EB Garamond"/>
              </a:rPr>
              <a:t>Способ реализации: </a:t>
            </a:r>
            <a:r>
              <a:rPr lang="ru" sz="2400">
                <a:latin typeface="EB Garamond"/>
                <a:ea typeface="EB Garamond"/>
                <a:cs typeface="EB Garamond"/>
                <a:sym typeface="EB Garamond"/>
              </a:rPr>
              <a:t>В создании проекта были задействованы такие библиотеки как vk.api, vk.api.bot_longpoll для создания бота в рамках сообщества и vk.api.keyboard для использования клавиатуры ВКонтакте. Кроме того, в проекте используется библиотека requests для обращения к API Яндекс.Карт</a:t>
            </a:r>
            <a:r>
              <a:rPr lang="ru" sz="2400"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332250" y="213025"/>
            <a:ext cx="7289100" cy="1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>
                <a:latin typeface="EB Garamond"/>
                <a:ea typeface="EB Garamond"/>
                <a:cs typeface="EB Garamond"/>
                <a:sym typeface="EB Garamond"/>
              </a:rPr>
              <a:t>Бот способен выводить изображение местности в разных вариациях (Схема, Спутник, Гибрид) и масштабах (Город, Страна). Также бот выдает пользователю ссылку на Яндекс.Карты для более подробного изучения географического объекта.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88" y="2402825"/>
            <a:ext cx="46958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088" y="3602975"/>
            <a:ext cx="46767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55126" cy="313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55413" y="3239575"/>
            <a:ext cx="5544300" cy="16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Бот функционирует в рамках сообщества MapWritter. </a:t>
            </a:r>
            <a:endParaRPr sz="2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Справа изображен пример работы с ботом</a:t>
            </a:r>
            <a:endParaRPr sz="2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000" y="0"/>
            <a:ext cx="3489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-224625"/>
            <a:ext cx="70389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 sz="2400">
                <a:latin typeface="EB Garamond"/>
                <a:ea typeface="EB Garamond"/>
                <a:cs typeface="EB Garamond"/>
                <a:sym typeface="EB Garamond"/>
              </a:rPr>
              <a:t>В дальнейшем планируется </a:t>
            </a:r>
            <a:r>
              <a:rPr lang="ru" sz="2400">
                <a:latin typeface="EB Garamond"/>
                <a:ea typeface="EB Garamond"/>
                <a:cs typeface="EB Garamond"/>
                <a:sym typeface="EB Garamond"/>
              </a:rPr>
              <a:t>добавление новых функций таких как просмотр прогноза погоды по региону и вывод достопримечательностей местности</a:t>
            </a:r>
            <a:r>
              <a:rPr lang="ru" sz="2400"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 sz="2400">
                <a:latin typeface="EB Garamond"/>
                <a:ea typeface="EB Garamond"/>
                <a:cs typeface="EB Garamond"/>
                <a:sym typeface="EB Garamond"/>
              </a:rPr>
              <a:t>Вывод: В ходе проекта я научился работать с чат-ботами ВКонтакте и закрепил свои знания по взаимодействию с API.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199700" y="1629675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>
                <a:latin typeface="EB Garamond"/>
                <a:ea typeface="EB Garamond"/>
                <a:cs typeface="EB Garamond"/>
                <a:sym typeface="EB Garamond"/>
              </a:rPr>
              <a:t>Спасибо за внимание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