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21.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2" r:id="rId3"/>
    <p:sldId id="257" r:id="rId4"/>
    <p:sldId id="276" r:id="rId5"/>
    <p:sldId id="259" r:id="rId6"/>
    <p:sldId id="285" r:id="rId7"/>
    <p:sldId id="260" r:id="rId8"/>
    <p:sldId id="291" r:id="rId9"/>
    <p:sldId id="286" r:id="rId10"/>
    <p:sldId id="292" r:id="rId11"/>
    <p:sldId id="295" r:id="rId12"/>
    <p:sldId id="296" r:id="rId13"/>
    <p:sldId id="288" r:id="rId14"/>
    <p:sldId id="297" r:id="rId15"/>
    <p:sldId id="284" r:id="rId16"/>
    <p:sldId id="294" r:id="rId17"/>
    <p:sldId id="293" r:id="rId18"/>
    <p:sldId id="281"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CE2BF-E837-4849-B11C-0944C199F6A4}" v="228" dt="2024-09-19T16:05:47.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94"/>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C967B-D532-43D3-AFE4-9868DA9E2AF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7DC3616-D6FE-448F-8B8A-1B2A78F74581}">
      <dgm:prSet/>
      <dgm:spPr/>
      <dgm:t>
        <a:bodyPr/>
        <a:lstStyle/>
        <a:p>
          <a:pPr>
            <a:lnSpc>
              <a:spcPct val="100000"/>
            </a:lnSpc>
          </a:pPr>
          <a:r>
            <a:rPr lang="en-US" dirty="0">
              <a:solidFill>
                <a:schemeClr val="tx1"/>
              </a:solidFill>
            </a:rPr>
            <a:t>Identify the most common shoe size and birth month of your class </a:t>
          </a:r>
          <a:endParaRPr lang="en-US" dirty="0"/>
        </a:p>
      </dgm:t>
    </dgm:pt>
    <dgm:pt modelId="{D0FB601A-14D3-4B7D-A673-CC9EE6B8FC6A}" type="parTrans" cxnId="{135D2E51-77C6-4BB3-94AE-100F029FE5A5}">
      <dgm:prSet/>
      <dgm:spPr/>
      <dgm:t>
        <a:bodyPr/>
        <a:lstStyle/>
        <a:p>
          <a:endParaRPr lang="en-US"/>
        </a:p>
      </dgm:t>
    </dgm:pt>
    <dgm:pt modelId="{73C04852-EFA0-4E29-AF28-CAC84CB0EABA}" type="sibTrans" cxnId="{135D2E51-77C6-4BB3-94AE-100F029FE5A5}">
      <dgm:prSet/>
      <dgm:spPr/>
      <dgm:t>
        <a:bodyPr/>
        <a:lstStyle/>
        <a:p>
          <a:endParaRPr lang="en-US"/>
        </a:p>
      </dgm:t>
    </dgm:pt>
    <dgm:pt modelId="{365E7DE0-94B8-4068-BE7B-CA748B212368}">
      <dgm:prSet/>
      <dgm:spPr/>
      <dgm:t>
        <a:bodyPr/>
        <a:lstStyle/>
        <a:p>
          <a:pPr>
            <a:lnSpc>
              <a:spcPct val="100000"/>
            </a:lnSpc>
          </a:pPr>
          <a:r>
            <a:rPr lang="en-IN" dirty="0"/>
            <a:t>Try to relate with topic.</a:t>
          </a:r>
          <a:endParaRPr lang="en-US" dirty="0"/>
        </a:p>
      </dgm:t>
    </dgm:pt>
    <dgm:pt modelId="{B2492943-D8C1-40B5-9CD9-390A340AFD9D}" type="parTrans" cxnId="{4B0E66BF-721A-4FDC-8F52-633C8A0ECDD9}">
      <dgm:prSet/>
      <dgm:spPr/>
      <dgm:t>
        <a:bodyPr/>
        <a:lstStyle/>
        <a:p>
          <a:endParaRPr lang="en-US"/>
        </a:p>
      </dgm:t>
    </dgm:pt>
    <dgm:pt modelId="{BC918EB2-5C29-4D8A-85EB-3B147C66C86B}" type="sibTrans" cxnId="{4B0E66BF-721A-4FDC-8F52-633C8A0ECDD9}">
      <dgm:prSet/>
      <dgm:spPr/>
      <dgm:t>
        <a:bodyPr/>
        <a:lstStyle/>
        <a:p>
          <a:endParaRPr lang="en-US"/>
        </a:p>
      </dgm:t>
    </dgm:pt>
    <dgm:pt modelId="{5FEB8C7E-3E52-449C-A8A3-311C1BABF30E}" type="pres">
      <dgm:prSet presAssocID="{E5CC967B-D532-43D3-AFE4-9868DA9E2AFA}" presName="root" presStyleCnt="0">
        <dgm:presLayoutVars>
          <dgm:dir/>
          <dgm:resizeHandles val="exact"/>
        </dgm:presLayoutVars>
      </dgm:prSet>
      <dgm:spPr/>
    </dgm:pt>
    <dgm:pt modelId="{5251719D-0A93-46EF-B06D-F5118D87F7BD}" type="pres">
      <dgm:prSet presAssocID="{57DC3616-D6FE-448F-8B8A-1B2A78F74581}" presName="compNode" presStyleCnt="0"/>
      <dgm:spPr/>
    </dgm:pt>
    <dgm:pt modelId="{4B622E99-6EF6-4714-A151-692F8298A724}" type="pres">
      <dgm:prSet presAssocID="{57DC3616-D6FE-448F-8B8A-1B2A78F745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s"/>
        </a:ext>
      </dgm:extLst>
    </dgm:pt>
    <dgm:pt modelId="{3303C4A2-A3EF-437F-BB40-49CB0072FE0C}" type="pres">
      <dgm:prSet presAssocID="{57DC3616-D6FE-448F-8B8A-1B2A78F74581}" presName="spaceRect" presStyleCnt="0"/>
      <dgm:spPr/>
    </dgm:pt>
    <dgm:pt modelId="{91822D5E-6C77-4A5A-8BFC-03CB3FBEDC90}" type="pres">
      <dgm:prSet presAssocID="{57DC3616-D6FE-448F-8B8A-1B2A78F74581}" presName="textRect" presStyleLbl="revTx" presStyleIdx="0" presStyleCnt="2">
        <dgm:presLayoutVars>
          <dgm:chMax val="1"/>
          <dgm:chPref val="1"/>
        </dgm:presLayoutVars>
      </dgm:prSet>
      <dgm:spPr/>
    </dgm:pt>
    <dgm:pt modelId="{55CF457C-7460-423D-B0E9-D3ED0625E7EE}" type="pres">
      <dgm:prSet presAssocID="{73C04852-EFA0-4E29-AF28-CAC84CB0EABA}" presName="sibTrans" presStyleCnt="0"/>
      <dgm:spPr/>
    </dgm:pt>
    <dgm:pt modelId="{3596255F-56C9-4A0B-B994-6D9A56510CE4}" type="pres">
      <dgm:prSet presAssocID="{365E7DE0-94B8-4068-BE7B-CA748B212368}" presName="compNode" presStyleCnt="0"/>
      <dgm:spPr/>
    </dgm:pt>
    <dgm:pt modelId="{CC6432B2-6D09-4891-82E2-F9B65191BC2C}" type="pres">
      <dgm:prSet presAssocID="{365E7DE0-94B8-4068-BE7B-CA748B2123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uzzle Pieces"/>
        </a:ext>
      </dgm:extLst>
    </dgm:pt>
    <dgm:pt modelId="{98EAD11D-A731-466D-90FF-A2C1BB38C89D}" type="pres">
      <dgm:prSet presAssocID="{365E7DE0-94B8-4068-BE7B-CA748B212368}" presName="spaceRect" presStyleCnt="0"/>
      <dgm:spPr/>
    </dgm:pt>
    <dgm:pt modelId="{09C081C5-3487-4D31-BBB1-5133460056EC}" type="pres">
      <dgm:prSet presAssocID="{365E7DE0-94B8-4068-BE7B-CA748B212368}" presName="textRect" presStyleLbl="revTx" presStyleIdx="1" presStyleCnt="2">
        <dgm:presLayoutVars>
          <dgm:chMax val="1"/>
          <dgm:chPref val="1"/>
        </dgm:presLayoutVars>
      </dgm:prSet>
      <dgm:spPr/>
    </dgm:pt>
  </dgm:ptLst>
  <dgm:cxnLst>
    <dgm:cxn modelId="{D90D255C-CAEE-4655-B451-3716957BC7B9}" type="presOf" srcId="{57DC3616-D6FE-448F-8B8A-1B2A78F74581}" destId="{91822D5E-6C77-4A5A-8BFC-03CB3FBEDC90}" srcOrd="0" destOrd="0" presId="urn:microsoft.com/office/officeart/2018/2/layout/IconLabelList"/>
    <dgm:cxn modelId="{5C42B96D-A0BD-435A-B093-1A6D48C16CDD}" type="presOf" srcId="{365E7DE0-94B8-4068-BE7B-CA748B212368}" destId="{09C081C5-3487-4D31-BBB1-5133460056EC}" srcOrd="0" destOrd="0" presId="urn:microsoft.com/office/officeart/2018/2/layout/IconLabelList"/>
    <dgm:cxn modelId="{135D2E51-77C6-4BB3-94AE-100F029FE5A5}" srcId="{E5CC967B-D532-43D3-AFE4-9868DA9E2AFA}" destId="{57DC3616-D6FE-448F-8B8A-1B2A78F74581}" srcOrd="0" destOrd="0" parTransId="{D0FB601A-14D3-4B7D-A673-CC9EE6B8FC6A}" sibTransId="{73C04852-EFA0-4E29-AF28-CAC84CB0EABA}"/>
    <dgm:cxn modelId="{9BA25456-F1D0-4020-88AE-AEED8F6FC23B}" type="presOf" srcId="{E5CC967B-D532-43D3-AFE4-9868DA9E2AFA}" destId="{5FEB8C7E-3E52-449C-A8A3-311C1BABF30E}" srcOrd="0" destOrd="0" presId="urn:microsoft.com/office/officeart/2018/2/layout/IconLabelList"/>
    <dgm:cxn modelId="{4B0E66BF-721A-4FDC-8F52-633C8A0ECDD9}" srcId="{E5CC967B-D532-43D3-AFE4-9868DA9E2AFA}" destId="{365E7DE0-94B8-4068-BE7B-CA748B212368}" srcOrd="1" destOrd="0" parTransId="{B2492943-D8C1-40B5-9CD9-390A340AFD9D}" sibTransId="{BC918EB2-5C29-4D8A-85EB-3B147C66C86B}"/>
    <dgm:cxn modelId="{5413E313-9C51-475A-B2BF-001B65DDDF01}" type="presParOf" srcId="{5FEB8C7E-3E52-449C-A8A3-311C1BABF30E}" destId="{5251719D-0A93-46EF-B06D-F5118D87F7BD}" srcOrd="0" destOrd="0" presId="urn:microsoft.com/office/officeart/2018/2/layout/IconLabelList"/>
    <dgm:cxn modelId="{BAB9448E-58F1-4DE2-A380-92E3DD071B10}" type="presParOf" srcId="{5251719D-0A93-46EF-B06D-F5118D87F7BD}" destId="{4B622E99-6EF6-4714-A151-692F8298A724}" srcOrd="0" destOrd="0" presId="urn:microsoft.com/office/officeart/2018/2/layout/IconLabelList"/>
    <dgm:cxn modelId="{FE6885F5-54FF-43B6-B507-0E99D710A58D}" type="presParOf" srcId="{5251719D-0A93-46EF-B06D-F5118D87F7BD}" destId="{3303C4A2-A3EF-437F-BB40-49CB0072FE0C}" srcOrd="1" destOrd="0" presId="urn:microsoft.com/office/officeart/2018/2/layout/IconLabelList"/>
    <dgm:cxn modelId="{CE93A710-0DAE-4BC9-9921-40D7AADB5CE4}" type="presParOf" srcId="{5251719D-0A93-46EF-B06D-F5118D87F7BD}" destId="{91822D5E-6C77-4A5A-8BFC-03CB3FBEDC90}" srcOrd="2" destOrd="0" presId="urn:microsoft.com/office/officeart/2018/2/layout/IconLabelList"/>
    <dgm:cxn modelId="{866A1480-4778-4FEB-A4DA-DC3DDC706A9E}" type="presParOf" srcId="{5FEB8C7E-3E52-449C-A8A3-311C1BABF30E}" destId="{55CF457C-7460-423D-B0E9-D3ED0625E7EE}" srcOrd="1" destOrd="0" presId="urn:microsoft.com/office/officeart/2018/2/layout/IconLabelList"/>
    <dgm:cxn modelId="{344A6B46-F0C2-43E7-850C-D8C75719F7CA}" type="presParOf" srcId="{5FEB8C7E-3E52-449C-A8A3-311C1BABF30E}" destId="{3596255F-56C9-4A0B-B994-6D9A56510CE4}" srcOrd="2" destOrd="0" presId="urn:microsoft.com/office/officeart/2018/2/layout/IconLabelList"/>
    <dgm:cxn modelId="{DC6EC28C-FCE1-4CCC-80AF-46C344BCB5DC}" type="presParOf" srcId="{3596255F-56C9-4A0B-B994-6D9A56510CE4}" destId="{CC6432B2-6D09-4891-82E2-F9B65191BC2C}" srcOrd="0" destOrd="0" presId="urn:microsoft.com/office/officeart/2018/2/layout/IconLabelList"/>
    <dgm:cxn modelId="{B62EC377-AEE1-4954-AFCB-C363DE8F93C4}" type="presParOf" srcId="{3596255F-56C9-4A0B-B994-6D9A56510CE4}" destId="{98EAD11D-A731-466D-90FF-A2C1BB38C89D}" srcOrd="1" destOrd="0" presId="urn:microsoft.com/office/officeart/2018/2/layout/IconLabelList"/>
    <dgm:cxn modelId="{D6BDFA9E-BB60-4978-BB1A-61B8406E98A8}" type="presParOf" srcId="{3596255F-56C9-4A0B-B994-6D9A56510CE4}" destId="{09C081C5-3487-4D31-BBB1-5133460056E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D251F-A7A3-4D25-B004-4241BE03EDC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218E0F1-97EC-4D60-8F4A-A6E21D910199}" type="pres">
      <dgm:prSet presAssocID="{B7ED251F-A7A3-4D25-B004-4241BE03EDC3}" presName="outerComposite" presStyleCnt="0">
        <dgm:presLayoutVars>
          <dgm:chMax val="5"/>
          <dgm:dir/>
          <dgm:resizeHandles val="exact"/>
        </dgm:presLayoutVars>
      </dgm:prSet>
      <dgm:spPr/>
    </dgm:pt>
    <dgm:pt modelId="{353F2BDB-A1CE-4ECD-BC0F-35AD5A327550}" type="pres">
      <dgm:prSet presAssocID="{B7ED251F-A7A3-4D25-B004-4241BE03EDC3}" presName="dummyMaxCanvas" presStyleCnt="0">
        <dgm:presLayoutVars/>
      </dgm:prSet>
      <dgm:spPr/>
    </dgm:pt>
  </dgm:ptLst>
  <dgm:cxnLst>
    <dgm:cxn modelId="{08A81826-7273-44A3-AF99-B781181E27AF}" type="presOf" srcId="{B7ED251F-A7A3-4D25-B004-4241BE03EDC3}" destId="{E218E0F1-97EC-4D60-8F4A-A6E21D910199}" srcOrd="0" destOrd="0" presId="urn:microsoft.com/office/officeart/2005/8/layout/vProcess5"/>
    <dgm:cxn modelId="{61E78557-A66C-4CE5-B60F-73372A952247}" type="presParOf" srcId="{E218E0F1-97EC-4D60-8F4A-A6E21D910199}" destId="{353F2BDB-A1CE-4ECD-BC0F-35AD5A327550}" srcOrd="0"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4DB52A-CA4F-4852-B41E-6A1F43CC58F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8BD7C71-8F1B-400D-96A3-6B553A93EB7F}">
      <dgm:prSet/>
      <dgm:spPr/>
      <dgm:t>
        <a:bodyPr/>
        <a:lstStyle/>
        <a:p>
          <a:r>
            <a:rPr lang="en-IN" dirty="0"/>
            <a:t>1 Introduction of mode</a:t>
          </a:r>
          <a:endParaRPr lang="en-US" dirty="0"/>
        </a:p>
      </dgm:t>
    </dgm:pt>
    <dgm:pt modelId="{BBCFB319-5299-4310-B646-22472DABF40A}" type="parTrans" cxnId="{942D76EB-4E8A-49F9-9193-131FE6139044}">
      <dgm:prSet/>
      <dgm:spPr/>
      <dgm:t>
        <a:bodyPr/>
        <a:lstStyle/>
        <a:p>
          <a:endParaRPr lang="en-US"/>
        </a:p>
      </dgm:t>
    </dgm:pt>
    <dgm:pt modelId="{AF1C4F3A-D240-4EB1-9ECB-2ED225CCC019}" type="sibTrans" cxnId="{942D76EB-4E8A-49F9-9193-131FE6139044}">
      <dgm:prSet/>
      <dgm:spPr/>
      <dgm:t>
        <a:bodyPr/>
        <a:lstStyle/>
        <a:p>
          <a:endParaRPr lang="en-US"/>
        </a:p>
      </dgm:t>
    </dgm:pt>
    <dgm:pt modelId="{311F9A05-A7F4-4328-B319-DBCDF0DF0E82}">
      <dgm:prSet/>
      <dgm:spPr/>
      <dgm:t>
        <a:bodyPr/>
        <a:lstStyle/>
        <a:p>
          <a:r>
            <a:rPr lang="en-IN" dirty="0"/>
            <a:t>2 Discussion on engaging questions</a:t>
          </a:r>
          <a:endParaRPr lang="en-US" dirty="0"/>
        </a:p>
      </dgm:t>
    </dgm:pt>
    <dgm:pt modelId="{23B85C74-2F21-4685-BD89-BB563657B099}" type="parTrans" cxnId="{6DCFA649-9D6E-469B-AACA-1BA847263E9A}">
      <dgm:prSet/>
      <dgm:spPr/>
      <dgm:t>
        <a:bodyPr/>
        <a:lstStyle/>
        <a:p>
          <a:endParaRPr lang="en-US"/>
        </a:p>
      </dgm:t>
    </dgm:pt>
    <dgm:pt modelId="{91F4A534-BBDE-4EB5-BAE5-EACEB7D0B868}" type="sibTrans" cxnId="{6DCFA649-9D6E-469B-AACA-1BA847263E9A}">
      <dgm:prSet/>
      <dgm:spPr/>
      <dgm:t>
        <a:bodyPr/>
        <a:lstStyle/>
        <a:p>
          <a:endParaRPr lang="en-US"/>
        </a:p>
      </dgm:t>
    </dgm:pt>
    <dgm:pt modelId="{81CB55E0-0FB6-485C-B15D-9BD278F78C6F}">
      <dgm:prSet/>
      <dgm:spPr/>
      <dgm:t>
        <a:bodyPr/>
        <a:lstStyle/>
        <a:p>
          <a:r>
            <a:rPr lang="en-IN" dirty="0"/>
            <a:t>3 Mode of ungrouped data</a:t>
          </a:r>
          <a:endParaRPr lang="en-US" dirty="0"/>
        </a:p>
      </dgm:t>
    </dgm:pt>
    <dgm:pt modelId="{81E23C2F-5B75-4C87-B80F-F92D751EF2D3}" type="parTrans" cxnId="{B28E7539-702F-4403-B38C-CCE2EC9E181E}">
      <dgm:prSet/>
      <dgm:spPr/>
      <dgm:t>
        <a:bodyPr/>
        <a:lstStyle/>
        <a:p>
          <a:endParaRPr lang="en-US"/>
        </a:p>
      </dgm:t>
    </dgm:pt>
    <dgm:pt modelId="{CA453529-0F48-4EF3-8F16-E732FB1811C3}" type="sibTrans" cxnId="{B28E7539-702F-4403-B38C-CCE2EC9E181E}">
      <dgm:prSet/>
      <dgm:spPr/>
      <dgm:t>
        <a:bodyPr/>
        <a:lstStyle/>
        <a:p>
          <a:endParaRPr lang="en-US"/>
        </a:p>
      </dgm:t>
    </dgm:pt>
    <dgm:pt modelId="{51474CA9-1ADD-4331-9534-6780C3A18768}">
      <dgm:prSet/>
      <dgm:spPr/>
      <dgm:t>
        <a:bodyPr/>
        <a:lstStyle/>
        <a:p>
          <a:r>
            <a:rPr lang="en-IN" dirty="0"/>
            <a:t>4 Mode of grouped data</a:t>
          </a:r>
          <a:endParaRPr lang="en-US" dirty="0"/>
        </a:p>
      </dgm:t>
    </dgm:pt>
    <dgm:pt modelId="{BD15203B-A2C4-421B-84CE-AC22CC6E237F}" type="parTrans" cxnId="{C10A2E97-40D9-4123-9647-358E1A64D6C9}">
      <dgm:prSet/>
      <dgm:spPr/>
      <dgm:t>
        <a:bodyPr/>
        <a:lstStyle/>
        <a:p>
          <a:endParaRPr lang="en-US"/>
        </a:p>
      </dgm:t>
    </dgm:pt>
    <dgm:pt modelId="{5FA359DE-6932-424A-BDE2-579D3E29B33A}" type="sibTrans" cxnId="{C10A2E97-40D9-4123-9647-358E1A64D6C9}">
      <dgm:prSet/>
      <dgm:spPr/>
      <dgm:t>
        <a:bodyPr/>
        <a:lstStyle/>
        <a:p>
          <a:endParaRPr lang="en-US"/>
        </a:p>
      </dgm:t>
    </dgm:pt>
    <dgm:pt modelId="{BA2E5375-FD77-47B4-A888-7387932E6D62}">
      <dgm:prSet/>
      <dgm:spPr/>
      <dgm:t>
        <a:bodyPr/>
        <a:lstStyle/>
        <a:p>
          <a:endParaRPr lang="en-US" dirty="0"/>
        </a:p>
      </dgm:t>
    </dgm:pt>
    <dgm:pt modelId="{9F77997F-5AC0-4D93-89AC-B37B7BDB43EF}" type="parTrans" cxnId="{285F19B7-0DE6-4516-940F-56080AC841F9}">
      <dgm:prSet/>
      <dgm:spPr/>
      <dgm:t>
        <a:bodyPr/>
        <a:lstStyle/>
        <a:p>
          <a:endParaRPr lang="en-US"/>
        </a:p>
      </dgm:t>
    </dgm:pt>
    <dgm:pt modelId="{60B3BF56-C21F-456B-A5AC-F5C3D1CA9305}" type="sibTrans" cxnId="{285F19B7-0DE6-4516-940F-56080AC841F9}">
      <dgm:prSet/>
      <dgm:spPr/>
      <dgm:t>
        <a:bodyPr/>
        <a:lstStyle/>
        <a:p>
          <a:endParaRPr lang="en-US"/>
        </a:p>
      </dgm:t>
    </dgm:pt>
    <dgm:pt modelId="{B3A5C720-F6BA-415B-BACC-D6E1E00A3E9C}">
      <dgm:prSet/>
      <dgm:spPr/>
      <dgm:t>
        <a:bodyPr/>
        <a:lstStyle/>
        <a:p>
          <a:endParaRPr lang="en-US" dirty="0"/>
        </a:p>
      </dgm:t>
    </dgm:pt>
    <dgm:pt modelId="{F429E385-C516-4FAE-9D81-A0D8E294980B}" type="parTrans" cxnId="{0929CE6D-F2B1-4F6D-A0E5-1B096EB2DD2D}">
      <dgm:prSet/>
      <dgm:spPr/>
      <dgm:t>
        <a:bodyPr/>
        <a:lstStyle/>
        <a:p>
          <a:endParaRPr lang="en-US"/>
        </a:p>
      </dgm:t>
    </dgm:pt>
    <dgm:pt modelId="{70FFF6AF-5C8B-41F5-90C8-E0C6F35FD649}" type="sibTrans" cxnId="{0929CE6D-F2B1-4F6D-A0E5-1B096EB2DD2D}">
      <dgm:prSet/>
      <dgm:spPr/>
      <dgm:t>
        <a:bodyPr/>
        <a:lstStyle/>
        <a:p>
          <a:endParaRPr lang="en-US"/>
        </a:p>
      </dgm:t>
    </dgm:pt>
    <dgm:pt modelId="{573103A9-89AC-4873-8CB5-0F4B7370B2E1}" type="pres">
      <dgm:prSet presAssocID="{B64DB52A-CA4F-4852-B41E-6A1F43CC58F9}" presName="vert0" presStyleCnt="0">
        <dgm:presLayoutVars>
          <dgm:dir/>
          <dgm:animOne val="branch"/>
          <dgm:animLvl val="lvl"/>
        </dgm:presLayoutVars>
      </dgm:prSet>
      <dgm:spPr/>
    </dgm:pt>
    <dgm:pt modelId="{6FF76B5C-2320-4CB5-9844-D984662B1716}" type="pres">
      <dgm:prSet presAssocID="{C8BD7C71-8F1B-400D-96A3-6B553A93EB7F}" presName="thickLine" presStyleLbl="alignNode1" presStyleIdx="0" presStyleCnt="6"/>
      <dgm:spPr/>
    </dgm:pt>
    <dgm:pt modelId="{41C87863-73DE-4F9B-A76B-880D805954CA}" type="pres">
      <dgm:prSet presAssocID="{C8BD7C71-8F1B-400D-96A3-6B553A93EB7F}" presName="horz1" presStyleCnt="0"/>
      <dgm:spPr/>
    </dgm:pt>
    <dgm:pt modelId="{CBF4003A-096B-4C8D-8E4F-9D9EAB681D72}" type="pres">
      <dgm:prSet presAssocID="{C8BD7C71-8F1B-400D-96A3-6B553A93EB7F}" presName="tx1" presStyleLbl="revTx" presStyleIdx="0" presStyleCnt="6"/>
      <dgm:spPr/>
    </dgm:pt>
    <dgm:pt modelId="{608B7948-37DA-4DDD-A56D-16AA8CC3AD50}" type="pres">
      <dgm:prSet presAssocID="{C8BD7C71-8F1B-400D-96A3-6B553A93EB7F}" presName="vert1" presStyleCnt="0"/>
      <dgm:spPr/>
    </dgm:pt>
    <dgm:pt modelId="{F83A5B86-9D43-4C81-A6D4-87875817B689}" type="pres">
      <dgm:prSet presAssocID="{311F9A05-A7F4-4328-B319-DBCDF0DF0E82}" presName="thickLine" presStyleLbl="alignNode1" presStyleIdx="1" presStyleCnt="6"/>
      <dgm:spPr/>
    </dgm:pt>
    <dgm:pt modelId="{3BC975C1-0C99-4F97-8C52-C1CFA0BAF551}" type="pres">
      <dgm:prSet presAssocID="{311F9A05-A7F4-4328-B319-DBCDF0DF0E82}" presName="horz1" presStyleCnt="0"/>
      <dgm:spPr/>
    </dgm:pt>
    <dgm:pt modelId="{7BF0A7F7-0F37-4B11-9AED-B46FE7E128D8}" type="pres">
      <dgm:prSet presAssocID="{311F9A05-A7F4-4328-B319-DBCDF0DF0E82}" presName="tx1" presStyleLbl="revTx" presStyleIdx="1" presStyleCnt="6"/>
      <dgm:spPr/>
    </dgm:pt>
    <dgm:pt modelId="{AA11931C-C560-424D-BE37-4872DC1B2048}" type="pres">
      <dgm:prSet presAssocID="{311F9A05-A7F4-4328-B319-DBCDF0DF0E82}" presName="vert1" presStyleCnt="0"/>
      <dgm:spPr/>
    </dgm:pt>
    <dgm:pt modelId="{7EE56E18-6978-43E9-9D4D-E31AA5BEE441}" type="pres">
      <dgm:prSet presAssocID="{81CB55E0-0FB6-485C-B15D-9BD278F78C6F}" presName="thickLine" presStyleLbl="alignNode1" presStyleIdx="2" presStyleCnt="6"/>
      <dgm:spPr/>
    </dgm:pt>
    <dgm:pt modelId="{447FCB44-517C-43F4-BE59-391C36D21C9C}" type="pres">
      <dgm:prSet presAssocID="{81CB55E0-0FB6-485C-B15D-9BD278F78C6F}" presName="horz1" presStyleCnt="0"/>
      <dgm:spPr/>
    </dgm:pt>
    <dgm:pt modelId="{89436931-860B-40AD-8DCE-CEE0F56E60ED}" type="pres">
      <dgm:prSet presAssocID="{81CB55E0-0FB6-485C-B15D-9BD278F78C6F}" presName="tx1" presStyleLbl="revTx" presStyleIdx="2" presStyleCnt="6"/>
      <dgm:spPr/>
    </dgm:pt>
    <dgm:pt modelId="{0E51C315-1B46-45D6-B4D4-E44AF2F7FE47}" type="pres">
      <dgm:prSet presAssocID="{81CB55E0-0FB6-485C-B15D-9BD278F78C6F}" presName="vert1" presStyleCnt="0"/>
      <dgm:spPr/>
    </dgm:pt>
    <dgm:pt modelId="{B514687E-679F-4404-A929-C733AA004539}" type="pres">
      <dgm:prSet presAssocID="{51474CA9-1ADD-4331-9534-6780C3A18768}" presName="thickLine" presStyleLbl="alignNode1" presStyleIdx="3" presStyleCnt="6"/>
      <dgm:spPr/>
    </dgm:pt>
    <dgm:pt modelId="{80414A13-977F-40A0-BF88-8AEFF7DE361E}" type="pres">
      <dgm:prSet presAssocID="{51474CA9-1ADD-4331-9534-6780C3A18768}" presName="horz1" presStyleCnt="0"/>
      <dgm:spPr/>
    </dgm:pt>
    <dgm:pt modelId="{3E95DC57-D848-494F-A343-6CBABA986252}" type="pres">
      <dgm:prSet presAssocID="{51474CA9-1ADD-4331-9534-6780C3A18768}" presName="tx1" presStyleLbl="revTx" presStyleIdx="3" presStyleCnt="6"/>
      <dgm:spPr/>
    </dgm:pt>
    <dgm:pt modelId="{42E34139-9E2B-4ED7-9D4C-0E180FD5C739}" type="pres">
      <dgm:prSet presAssocID="{51474CA9-1ADD-4331-9534-6780C3A18768}" presName="vert1" presStyleCnt="0"/>
      <dgm:spPr/>
    </dgm:pt>
    <dgm:pt modelId="{0B062B2C-FD23-461E-89A1-3ECDF7A567C2}" type="pres">
      <dgm:prSet presAssocID="{BA2E5375-FD77-47B4-A888-7387932E6D62}" presName="thickLine" presStyleLbl="alignNode1" presStyleIdx="4" presStyleCnt="6"/>
      <dgm:spPr/>
    </dgm:pt>
    <dgm:pt modelId="{1BF4D050-06E8-4B19-AEB8-E6957BD50750}" type="pres">
      <dgm:prSet presAssocID="{BA2E5375-FD77-47B4-A888-7387932E6D62}" presName="horz1" presStyleCnt="0"/>
      <dgm:spPr/>
    </dgm:pt>
    <dgm:pt modelId="{D26876CA-709E-4928-AAF2-4734D1DACD6D}" type="pres">
      <dgm:prSet presAssocID="{BA2E5375-FD77-47B4-A888-7387932E6D62}" presName="tx1" presStyleLbl="revTx" presStyleIdx="4" presStyleCnt="6"/>
      <dgm:spPr/>
    </dgm:pt>
    <dgm:pt modelId="{88DBC881-0983-4C91-8705-CB8A16D50941}" type="pres">
      <dgm:prSet presAssocID="{BA2E5375-FD77-47B4-A888-7387932E6D62}" presName="vert1" presStyleCnt="0"/>
      <dgm:spPr/>
    </dgm:pt>
    <dgm:pt modelId="{2B37DFBD-1045-417A-89DD-348147EAB4F5}" type="pres">
      <dgm:prSet presAssocID="{B3A5C720-F6BA-415B-BACC-D6E1E00A3E9C}" presName="thickLine" presStyleLbl="alignNode1" presStyleIdx="5" presStyleCnt="6"/>
      <dgm:spPr/>
    </dgm:pt>
    <dgm:pt modelId="{37DCFB0B-1A16-4C35-A117-077E4A9AB132}" type="pres">
      <dgm:prSet presAssocID="{B3A5C720-F6BA-415B-BACC-D6E1E00A3E9C}" presName="horz1" presStyleCnt="0"/>
      <dgm:spPr/>
    </dgm:pt>
    <dgm:pt modelId="{1DE32878-1683-410B-AEEA-0DF09EA5FA62}" type="pres">
      <dgm:prSet presAssocID="{B3A5C720-F6BA-415B-BACC-D6E1E00A3E9C}" presName="tx1" presStyleLbl="revTx" presStyleIdx="5" presStyleCnt="6"/>
      <dgm:spPr/>
    </dgm:pt>
    <dgm:pt modelId="{41D82D7D-82CC-403F-8FAA-7EF8B4434DBF}" type="pres">
      <dgm:prSet presAssocID="{B3A5C720-F6BA-415B-BACC-D6E1E00A3E9C}" presName="vert1" presStyleCnt="0"/>
      <dgm:spPr/>
    </dgm:pt>
  </dgm:ptLst>
  <dgm:cxnLst>
    <dgm:cxn modelId="{AC777213-F11B-480E-B008-A2643A65BF23}" type="presOf" srcId="{B3A5C720-F6BA-415B-BACC-D6E1E00A3E9C}" destId="{1DE32878-1683-410B-AEEA-0DF09EA5FA62}" srcOrd="0" destOrd="0" presId="urn:microsoft.com/office/officeart/2008/layout/LinedList"/>
    <dgm:cxn modelId="{DC4EA019-245A-44D8-9BF0-3AD33B0D2A8D}" type="presOf" srcId="{311F9A05-A7F4-4328-B319-DBCDF0DF0E82}" destId="{7BF0A7F7-0F37-4B11-9AED-B46FE7E128D8}" srcOrd="0" destOrd="0" presId="urn:microsoft.com/office/officeart/2008/layout/LinedList"/>
    <dgm:cxn modelId="{B28E7539-702F-4403-B38C-CCE2EC9E181E}" srcId="{B64DB52A-CA4F-4852-B41E-6A1F43CC58F9}" destId="{81CB55E0-0FB6-485C-B15D-9BD278F78C6F}" srcOrd="2" destOrd="0" parTransId="{81E23C2F-5B75-4C87-B80F-F92D751EF2D3}" sibTransId="{CA453529-0F48-4EF3-8F16-E732FB1811C3}"/>
    <dgm:cxn modelId="{CB477A60-62F0-49EB-B58D-60D1B6535D8A}" type="presOf" srcId="{BA2E5375-FD77-47B4-A888-7387932E6D62}" destId="{D26876CA-709E-4928-AAF2-4734D1DACD6D}" srcOrd="0" destOrd="0" presId="urn:microsoft.com/office/officeart/2008/layout/LinedList"/>
    <dgm:cxn modelId="{A8279F42-205C-42CA-8385-164FB091EC3D}" type="presOf" srcId="{B64DB52A-CA4F-4852-B41E-6A1F43CC58F9}" destId="{573103A9-89AC-4873-8CB5-0F4B7370B2E1}" srcOrd="0" destOrd="0" presId="urn:microsoft.com/office/officeart/2008/layout/LinedList"/>
    <dgm:cxn modelId="{6DCFA649-9D6E-469B-AACA-1BA847263E9A}" srcId="{B64DB52A-CA4F-4852-B41E-6A1F43CC58F9}" destId="{311F9A05-A7F4-4328-B319-DBCDF0DF0E82}" srcOrd="1" destOrd="0" parTransId="{23B85C74-2F21-4685-BD89-BB563657B099}" sibTransId="{91F4A534-BBDE-4EB5-BAE5-EACEB7D0B868}"/>
    <dgm:cxn modelId="{0929CE6D-F2B1-4F6D-A0E5-1B096EB2DD2D}" srcId="{B64DB52A-CA4F-4852-B41E-6A1F43CC58F9}" destId="{B3A5C720-F6BA-415B-BACC-D6E1E00A3E9C}" srcOrd="5" destOrd="0" parTransId="{F429E385-C516-4FAE-9D81-A0D8E294980B}" sibTransId="{70FFF6AF-5C8B-41F5-90C8-E0C6F35FD649}"/>
    <dgm:cxn modelId="{C10A2E97-40D9-4123-9647-358E1A64D6C9}" srcId="{B64DB52A-CA4F-4852-B41E-6A1F43CC58F9}" destId="{51474CA9-1ADD-4331-9534-6780C3A18768}" srcOrd="3" destOrd="0" parTransId="{BD15203B-A2C4-421B-84CE-AC22CC6E237F}" sibTransId="{5FA359DE-6932-424A-BDE2-579D3E29B33A}"/>
    <dgm:cxn modelId="{285F19B7-0DE6-4516-940F-56080AC841F9}" srcId="{B64DB52A-CA4F-4852-B41E-6A1F43CC58F9}" destId="{BA2E5375-FD77-47B4-A888-7387932E6D62}" srcOrd="4" destOrd="0" parTransId="{9F77997F-5AC0-4D93-89AC-B37B7BDB43EF}" sibTransId="{60B3BF56-C21F-456B-A5AC-F5C3D1CA9305}"/>
    <dgm:cxn modelId="{CAEFD1C0-21C6-4BEE-BBD0-3E2B7599C8A0}" type="presOf" srcId="{C8BD7C71-8F1B-400D-96A3-6B553A93EB7F}" destId="{CBF4003A-096B-4C8D-8E4F-9D9EAB681D72}" srcOrd="0" destOrd="0" presId="urn:microsoft.com/office/officeart/2008/layout/LinedList"/>
    <dgm:cxn modelId="{36D8DFD7-E3DD-4A01-AC6D-A44FD86D70FA}" type="presOf" srcId="{81CB55E0-0FB6-485C-B15D-9BD278F78C6F}" destId="{89436931-860B-40AD-8DCE-CEE0F56E60ED}" srcOrd="0" destOrd="0" presId="urn:microsoft.com/office/officeart/2008/layout/LinedList"/>
    <dgm:cxn modelId="{942D76EB-4E8A-49F9-9193-131FE6139044}" srcId="{B64DB52A-CA4F-4852-B41E-6A1F43CC58F9}" destId="{C8BD7C71-8F1B-400D-96A3-6B553A93EB7F}" srcOrd="0" destOrd="0" parTransId="{BBCFB319-5299-4310-B646-22472DABF40A}" sibTransId="{AF1C4F3A-D240-4EB1-9ECB-2ED225CCC019}"/>
    <dgm:cxn modelId="{791F67ED-636D-40F8-93C7-87F14CF35636}" type="presOf" srcId="{51474CA9-1ADD-4331-9534-6780C3A18768}" destId="{3E95DC57-D848-494F-A343-6CBABA986252}" srcOrd="0" destOrd="0" presId="urn:microsoft.com/office/officeart/2008/layout/LinedList"/>
    <dgm:cxn modelId="{A8499597-22C4-40AB-8BB7-CEB6565C2724}" type="presParOf" srcId="{573103A9-89AC-4873-8CB5-0F4B7370B2E1}" destId="{6FF76B5C-2320-4CB5-9844-D984662B1716}" srcOrd="0" destOrd="0" presId="urn:microsoft.com/office/officeart/2008/layout/LinedList"/>
    <dgm:cxn modelId="{A93CB1D0-23F3-45EE-9AB1-A15778F91C98}" type="presParOf" srcId="{573103A9-89AC-4873-8CB5-0F4B7370B2E1}" destId="{41C87863-73DE-4F9B-A76B-880D805954CA}" srcOrd="1" destOrd="0" presId="urn:microsoft.com/office/officeart/2008/layout/LinedList"/>
    <dgm:cxn modelId="{F575AF3D-87A6-47A5-83AC-A73999B61EA5}" type="presParOf" srcId="{41C87863-73DE-4F9B-A76B-880D805954CA}" destId="{CBF4003A-096B-4C8D-8E4F-9D9EAB681D72}" srcOrd="0" destOrd="0" presId="urn:microsoft.com/office/officeart/2008/layout/LinedList"/>
    <dgm:cxn modelId="{C4AD05CD-ABA2-45F9-AD70-453A59B257AA}" type="presParOf" srcId="{41C87863-73DE-4F9B-A76B-880D805954CA}" destId="{608B7948-37DA-4DDD-A56D-16AA8CC3AD50}" srcOrd="1" destOrd="0" presId="urn:microsoft.com/office/officeart/2008/layout/LinedList"/>
    <dgm:cxn modelId="{09135F7C-D882-4001-9420-48C6F669E5A1}" type="presParOf" srcId="{573103A9-89AC-4873-8CB5-0F4B7370B2E1}" destId="{F83A5B86-9D43-4C81-A6D4-87875817B689}" srcOrd="2" destOrd="0" presId="urn:microsoft.com/office/officeart/2008/layout/LinedList"/>
    <dgm:cxn modelId="{42A74311-A9B5-4722-908E-E69DF0F7B3F2}" type="presParOf" srcId="{573103A9-89AC-4873-8CB5-0F4B7370B2E1}" destId="{3BC975C1-0C99-4F97-8C52-C1CFA0BAF551}" srcOrd="3" destOrd="0" presId="urn:microsoft.com/office/officeart/2008/layout/LinedList"/>
    <dgm:cxn modelId="{06716FB4-91E0-498C-9B25-67FC8A0410EE}" type="presParOf" srcId="{3BC975C1-0C99-4F97-8C52-C1CFA0BAF551}" destId="{7BF0A7F7-0F37-4B11-9AED-B46FE7E128D8}" srcOrd="0" destOrd="0" presId="urn:microsoft.com/office/officeart/2008/layout/LinedList"/>
    <dgm:cxn modelId="{08808E65-016C-4832-AD3A-0BCD56638EE0}" type="presParOf" srcId="{3BC975C1-0C99-4F97-8C52-C1CFA0BAF551}" destId="{AA11931C-C560-424D-BE37-4872DC1B2048}" srcOrd="1" destOrd="0" presId="urn:microsoft.com/office/officeart/2008/layout/LinedList"/>
    <dgm:cxn modelId="{206F6E77-1951-4EBC-9057-DD630DD20CCA}" type="presParOf" srcId="{573103A9-89AC-4873-8CB5-0F4B7370B2E1}" destId="{7EE56E18-6978-43E9-9D4D-E31AA5BEE441}" srcOrd="4" destOrd="0" presId="urn:microsoft.com/office/officeart/2008/layout/LinedList"/>
    <dgm:cxn modelId="{5A60FA20-ADA2-431F-8796-1BE8C988B2D2}" type="presParOf" srcId="{573103A9-89AC-4873-8CB5-0F4B7370B2E1}" destId="{447FCB44-517C-43F4-BE59-391C36D21C9C}" srcOrd="5" destOrd="0" presId="urn:microsoft.com/office/officeart/2008/layout/LinedList"/>
    <dgm:cxn modelId="{A05C2049-7944-4478-8D68-709AB77FAB96}" type="presParOf" srcId="{447FCB44-517C-43F4-BE59-391C36D21C9C}" destId="{89436931-860B-40AD-8DCE-CEE0F56E60ED}" srcOrd="0" destOrd="0" presId="urn:microsoft.com/office/officeart/2008/layout/LinedList"/>
    <dgm:cxn modelId="{2AEA7D18-2CA4-4040-8CA3-2E8EA6C53110}" type="presParOf" srcId="{447FCB44-517C-43F4-BE59-391C36D21C9C}" destId="{0E51C315-1B46-45D6-B4D4-E44AF2F7FE47}" srcOrd="1" destOrd="0" presId="urn:microsoft.com/office/officeart/2008/layout/LinedList"/>
    <dgm:cxn modelId="{0B8319B9-A001-4929-BF67-CFB04FA16945}" type="presParOf" srcId="{573103A9-89AC-4873-8CB5-0F4B7370B2E1}" destId="{B514687E-679F-4404-A929-C733AA004539}" srcOrd="6" destOrd="0" presId="urn:microsoft.com/office/officeart/2008/layout/LinedList"/>
    <dgm:cxn modelId="{257188D6-0003-435E-A862-DB1729B0A2C3}" type="presParOf" srcId="{573103A9-89AC-4873-8CB5-0F4B7370B2E1}" destId="{80414A13-977F-40A0-BF88-8AEFF7DE361E}" srcOrd="7" destOrd="0" presId="urn:microsoft.com/office/officeart/2008/layout/LinedList"/>
    <dgm:cxn modelId="{0D4D7625-BCDC-4E36-BA9D-FCFD4CC793E3}" type="presParOf" srcId="{80414A13-977F-40A0-BF88-8AEFF7DE361E}" destId="{3E95DC57-D848-494F-A343-6CBABA986252}" srcOrd="0" destOrd="0" presId="urn:microsoft.com/office/officeart/2008/layout/LinedList"/>
    <dgm:cxn modelId="{0E040604-2F36-489D-A967-FB8740498707}" type="presParOf" srcId="{80414A13-977F-40A0-BF88-8AEFF7DE361E}" destId="{42E34139-9E2B-4ED7-9D4C-0E180FD5C739}" srcOrd="1" destOrd="0" presId="urn:microsoft.com/office/officeart/2008/layout/LinedList"/>
    <dgm:cxn modelId="{DEAB5A35-1128-4DEF-AE18-D024423701D7}" type="presParOf" srcId="{573103A9-89AC-4873-8CB5-0F4B7370B2E1}" destId="{0B062B2C-FD23-461E-89A1-3ECDF7A567C2}" srcOrd="8" destOrd="0" presId="urn:microsoft.com/office/officeart/2008/layout/LinedList"/>
    <dgm:cxn modelId="{055AE2A9-59D6-49A8-A0DB-1D091F45E10E}" type="presParOf" srcId="{573103A9-89AC-4873-8CB5-0F4B7370B2E1}" destId="{1BF4D050-06E8-4B19-AEB8-E6957BD50750}" srcOrd="9" destOrd="0" presId="urn:microsoft.com/office/officeart/2008/layout/LinedList"/>
    <dgm:cxn modelId="{BBB3BEA1-FC70-4DE2-9A91-57EB33BF00AD}" type="presParOf" srcId="{1BF4D050-06E8-4B19-AEB8-E6957BD50750}" destId="{D26876CA-709E-4928-AAF2-4734D1DACD6D}" srcOrd="0" destOrd="0" presId="urn:microsoft.com/office/officeart/2008/layout/LinedList"/>
    <dgm:cxn modelId="{D188FA47-5832-42EC-9572-966048E3C4F5}" type="presParOf" srcId="{1BF4D050-06E8-4B19-AEB8-E6957BD50750}" destId="{88DBC881-0983-4C91-8705-CB8A16D50941}" srcOrd="1" destOrd="0" presId="urn:microsoft.com/office/officeart/2008/layout/LinedList"/>
    <dgm:cxn modelId="{D52B8AEE-6B59-47DE-96B8-D9B647AB0BD5}" type="presParOf" srcId="{573103A9-89AC-4873-8CB5-0F4B7370B2E1}" destId="{2B37DFBD-1045-417A-89DD-348147EAB4F5}" srcOrd="10" destOrd="0" presId="urn:microsoft.com/office/officeart/2008/layout/LinedList"/>
    <dgm:cxn modelId="{87CEFD5A-15D0-405F-A288-77213AA4C691}" type="presParOf" srcId="{573103A9-89AC-4873-8CB5-0F4B7370B2E1}" destId="{37DCFB0B-1A16-4C35-A117-077E4A9AB132}" srcOrd="11" destOrd="0" presId="urn:microsoft.com/office/officeart/2008/layout/LinedList"/>
    <dgm:cxn modelId="{FAE27A14-2C4C-460F-8666-684E767B4C26}" type="presParOf" srcId="{37DCFB0B-1A16-4C35-A117-077E4A9AB132}" destId="{1DE32878-1683-410B-AEEA-0DF09EA5FA62}" srcOrd="0" destOrd="0" presId="urn:microsoft.com/office/officeart/2008/layout/LinedList"/>
    <dgm:cxn modelId="{B8632CF4-76F8-45D5-970F-DC293805AC34}" type="presParOf" srcId="{37DCFB0B-1A16-4C35-A117-077E4A9AB132}" destId="{41D82D7D-82CC-403F-8FAA-7EF8B4434D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22E99-6EF6-4714-A151-692F8298A724}">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822D5E-6C77-4A5A-8BFC-03CB3FBEDC90}">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solidFill>
                <a:schemeClr val="tx1"/>
              </a:solidFill>
            </a:rPr>
            <a:t>Identify the most common shoe size and birth month of your class </a:t>
          </a:r>
          <a:endParaRPr lang="en-US" sz="2300" kern="1200" dirty="0"/>
        </a:p>
      </dsp:txBody>
      <dsp:txXfrm>
        <a:off x="559800" y="3022743"/>
        <a:ext cx="4320000" cy="720000"/>
      </dsp:txXfrm>
    </dsp:sp>
    <dsp:sp modelId="{CC6432B2-6D09-4891-82E2-F9B65191BC2C}">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C081C5-3487-4D31-BBB1-5133460056E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IN" sz="2300" kern="1200" dirty="0"/>
            <a:t>Try to relate with topic.</a:t>
          </a:r>
          <a:endParaRPr lang="en-US" sz="2300" kern="1200" dirty="0"/>
        </a:p>
      </dsp:txBody>
      <dsp:txXfrm>
        <a:off x="5635800" y="302274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76B5C-2320-4CB5-9844-D984662B1716}">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4003A-096B-4C8D-8E4F-9D9EAB681D72}">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1 Introduction of mode</a:t>
          </a:r>
          <a:endParaRPr lang="en-US" sz="3400" kern="1200" dirty="0"/>
        </a:p>
      </dsp:txBody>
      <dsp:txXfrm>
        <a:off x="0" y="2703"/>
        <a:ext cx="6900512" cy="921789"/>
      </dsp:txXfrm>
    </dsp:sp>
    <dsp:sp modelId="{F83A5B86-9D43-4C81-A6D4-87875817B689}">
      <dsp:nvSpPr>
        <dsp:cNvPr id="0" name=""/>
        <dsp:cNvSpPr/>
      </dsp:nvSpPr>
      <dsp:spPr>
        <a:xfrm>
          <a:off x="0" y="924492"/>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0A7F7-0F37-4B11-9AED-B46FE7E128D8}">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2 Discussion on engaging questions</a:t>
          </a:r>
          <a:endParaRPr lang="en-US" sz="3400" kern="1200" dirty="0"/>
        </a:p>
      </dsp:txBody>
      <dsp:txXfrm>
        <a:off x="0" y="924492"/>
        <a:ext cx="6900512" cy="921789"/>
      </dsp:txXfrm>
    </dsp:sp>
    <dsp:sp modelId="{7EE56E18-6978-43E9-9D4D-E31AA5BEE441}">
      <dsp:nvSpPr>
        <dsp:cNvPr id="0" name=""/>
        <dsp:cNvSpPr/>
      </dsp:nvSpPr>
      <dsp:spPr>
        <a:xfrm>
          <a:off x="0" y="184628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36931-860B-40AD-8DCE-CEE0F56E60ED}">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3 Mode of ungrouped data</a:t>
          </a:r>
          <a:endParaRPr lang="en-US" sz="3400" kern="1200" dirty="0"/>
        </a:p>
      </dsp:txBody>
      <dsp:txXfrm>
        <a:off x="0" y="1846281"/>
        <a:ext cx="6900512" cy="921789"/>
      </dsp:txXfrm>
    </dsp:sp>
    <dsp:sp modelId="{B514687E-679F-4404-A929-C733AA004539}">
      <dsp:nvSpPr>
        <dsp:cNvPr id="0" name=""/>
        <dsp:cNvSpPr/>
      </dsp:nvSpPr>
      <dsp:spPr>
        <a:xfrm>
          <a:off x="0" y="2768070"/>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5DC57-D848-494F-A343-6CBABA986252}">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kern="1200" dirty="0"/>
            <a:t>4 Mode of grouped data</a:t>
          </a:r>
          <a:endParaRPr lang="en-US" sz="3400" kern="1200" dirty="0"/>
        </a:p>
      </dsp:txBody>
      <dsp:txXfrm>
        <a:off x="0" y="2768070"/>
        <a:ext cx="6900512" cy="921789"/>
      </dsp:txXfrm>
    </dsp:sp>
    <dsp:sp modelId="{0B062B2C-FD23-461E-89A1-3ECDF7A567C2}">
      <dsp:nvSpPr>
        <dsp:cNvPr id="0" name=""/>
        <dsp:cNvSpPr/>
      </dsp:nvSpPr>
      <dsp:spPr>
        <a:xfrm>
          <a:off x="0" y="368985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6876CA-709E-4928-AAF2-4734D1DACD6D}">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3689859"/>
        <a:ext cx="6900512" cy="921789"/>
      </dsp:txXfrm>
    </dsp:sp>
    <dsp:sp modelId="{2B37DFBD-1045-417A-89DD-348147EAB4F5}">
      <dsp:nvSpPr>
        <dsp:cNvPr id="0" name=""/>
        <dsp:cNvSpPr/>
      </dsp:nvSpPr>
      <dsp:spPr>
        <a:xfrm>
          <a:off x="0" y="4611648"/>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32878-1683-410B-AEEA-0DF09EA5FA62}">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endParaRPr lang="en-US" sz="3400" kern="1200" dirty="0"/>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20-08-2025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20-08-2025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20-08-2025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20-08-2025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20-08-2025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20-08-2025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20-08-2025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20-08-2025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20-08-2025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20-08-2025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20-08-2025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20-08-2025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20-08-2025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2.xml"/><Relationship Id="rId7" Type="http://schemas.openxmlformats.org/officeDocument/2006/relationships/image" Target="../media/image1.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3.xml"/><Relationship Id="rId7" Type="http://schemas.openxmlformats.org/officeDocument/2006/relationships/image" Target="../media/image1.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841D-4109-20CB-B253-8EF7C080604D}"/>
              </a:ext>
            </a:extLst>
          </p:cNvPr>
          <p:cNvSpPr>
            <a:spLocks noGrp="1"/>
          </p:cNvSpPr>
          <p:nvPr>
            <p:ph type="ctrTitle"/>
          </p:nvPr>
        </p:nvSpPr>
        <p:spPr>
          <a:xfrm>
            <a:off x="477981" y="1122362"/>
            <a:ext cx="8366216" cy="4909225"/>
          </a:xfrm>
        </p:spPr>
        <p:txBody>
          <a:bodyPr anchor="b">
            <a:normAutofit fontScale="90000"/>
          </a:bodyPr>
          <a:lstStyle/>
          <a:p>
            <a:pPr algn="l"/>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br>
              <a:rPr lang="en-IN" sz="6600" b="1" dirty="0">
                <a:latin typeface="Georgia" panose="02040502050405020303" pitchFamily="18" charset="0"/>
                <a:cs typeface="Arial" panose="020B0604020202020204" pitchFamily="34" charset="0"/>
              </a:rPr>
            </a:br>
            <a:r>
              <a:rPr lang="en-IN" sz="6600" b="1" dirty="0">
                <a:latin typeface="Georgia" panose="02040502050405020303" pitchFamily="18" charset="0"/>
                <a:cs typeface="Arial" panose="020B0604020202020204" pitchFamily="34" charset="0"/>
              </a:rPr>
              <a:t>Session Title-Mode</a:t>
            </a:r>
            <a:br>
              <a:rPr lang="en-IN" sz="4800" b="1" dirty="0">
                <a:latin typeface="Georgia" panose="02040502050405020303" pitchFamily="18" charset="0"/>
                <a:cs typeface="Arial" panose="020B0604020202020204" pitchFamily="34" charset="0"/>
              </a:rPr>
            </a:br>
            <a:br>
              <a:rPr lang="en-IN" sz="4800" b="1" dirty="0">
                <a:latin typeface="Georgia" panose="02040502050405020303" pitchFamily="18" charset="0"/>
                <a:cs typeface="Arial" panose="020B0604020202020204" pitchFamily="34" charset="0"/>
              </a:rPr>
            </a:br>
            <a:br>
              <a:rPr lang="en-IN" sz="4800" b="1" dirty="0">
                <a:latin typeface="Georgia" panose="02040502050405020303" pitchFamily="18" charset="0"/>
                <a:cs typeface="Arial" panose="020B0604020202020204" pitchFamily="34" charset="0"/>
              </a:rPr>
            </a:br>
            <a:r>
              <a:rPr lang="en-IN" sz="2200" b="1" dirty="0">
                <a:latin typeface="Georgia" panose="02040502050405020303" pitchFamily="18" charset="0"/>
                <a:cs typeface="Arial" panose="020B0604020202020204" pitchFamily="34" charset="0"/>
              </a:rPr>
              <a:t>Session No.: 03</a:t>
            </a:r>
            <a:br>
              <a:rPr lang="en-IN" sz="2200" b="1" dirty="0">
                <a:latin typeface="Georgia" panose="02040502050405020303" pitchFamily="18" charset="0"/>
                <a:cs typeface="Arial" panose="020B0604020202020204" pitchFamily="34" charset="0"/>
              </a:rPr>
            </a:br>
            <a:r>
              <a:rPr lang="en-IN" sz="2200" b="1" dirty="0">
                <a:latin typeface="Georgia" panose="02040502050405020303" pitchFamily="18" charset="0"/>
                <a:cs typeface="Arial" panose="020B0604020202020204" pitchFamily="34" charset="0"/>
              </a:rPr>
              <a:t>Course Name: Probability and statistics</a:t>
            </a:r>
            <a:br>
              <a:rPr lang="en-IN" sz="2200" b="1" dirty="0">
                <a:latin typeface="Georgia" panose="02040502050405020303" pitchFamily="18" charset="0"/>
                <a:cs typeface="Arial" panose="020B0604020202020204" pitchFamily="34" charset="0"/>
              </a:rPr>
            </a:br>
            <a:r>
              <a:rPr lang="en-IN" sz="2200" b="1" dirty="0">
                <a:latin typeface="Georgia" panose="02040502050405020303" pitchFamily="18" charset="0"/>
                <a:cs typeface="Arial" panose="020B0604020202020204" pitchFamily="34" charset="0"/>
              </a:rPr>
              <a:t>Course Code: C1UC322T</a:t>
            </a:r>
            <a:br>
              <a:rPr lang="en-IN" sz="2200" b="1" dirty="0">
                <a:latin typeface="Georgia" panose="02040502050405020303" pitchFamily="18" charset="0"/>
                <a:cs typeface="Arial" panose="020B0604020202020204" pitchFamily="34" charset="0"/>
              </a:rPr>
            </a:br>
            <a:r>
              <a:rPr lang="en-US" sz="2200" b="1" dirty="0">
                <a:latin typeface="Georgia" panose="02040502050405020303" pitchFamily="18" charset="0"/>
                <a:cs typeface="Arial" panose="020B0604020202020204" pitchFamily="34" charset="0"/>
              </a:rPr>
              <a:t>Duration:50 Minutes</a:t>
            </a:r>
            <a:br>
              <a:rPr lang="en-US" sz="2200" b="1" dirty="0">
                <a:latin typeface="Georgia" panose="02040502050405020303" pitchFamily="18" charset="0"/>
                <a:cs typeface="Arial" panose="020B0604020202020204" pitchFamily="34" charset="0"/>
              </a:rPr>
            </a:br>
            <a:br>
              <a:rPr lang="en-IN" sz="1800" b="1" dirty="0">
                <a:latin typeface="Georgia" panose="02040502050405020303" pitchFamily="18" charset="0"/>
                <a:cs typeface="Arial" panose="020B0604020202020204" pitchFamily="34" charset="0"/>
              </a:rPr>
            </a:br>
            <a:endParaRPr lang="en-IN" sz="4800" b="1" dirty="0">
              <a:latin typeface="Georgia" panose="02040502050405020303" pitchFamily="18" charset="0"/>
              <a:cs typeface="Arial" panose="020B0604020202020204" pitchFamily="34" charset="0"/>
            </a:endParaRPr>
          </a:p>
        </p:txBody>
      </p:sp>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4D4B0897-FD56-B45E-C539-435F743AAB4C}"/>
              </a:ext>
            </a:extLst>
          </p:cNvPr>
          <p:cNvSpPr>
            <a:spLocks noGrp="1"/>
          </p:cNvSpPr>
          <p:nvPr>
            <p:ph type="sldNum" sz="quarter" idx="12"/>
          </p:nvPr>
        </p:nvSpPr>
        <p:spPr/>
        <p:txBody>
          <a:bodyPr/>
          <a:lstStyle/>
          <a:p>
            <a:fld id="{26510230-8DD5-4BA5-AB2D-CA30FC08F9D7}" type="slidenum">
              <a:rPr lang="en-IN" smtClean="0"/>
              <a:t>1</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B8F66ABA-C07C-7B4E-0E32-86C3BB04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5" y="176753"/>
            <a:ext cx="1190469" cy="1190469"/>
          </a:xfrm>
          <a:prstGeom prst="rect">
            <a:avLst/>
          </a:prstGeom>
        </p:spPr>
      </p:pic>
      <p:pic>
        <p:nvPicPr>
          <p:cNvPr id="8" name="Picture 7">
            <a:extLst>
              <a:ext uri="{FF2B5EF4-FFF2-40B4-BE49-F238E27FC236}">
                <a16:creationId xmlns:a16="http://schemas.microsoft.com/office/drawing/2014/main" id="{D622C87D-66F3-E0F4-0306-4C9A87A52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8278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3E4BD-1819-500F-C883-38DD97307B2A}"/>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10F14236-4AC6-704E-D1DD-BB42CCA22D9E}"/>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72C364A2-2ED9-D9C7-1245-FE192AF3C37E}"/>
              </a:ext>
            </a:extLst>
          </p:cNvPr>
          <p:cNvSpPr>
            <a:spLocks noGrp="1"/>
          </p:cNvSpPr>
          <p:nvPr>
            <p:ph type="sldNum" sz="quarter" idx="12"/>
          </p:nvPr>
        </p:nvSpPr>
        <p:spPr/>
        <p:txBody>
          <a:bodyPr/>
          <a:lstStyle/>
          <a:p>
            <a:fld id="{26510230-8DD5-4BA5-AB2D-CA30FC08F9D7}" type="slidenum">
              <a:rPr lang="en-IN" smtClean="0"/>
              <a:t>10</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EE5CEB8A-9785-9D3F-11C0-3AD2E04CC2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3" name="Picture 2">
            <a:extLst>
              <a:ext uri="{FF2B5EF4-FFF2-40B4-BE49-F238E27FC236}">
                <a16:creationId xmlns:a16="http://schemas.microsoft.com/office/drawing/2014/main" id="{306B305D-C121-DCDC-7471-CF7735774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8" name="Title 7">
            <a:extLst>
              <a:ext uri="{FF2B5EF4-FFF2-40B4-BE49-F238E27FC236}">
                <a16:creationId xmlns:a16="http://schemas.microsoft.com/office/drawing/2014/main" id="{F4A37C59-8ACC-41CE-3248-4E0B17E8FDAA}"/>
              </a:ext>
            </a:extLst>
          </p:cNvPr>
          <p:cNvSpPr>
            <a:spLocks noGrp="1"/>
          </p:cNvSpPr>
          <p:nvPr>
            <p:ph type="title"/>
          </p:nvPr>
        </p:nvSpPr>
        <p:spPr/>
        <p:txBody>
          <a:bodyPr/>
          <a:lstStyle/>
          <a:p>
            <a:r>
              <a:rPr lang="en-US" dirty="0"/>
              <a:t> </a:t>
            </a:r>
          </a:p>
        </p:txBody>
      </p:sp>
      <p:sp>
        <p:nvSpPr>
          <p:cNvPr id="11" name="Rectangle: Rounded Corners 10">
            <a:extLst>
              <a:ext uri="{FF2B5EF4-FFF2-40B4-BE49-F238E27FC236}">
                <a16:creationId xmlns:a16="http://schemas.microsoft.com/office/drawing/2014/main" id="{44933641-3DB3-2D09-659F-802A4083D3DB}"/>
              </a:ext>
            </a:extLst>
          </p:cNvPr>
          <p:cNvSpPr/>
          <p:nvPr/>
        </p:nvSpPr>
        <p:spPr>
          <a:xfrm>
            <a:off x="1401097" y="1230581"/>
            <a:ext cx="8849032" cy="151262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064" marR="5080">
              <a:lnSpc>
                <a:spcPts val="3020"/>
              </a:lnSpc>
              <a:spcBef>
                <a:spcPts val="480"/>
              </a:spcBef>
              <a:tabLst>
                <a:tab pos="241300" algn="l"/>
              </a:tabLst>
            </a:pPr>
            <a:r>
              <a:rPr lang="en-US" sz="2000" b="1" i="0" dirty="0">
                <a:solidFill>
                  <a:srgbClr val="444444"/>
                </a:solidFill>
                <a:effectLst/>
                <a:latin typeface="Poppins" panose="00000500000000000000" pitchFamily="2" charset="0"/>
              </a:rPr>
              <a:t>Que. </a:t>
            </a:r>
            <a:r>
              <a:rPr lang="en-US" sz="2000" b="0" i="0" dirty="0">
                <a:solidFill>
                  <a:srgbClr val="444444"/>
                </a:solidFill>
                <a:effectLst/>
                <a:latin typeface="Poppins" panose="00000500000000000000" pitchFamily="2" charset="0"/>
              </a:rPr>
              <a:t>A survey has been conducted by a group of students on 20 households in a locality as shown in the following frequency distribution table. Find the mode for the given data.</a:t>
            </a:r>
            <a:endParaRPr lang="en-US" sz="2000" dirty="0">
              <a:solidFill>
                <a:schemeClr val="tx1"/>
              </a:solidFill>
              <a:latin typeface="Calibri"/>
              <a:cs typeface="Calibri"/>
            </a:endParaRPr>
          </a:p>
        </p:txBody>
      </p:sp>
      <p:sp>
        <p:nvSpPr>
          <p:cNvPr id="2" name="Rectangle: Rounded Corners 1">
            <a:extLst>
              <a:ext uri="{FF2B5EF4-FFF2-40B4-BE49-F238E27FC236}">
                <a16:creationId xmlns:a16="http://schemas.microsoft.com/office/drawing/2014/main" id="{E4CEB85D-60AB-C21D-B9B8-C74C21DFC6D8}"/>
              </a:ext>
            </a:extLst>
          </p:cNvPr>
          <p:cNvSpPr/>
          <p:nvPr/>
        </p:nvSpPr>
        <p:spPr>
          <a:xfrm>
            <a:off x="1401097" y="2840439"/>
            <a:ext cx="8849032" cy="18379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C4C20F96-0B05-628D-F9DE-9FA646662C15}"/>
              </a:ext>
            </a:extLst>
          </p:cNvPr>
          <p:cNvGraphicFramePr>
            <a:graphicFrameLocks noGrp="1"/>
          </p:cNvGraphicFramePr>
          <p:nvPr>
            <p:extLst>
              <p:ext uri="{D42A27DB-BD31-4B8C-83A1-F6EECF244321}">
                <p14:modId xmlns:p14="http://schemas.microsoft.com/office/powerpoint/2010/main" val="845666447"/>
              </p:ext>
            </p:extLst>
          </p:nvPr>
        </p:nvGraphicFramePr>
        <p:xfrm>
          <a:off x="1747324" y="3067781"/>
          <a:ext cx="8128002" cy="1280160"/>
        </p:xfrm>
        <a:graphic>
          <a:graphicData uri="http://schemas.openxmlformats.org/drawingml/2006/table">
            <a:tbl>
              <a:tblPr firstRow="1" bandRow="1">
                <a:tableStyleId>{D113A9D2-9D6B-4929-AA2D-F23B5EE8CBE7}</a:tableStyleId>
              </a:tblPr>
              <a:tblGrid>
                <a:gridCol w="1354667">
                  <a:extLst>
                    <a:ext uri="{9D8B030D-6E8A-4147-A177-3AD203B41FA5}">
                      <a16:colId xmlns:a16="http://schemas.microsoft.com/office/drawing/2014/main" val="2580674667"/>
                    </a:ext>
                  </a:extLst>
                </a:gridCol>
                <a:gridCol w="1354667">
                  <a:extLst>
                    <a:ext uri="{9D8B030D-6E8A-4147-A177-3AD203B41FA5}">
                      <a16:colId xmlns:a16="http://schemas.microsoft.com/office/drawing/2014/main" val="704312825"/>
                    </a:ext>
                  </a:extLst>
                </a:gridCol>
                <a:gridCol w="1354667">
                  <a:extLst>
                    <a:ext uri="{9D8B030D-6E8A-4147-A177-3AD203B41FA5}">
                      <a16:colId xmlns:a16="http://schemas.microsoft.com/office/drawing/2014/main" val="3581675767"/>
                    </a:ext>
                  </a:extLst>
                </a:gridCol>
                <a:gridCol w="1354667">
                  <a:extLst>
                    <a:ext uri="{9D8B030D-6E8A-4147-A177-3AD203B41FA5}">
                      <a16:colId xmlns:a16="http://schemas.microsoft.com/office/drawing/2014/main" val="4101317802"/>
                    </a:ext>
                  </a:extLst>
                </a:gridCol>
                <a:gridCol w="1354667">
                  <a:extLst>
                    <a:ext uri="{9D8B030D-6E8A-4147-A177-3AD203B41FA5}">
                      <a16:colId xmlns:a16="http://schemas.microsoft.com/office/drawing/2014/main" val="604036054"/>
                    </a:ext>
                  </a:extLst>
                </a:gridCol>
                <a:gridCol w="1354667">
                  <a:extLst>
                    <a:ext uri="{9D8B030D-6E8A-4147-A177-3AD203B41FA5}">
                      <a16:colId xmlns:a16="http://schemas.microsoft.com/office/drawing/2014/main" val="2424283216"/>
                    </a:ext>
                  </a:extLst>
                </a:gridCol>
              </a:tblGrid>
              <a:tr h="370840">
                <a:tc>
                  <a:txBody>
                    <a:bodyPr/>
                    <a:lstStyle/>
                    <a:p>
                      <a:r>
                        <a:rPr lang="en-US" dirty="0">
                          <a:solidFill>
                            <a:schemeClr val="tx1"/>
                          </a:solidFill>
                        </a:rPr>
                        <a:t>Size of family</a:t>
                      </a:r>
                    </a:p>
                  </a:txBody>
                  <a:tcPr/>
                </a:tc>
                <a:tc>
                  <a:txBody>
                    <a:bodyPr/>
                    <a:lstStyle/>
                    <a:p>
                      <a:r>
                        <a:rPr lang="en-US" dirty="0"/>
                        <a:t>1-3</a:t>
                      </a:r>
                    </a:p>
                  </a:txBody>
                  <a:tcPr/>
                </a:tc>
                <a:tc>
                  <a:txBody>
                    <a:bodyPr/>
                    <a:lstStyle/>
                    <a:p>
                      <a:r>
                        <a:rPr lang="en-US" dirty="0"/>
                        <a:t>3-5</a:t>
                      </a:r>
                    </a:p>
                  </a:txBody>
                  <a:tcPr/>
                </a:tc>
                <a:tc>
                  <a:txBody>
                    <a:bodyPr/>
                    <a:lstStyle/>
                    <a:p>
                      <a:r>
                        <a:rPr lang="en-US" dirty="0"/>
                        <a:t>5-7</a:t>
                      </a:r>
                    </a:p>
                  </a:txBody>
                  <a:tcPr/>
                </a:tc>
                <a:tc>
                  <a:txBody>
                    <a:bodyPr/>
                    <a:lstStyle/>
                    <a:p>
                      <a:r>
                        <a:rPr lang="en-US" dirty="0"/>
                        <a:t>7-9</a:t>
                      </a:r>
                    </a:p>
                  </a:txBody>
                  <a:tcPr/>
                </a:tc>
                <a:tc>
                  <a:txBody>
                    <a:bodyPr/>
                    <a:lstStyle/>
                    <a:p>
                      <a:r>
                        <a:rPr lang="en-US" dirty="0"/>
                        <a:t>9-11</a:t>
                      </a:r>
                    </a:p>
                  </a:txBody>
                  <a:tcPr/>
                </a:tc>
                <a:extLst>
                  <a:ext uri="{0D108BD9-81ED-4DB2-BD59-A6C34878D82A}">
                    <a16:rowId xmlns:a16="http://schemas.microsoft.com/office/drawing/2014/main" val="756683703"/>
                  </a:ext>
                </a:extLst>
              </a:tr>
              <a:tr h="370840">
                <a:tc>
                  <a:txBody>
                    <a:bodyPr/>
                    <a:lstStyle/>
                    <a:p>
                      <a:r>
                        <a:rPr lang="en-US" dirty="0">
                          <a:solidFill>
                            <a:schemeClr val="tx1"/>
                          </a:solidFill>
                        </a:rPr>
                        <a:t>No. of families</a:t>
                      </a:r>
                    </a:p>
                  </a:txBody>
                  <a:tcPr/>
                </a:tc>
                <a:tc>
                  <a:txBody>
                    <a:bodyPr/>
                    <a:lstStyle/>
                    <a:p>
                      <a:r>
                        <a:rPr lang="en-US" dirty="0"/>
                        <a:t>7</a:t>
                      </a:r>
                    </a:p>
                  </a:txBody>
                  <a:tcPr/>
                </a:tc>
                <a:tc>
                  <a:txBody>
                    <a:bodyPr/>
                    <a:lstStyle/>
                    <a:p>
                      <a:r>
                        <a:rPr lang="en-US" dirty="0"/>
                        <a:t>8</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2315037481"/>
                  </a:ext>
                </a:extLst>
              </a:tr>
            </a:tbl>
          </a:graphicData>
        </a:graphic>
      </p:graphicFrame>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82C486DB-0F33-4B73-26A0-1E61BAAD7A7A}"/>
                  </a:ext>
                </a:extLst>
              </p:cNvPr>
              <p:cNvSpPr/>
              <p:nvPr/>
            </p:nvSpPr>
            <p:spPr>
              <a:xfrm>
                <a:off x="7091516" y="4775643"/>
                <a:ext cx="3038167" cy="914400"/>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ts val="1800"/>
                  </a:lnSpc>
                  <a:spcAft>
                    <a:spcPts val="1200"/>
                  </a:spcAft>
                </a:pPr>
                <a:r>
                  <a:rPr lang="en-US" sz="2400" b="0" i="0" dirty="0">
                    <a:solidFill>
                      <a:srgbClr val="444444"/>
                    </a:solidFill>
                    <a:effectLst/>
                    <a:latin typeface="Poppins" panose="00000500000000000000" pitchFamily="2" charset="0"/>
                  </a:rPr>
                  <a:t>Mode = </a:t>
                </a:r>
                <a14:m>
                  <m:oMath xmlns:m="http://schemas.openxmlformats.org/officeDocument/2006/math">
                    <m:f>
                      <m:fPr>
                        <m:ctrlPr>
                          <a:rPr lang="en-US" sz="2400" b="0" i="1" dirty="0" smtClean="0">
                            <a:solidFill>
                              <a:srgbClr val="444444"/>
                            </a:solidFill>
                            <a:effectLst/>
                            <a:latin typeface="Cambria Math" panose="02040503050406030204" pitchFamily="18" charset="0"/>
                          </a:rPr>
                        </m:ctrlPr>
                      </m:fPr>
                      <m:num>
                        <m:r>
                          <a:rPr lang="en-US" sz="2400" b="0" i="1" dirty="0" smtClean="0">
                            <a:solidFill>
                              <a:srgbClr val="444444"/>
                            </a:solidFill>
                            <a:effectLst/>
                            <a:latin typeface="Cambria Math" panose="02040503050406030204" pitchFamily="18" charset="0"/>
                          </a:rPr>
                          <m:t>23</m:t>
                        </m:r>
                      </m:num>
                      <m:den>
                        <m:r>
                          <a:rPr lang="en-US" sz="2400" b="0" i="1" dirty="0" smtClean="0">
                            <a:solidFill>
                              <a:srgbClr val="444444"/>
                            </a:solidFill>
                            <a:effectLst/>
                            <a:latin typeface="Cambria Math" panose="02040503050406030204" pitchFamily="18" charset="0"/>
                          </a:rPr>
                          <m:t>7</m:t>
                        </m:r>
                      </m:den>
                    </m:f>
                    <m:r>
                      <a:rPr lang="en-US" sz="2400" b="0" i="1" smtClean="0">
                        <a:solidFill>
                          <a:srgbClr val="444444"/>
                        </a:solidFill>
                        <a:effectLst/>
                        <a:latin typeface="Cambria Math" panose="02040503050406030204" pitchFamily="18" charset="0"/>
                        <a:ea typeface="Cambria Math" panose="02040503050406030204" pitchFamily="18" charset="0"/>
                      </a:rPr>
                      <m:t>≈3.286</m:t>
                    </m:r>
                  </m:oMath>
                </a14:m>
                <a:endParaRPr lang="en-US" sz="2400" b="0" i="0" dirty="0">
                  <a:solidFill>
                    <a:srgbClr val="444444"/>
                  </a:solidFill>
                  <a:effectLst/>
                  <a:latin typeface="Poppins" panose="00000500000000000000" pitchFamily="2" charset="0"/>
                </a:endParaRPr>
              </a:p>
            </p:txBody>
          </p:sp>
        </mc:Choice>
        <mc:Fallback xmlns="">
          <p:sp>
            <p:nvSpPr>
              <p:cNvPr id="5" name="Rectangle: Rounded Corners 4">
                <a:extLst>
                  <a:ext uri="{FF2B5EF4-FFF2-40B4-BE49-F238E27FC236}">
                    <a16:creationId xmlns:a16="http://schemas.microsoft.com/office/drawing/2014/main" id="{82C486DB-0F33-4B73-26A0-1E61BAAD7A7A}"/>
                  </a:ext>
                </a:extLst>
              </p:cNvPr>
              <p:cNvSpPr>
                <a:spLocks noRot="1" noChangeAspect="1" noMove="1" noResize="1" noEditPoints="1" noAdjustHandles="1" noChangeArrowheads="1" noChangeShapeType="1" noTextEdit="1"/>
              </p:cNvSpPr>
              <p:nvPr/>
            </p:nvSpPr>
            <p:spPr>
              <a:xfrm>
                <a:off x="7091516" y="4775643"/>
                <a:ext cx="3038167" cy="914400"/>
              </a:xfrm>
              <a:prstGeom prst="roundRect">
                <a:avLst/>
              </a:prstGeom>
              <a:blipFill>
                <a:blip r:embed="rId4"/>
                <a:stretch>
                  <a:fillRect l="-1394"/>
                </a:stretch>
              </a:blipFill>
            </p:spPr>
            <p:txBody>
              <a:bodyPr/>
              <a:lstStyle/>
              <a:p>
                <a:r>
                  <a:rPr lang="en-US">
                    <a:noFill/>
                  </a:rPr>
                  <a:t> </a:t>
                </a:r>
              </a:p>
            </p:txBody>
          </p:sp>
        </mc:Fallback>
      </mc:AlternateContent>
    </p:spTree>
    <p:extLst>
      <p:ext uri="{BB962C8B-B14F-4D97-AF65-F5344CB8AC3E}">
        <p14:creationId xmlns:p14="http://schemas.microsoft.com/office/powerpoint/2010/main" val="289516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BE10A-E178-AAB3-F925-E6D8C0BA80E8}"/>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50B5DC7D-E794-B10E-5AD2-DB6D99218D32}"/>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4044277D-90C6-B098-9464-578FB07A73ED}"/>
              </a:ext>
            </a:extLst>
          </p:cNvPr>
          <p:cNvSpPr>
            <a:spLocks noGrp="1"/>
          </p:cNvSpPr>
          <p:nvPr>
            <p:ph type="sldNum" sz="quarter" idx="12"/>
          </p:nvPr>
        </p:nvSpPr>
        <p:spPr/>
        <p:txBody>
          <a:bodyPr/>
          <a:lstStyle/>
          <a:p>
            <a:fld id="{26510230-8DD5-4BA5-AB2D-CA30FC08F9D7}" type="slidenum">
              <a:rPr lang="en-IN" smtClean="0"/>
              <a:t>11</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02D00B28-C7E4-A90A-B38F-B76DEFD54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3" name="Picture 2">
            <a:extLst>
              <a:ext uri="{FF2B5EF4-FFF2-40B4-BE49-F238E27FC236}">
                <a16:creationId xmlns:a16="http://schemas.microsoft.com/office/drawing/2014/main" id="{9F31E7CC-5C77-F420-17AE-04588532F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8" name="Title 7">
            <a:extLst>
              <a:ext uri="{FF2B5EF4-FFF2-40B4-BE49-F238E27FC236}">
                <a16:creationId xmlns:a16="http://schemas.microsoft.com/office/drawing/2014/main" id="{1FB2D265-5382-3BF2-D962-33F56651F11B}"/>
              </a:ext>
            </a:extLst>
          </p:cNvPr>
          <p:cNvSpPr>
            <a:spLocks noGrp="1"/>
          </p:cNvSpPr>
          <p:nvPr>
            <p:ph type="title"/>
          </p:nvPr>
        </p:nvSpPr>
        <p:spPr/>
        <p:txBody>
          <a:bodyPr/>
          <a:lstStyle/>
          <a:p>
            <a:r>
              <a:rPr lang="en-US" dirty="0"/>
              <a:t> </a:t>
            </a:r>
          </a:p>
        </p:txBody>
      </p:sp>
      <p:pic>
        <p:nvPicPr>
          <p:cNvPr id="12" name="Picture 11">
            <a:extLst>
              <a:ext uri="{FF2B5EF4-FFF2-40B4-BE49-F238E27FC236}">
                <a16:creationId xmlns:a16="http://schemas.microsoft.com/office/drawing/2014/main" id="{18834CD9-1971-C781-C0E1-BDC0D8AB1D46}"/>
              </a:ext>
            </a:extLst>
          </p:cNvPr>
          <p:cNvPicPr>
            <a:picLocks noChangeAspect="1"/>
          </p:cNvPicPr>
          <p:nvPr/>
        </p:nvPicPr>
        <p:blipFill>
          <a:blip r:embed="rId4"/>
          <a:stretch>
            <a:fillRect/>
          </a:stretch>
        </p:blipFill>
        <p:spPr>
          <a:xfrm>
            <a:off x="1461827" y="1081782"/>
            <a:ext cx="9438301" cy="1627293"/>
          </a:xfrm>
          <a:prstGeom prst="rect">
            <a:avLst/>
          </a:prstGeom>
        </p:spPr>
      </p:pic>
      <p:pic>
        <p:nvPicPr>
          <p:cNvPr id="14" name="Picture 13">
            <a:extLst>
              <a:ext uri="{FF2B5EF4-FFF2-40B4-BE49-F238E27FC236}">
                <a16:creationId xmlns:a16="http://schemas.microsoft.com/office/drawing/2014/main" id="{0342A94A-A434-ADEE-BEB5-021C2D9E076F}"/>
              </a:ext>
            </a:extLst>
          </p:cNvPr>
          <p:cNvPicPr>
            <a:picLocks noChangeAspect="1"/>
          </p:cNvPicPr>
          <p:nvPr/>
        </p:nvPicPr>
        <p:blipFill>
          <a:blip r:embed="rId5"/>
          <a:stretch>
            <a:fillRect/>
          </a:stretch>
        </p:blipFill>
        <p:spPr>
          <a:xfrm>
            <a:off x="1461826" y="2919391"/>
            <a:ext cx="9487995" cy="3152797"/>
          </a:xfrm>
          <a:prstGeom prst="rect">
            <a:avLst/>
          </a:prstGeom>
        </p:spPr>
      </p:pic>
      <p:sp>
        <p:nvSpPr>
          <p:cNvPr id="15" name="Rectangle 14">
            <a:extLst>
              <a:ext uri="{FF2B5EF4-FFF2-40B4-BE49-F238E27FC236}">
                <a16:creationId xmlns:a16="http://schemas.microsoft.com/office/drawing/2014/main" id="{012F3D0C-0B66-4E54-096D-760BFE0A05E9}"/>
              </a:ext>
            </a:extLst>
          </p:cNvPr>
          <p:cNvSpPr/>
          <p:nvPr/>
        </p:nvSpPr>
        <p:spPr>
          <a:xfrm>
            <a:off x="4457700" y="191744"/>
            <a:ext cx="2843213" cy="679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Solution</a:t>
            </a:r>
            <a:endParaRPr lang="en-IN"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1286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EFAAD-BB09-797A-8B2F-62A6ECA5A8D7}"/>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E970BE27-23E9-90C4-31DE-CC5F1BE0A283}"/>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CB889D86-892D-A3E0-3A96-7751EA082606}"/>
              </a:ext>
            </a:extLst>
          </p:cNvPr>
          <p:cNvSpPr>
            <a:spLocks noGrp="1"/>
          </p:cNvSpPr>
          <p:nvPr>
            <p:ph type="sldNum" sz="quarter" idx="12"/>
          </p:nvPr>
        </p:nvSpPr>
        <p:spPr/>
        <p:txBody>
          <a:bodyPr/>
          <a:lstStyle/>
          <a:p>
            <a:fld id="{26510230-8DD5-4BA5-AB2D-CA30FC08F9D7}" type="slidenum">
              <a:rPr lang="en-IN" smtClean="0"/>
              <a:t>12</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09895D89-C1D9-6187-49D4-7A8ADB6BD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3" name="Picture 2">
            <a:extLst>
              <a:ext uri="{FF2B5EF4-FFF2-40B4-BE49-F238E27FC236}">
                <a16:creationId xmlns:a16="http://schemas.microsoft.com/office/drawing/2014/main" id="{E923306B-16B3-FF46-4A89-19ABF597A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8" name="Title 7">
            <a:extLst>
              <a:ext uri="{FF2B5EF4-FFF2-40B4-BE49-F238E27FC236}">
                <a16:creationId xmlns:a16="http://schemas.microsoft.com/office/drawing/2014/main" id="{AB81BBA6-CBED-C576-7877-F428E0B126FC}"/>
              </a:ext>
            </a:extLst>
          </p:cNvPr>
          <p:cNvSpPr>
            <a:spLocks noGrp="1"/>
          </p:cNvSpPr>
          <p:nvPr>
            <p:ph type="title"/>
          </p:nvPr>
        </p:nvSpPr>
        <p:spPr/>
        <p:txBody>
          <a:bodyPr/>
          <a:lstStyle/>
          <a:p>
            <a:r>
              <a:rPr lang="en-US" dirty="0"/>
              <a:t> </a:t>
            </a:r>
          </a:p>
        </p:txBody>
      </p:sp>
      <p:pic>
        <p:nvPicPr>
          <p:cNvPr id="4" name="Picture 3">
            <a:extLst>
              <a:ext uri="{FF2B5EF4-FFF2-40B4-BE49-F238E27FC236}">
                <a16:creationId xmlns:a16="http://schemas.microsoft.com/office/drawing/2014/main" id="{A3D60D7E-FD85-F69D-CB19-703837FCBA69}"/>
              </a:ext>
            </a:extLst>
          </p:cNvPr>
          <p:cNvPicPr>
            <a:picLocks noChangeAspect="1"/>
          </p:cNvPicPr>
          <p:nvPr/>
        </p:nvPicPr>
        <p:blipFill>
          <a:blip r:embed="rId4">
            <a:biLevel thresh="25000"/>
          </a:blip>
          <a:stretch>
            <a:fillRect/>
          </a:stretch>
        </p:blipFill>
        <p:spPr>
          <a:xfrm>
            <a:off x="838200" y="963542"/>
            <a:ext cx="10934700" cy="5679812"/>
          </a:xfrm>
          <a:prstGeom prst="rect">
            <a:avLst/>
          </a:prstGeom>
        </p:spPr>
      </p:pic>
      <p:sp>
        <p:nvSpPr>
          <p:cNvPr id="10" name="Rectangle 9">
            <a:extLst>
              <a:ext uri="{FF2B5EF4-FFF2-40B4-BE49-F238E27FC236}">
                <a16:creationId xmlns:a16="http://schemas.microsoft.com/office/drawing/2014/main" id="{1CAC5E84-9233-3E6F-9571-A651B278314B}"/>
              </a:ext>
            </a:extLst>
          </p:cNvPr>
          <p:cNvSpPr/>
          <p:nvPr/>
        </p:nvSpPr>
        <p:spPr>
          <a:xfrm>
            <a:off x="838200" y="1394619"/>
            <a:ext cx="1128712" cy="310594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10558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E3D3-5416-2940-1D05-671B50B11473}"/>
              </a:ext>
            </a:extLst>
          </p:cNvPr>
          <p:cNvSpPr>
            <a:spLocks noGrp="1"/>
          </p:cNvSpPr>
          <p:nvPr>
            <p:ph type="title"/>
          </p:nvPr>
        </p:nvSpPr>
        <p:spPr>
          <a:xfrm>
            <a:off x="558702" y="246341"/>
            <a:ext cx="4504747" cy="1610289"/>
          </a:xfrm>
        </p:spPr>
        <p:txBody>
          <a:bodyPr vert="horz" lIns="91440" tIns="45720" rIns="91440" bIns="45720" rtlCol="0" anchor="t">
            <a:normAutofit/>
          </a:bodyPr>
          <a:lstStyle/>
          <a:p>
            <a:br>
              <a:rPr lang="en-US" sz="4000" b="1" dirty="0">
                <a:solidFill>
                  <a:schemeClr val="tx2"/>
                </a:solidFill>
              </a:rPr>
            </a:br>
            <a:r>
              <a:rPr lang="en-US" sz="4000" b="1" dirty="0">
                <a:solidFill>
                  <a:schemeClr val="tx2"/>
                </a:solidFill>
              </a:rPr>
              <a:t>Learning Activity 1</a:t>
            </a:r>
          </a:p>
        </p:txBody>
      </p:sp>
      <p:sp>
        <p:nvSpPr>
          <p:cNvPr id="3" name="Footer Placeholder 2">
            <a:extLst>
              <a:ext uri="{FF2B5EF4-FFF2-40B4-BE49-F238E27FC236}">
                <a16:creationId xmlns:a16="http://schemas.microsoft.com/office/drawing/2014/main" id="{F78519F1-0B89-4EB4-3D62-C751E0DF0DAB}"/>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A771400C-45D1-B069-5B91-2105997511BD}"/>
              </a:ext>
            </a:extLst>
          </p:cNvPr>
          <p:cNvSpPr>
            <a:spLocks noGrp="1"/>
          </p:cNvSpPr>
          <p:nvPr>
            <p:ph type="sldNum" sz="quarter" idx="12"/>
          </p:nvPr>
        </p:nvSpPr>
        <p:spPr/>
        <p:txBody>
          <a:bodyPr/>
          <a:lstStyle/>
          <a:p>
            <a:fld id="{26510230-8DD5-4BA5-AB2D-CA30FC08F9D7}" type="slidenum">
              <a:rPr lang="en-IN" smtClean="0"/>
              <a:t>13</a:t>
            </a:fld>
            <a:endParaRPr lang="en-IN"/>
          </a:p>
        </p:txBody>
      </p:sp>
      <p:pic>
        <p:nvPicPr>
          <p:cNvPr id="5" name="Picture 4" descr="A blue circle with text and words&#10;&#10;Description automatically generated">
            <a:extLst>
              <a:ext uri="{FF2B5EF4-FFF2-40B4-BE49-F238E27FC236}">
                <a16:creationId xmlns:a16="http://schemas.microsoft.com/office/drawing/2014/main" id="{F48BF935-342D-FA5C-7B89-95045B1C2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7" name="Picture 6">
            <a:extLst>
              <a:ext uri="{FF2B5EF4-FFF2-40B4-BE49-F238E27FC236}">
                <a16:creationId xmlns:a16="http://schemas.microsoft.com/office/drawing/2014/main" id="{14238D36-1846-81B8-E6AE-7D08FB6FD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8" name="Picture 7">
            <a:extLst>
              <a:ext uri="{FF2B5EF4-FFF2-40B4-BE49-F238E27FC236}">
                <a16:creationId xmlns:a16="http://schemas.microsoft.com/office/drawing/2014/main" id="{0E7D847E-F1A9-EC50-C1A4-68E615A3A174}"/>
              </a:ext>
            </a:extLst>
          </p:cNvPr>
          <p:cNvPicPr>
            <a:picLocks noChangeAspect="1"/>
          </p:cNvPicPr>
          <p:nvPr/>
        </p:nvPicPr>
        <p:blipFill>
          <a:blip r:embed="rId4">
            <a:duotone>
              <a:prstClr val="black"/>
              <a:schemeClr val="accent6">
                <a:tint val="45000"/>
                <a:satMod val="400000"/>
              </a:schemeClr>
            </a:duotone>
          </a:blip>
          <a:stretch>
            <a:fillRect/>
          </a:stretch>
        </p:blipFill>
        <p:spPr>
          <a:xfrm>
            <a:off x="1071130" y="1538339"/>
            <a:ext cx="8506720" cy="4292622"/>
          </a:xfrm>
          <a:prstGeom prst="rect">
            <a:avLst/>
          </a:prstGeom>
        </p:spPr>
      </p:pic>
      <p:pic>
        <p:nvPicPr>
          <p:cNvPr id="11" name="Picture 10">
            <a:extLst>
              <a:ext uri="{FF2B5EF4-FFF2-40B4-BE49-F238E27FC236}">
                <a16:creationId xmlns:a16="http://schemas.microsoft.com/office/drawing/2014/main" id="{3BE7363F-B5C1-2A63-6DBE-6F67A678BB5D}"/>
              </a:ext>
            </a:extLst>
          </p:cNvPr>
          <p:cNvPicPr>
            <a:picLocks noChangeAspect="1"/>
          </p:cNvPicPr>
          <p:nvPr/>
        </p:nvPicPr>
        <p:blipFill>
          <a:blip r:embed="rId5">
            <a:duotone>
              <a:prstClr val="black"/>
              <a:schemeClr val="accent3">
                <a:tint val="45000"/>
                <a:satMod val="400000"/>
              </a:schemeClr>
            </a:duotone>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1071130" y="5819144"/>
            <a:ext cx="8506720" cy="601967"/>
          </a:xfrm>
          <a:prstGeom prst="rect">
            <a:avLst/>
          </a:prstGeom>
        </p:spPr>
      </p:pic>
    </p:spTree>
    <p:extLst>
      <p:ext uri="{BB962C8B-B14F-4D97-AF65-F5344CB8AC3E}">
        <p14:creationId xmlns:p14="http://schemas.microsoft.com/office/powerpoint/2010/main" val="142067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6CE70-9A3D-8300-DA81-060DE272CE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C92C7-D3D7-E027-5190-F49484D06A8C}"/>
              </a:ext>
            </a:extLst>
          </p:cNvPr>
          <p:cNvSpPr>
            <a:spLocks noGrp="1"/>
          </p:cNvSpPr>
          <p:nvPr>
            <p:ph type="title"/>
          </p:nvPr>
        </p:nvSpPr>
        <p:spPr>
          <a:xfrm>
            <a:off x="558702" y="246341"/>
            <a:ext cx="4504747" cy="1610289"/>
          </a:xfrm>
        </p:spPr>
        <p:txBody>
          <a:bodyPr vert="horz" lIns="91440" tIns="45720" rIns="91440" bIns="45720" rtlCol="0" anchor="t">
            <a:normAutofit/>
          </a:bodyPr>
          <a:lstStyle/>
          <a:p>
            <a:br>
              <a:rPr lang="en-US" sz="4000" b="1" dirty="0">
                <a:solidFill>
                  <a:schemeClr val="tx2"/>
                </a:solidFill>
              </a:rPr>
            </a:br>
            <a:r>
              <a:rPr lang="en-US" sz="4000" b="1" dirty="0">
                <a:solidFill>
                  <a:schemeClr val="tx2"/>
                </a:solidFill>
              </a:rPr>
              <a:t>Learning Activity 1</a:t>
            </a:r>
          </a:p>
        </p:txBody>
      </p:sp>
      <p:sp>
        <p:nvSpPr>
          <p:cNvPr id="3" name="Footer Placeholder 2">
            <a:extLst>
              <a:ext uri="{FF2B5EF4-FFF2-40B4-BE49-F238E27FC236}">
                <a16:creationId xmlns:a16="http://schemas.microsoft.com/office/drawing/2014/main" id="{CFEEC1E7-F3C8-0216-005A-F85E85BA9F73}"/>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86BCBFCE-DC11-E15D-EAD0-2D6B55C75CD8}"/>
              </a:ext>
            </a:extLst>
          </p:cNvPr>
          <p:cNvSpPr>
            <a:spLocks noGrp="1"/>
          </p:cNvSpPr>
          <p:nvPr>
            <p:ph type="sldNum" sz="quarter" idx="12"/>
          </p:nvPr>
        </p:nvSpPr>
        <p:spPr/>
        <p:txBody>
          <a:bodyPr/>
          <a:lstStyle/>
          <a:p>
            <a:fld id="{26510230-8DD5-4BA5-AB2D-CA30FC08F9D7}" type="slidenum">
              <a:rPr lang="en-IN" smtClean="0"/>
              <a:t>14</a:t>
            </a:fld>
            <a:endParaRPr lang="en-IN"/>
          </a:p>
        </p:txBody>
      </p:sp>
      <p:pic>
        <p:nvPicPr>
          <p:cNvPr id="5" name="Picture 4" descr="A blue circle with text and words&#10;&#10;Description automatically generated">
            <a:extLst>
              <a:ext uri="{FF2B5EF4-FFF2-40B4-BE49-F238E27FC236}">
                <a16:creationId xmlns:a16="http://schemas.microsoft.com/office/drawing/2014/main" id="{BECD7DDB-329D-5C8A-58FD-03C7B9742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7" name="Picture 6">
            <a:extLst>
              <a:ext uri="{FF2B5EF4-FFF2-40B4-BE49-F238E27FC236}">
                <a16:creationId xmlns:a16="http://schemas.microsoft.com/office/drawing/2014/main" id="{1BB3622E-1FEF-7950-2769-F28D8C8B7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6" name="Rectangle 5">
            <a:extLst>
              <a:ext uri="{FF2B5EF4-FFF2-40B4-BE49-F238E27FC236}">
                <a16:creationId xmlns:a16="http://schemas.microsoft.com/office/drawing/2014/main" id="{6A74C4AB-B878-E7E1-EC6E-A25F3D766C22}"/>
              </a:ext>
            </a:extLst>
          </p:cNvPr>
          <p:cNvSpPr/>
          <p:nvPr/>
        </p:nvSpPr>
        <p:spPr>
          <a:xfrm>
            <a:off x="4038600" y="1516769"/>
            <a:ext cx="2843213" cy="6797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Reflection</a:t>
            </a:r>
            <a:endParaRPr lang="en-IN" sz="2800" dirty="0">
              <a:ln w="0"/>
              <a:solidFill>
                <a:schemeClr val="tx1"/>
              </a:solidFill>
              <a:effectLst>
                <a:outerShdw blurRad="38100" dist="19050" dir="2700000" algn="tl" rotWithShape="0">
                  <a:schemeClr val="dk1">
                    <a:alpha val="40000"/>
                  </a:schemeClr>
                </a:outerShdw>
              </a:effectLst>
            </a:endParaRPr>
          </a:p>
        </p:txBody>
      </p:sp>
      <p:pic>
        <p:nvPicPr>
          <p:cNvPr id="14" name="Picture 13">
            <a:extLst>
              <a:ext uri="{FF2B5EF4-FFF2-40B4-BE49-F238E27FC236}">
                <a16:creationId xmlns:a16="http://schemas.microsoft.com/office/drawing/2014/main" id="{E2FB73B3-6D54-5538-5A64-39F8D1FD33DD}"/>
              </a:ext>
            </a:extLst>
          </p:cNvPr>
          <p:cNvPicPr>
            <a:picLocks noChangeAspect="1"/>
          </p:cNvPicPr>
          <p:nvPr/>
        </p:nvPicPr>
        <p:blipFill>
          <a:blip r:embed="rId4"/>
          <a:stretch>
            <a:fillRect/>
          </a:stretch>
        </p:blipFill>
        <p:spPr>
          <a:xfrm>
            <a:off x="5460206" y="2319140"/>
            <a:ext cx="2772162" cy="2819794"/>
          </a:xfrm>
          <a:prstGeom prst="rect">
            <a:avLst/>
          </a:prstGeom>
        </p:spPr>
      </p:pic>
      <p:pic>
        <p:nvPicPr>
          <p:cNvPr id="15" name="Picture 14">
            <a:extLst>
              <a:ext uri="{FF2B5EF4-FFF2-40B4-BE49-F238E27FC236}">
                <a16:creationId xmlns:a16="http://schemas.microsoft.com/office/drawing/2014/main" id="{C531ED4B-E649-877D-D954-255E58D767FA}"/>
              </a:ext>
            </a:extLst>
          </p:cNvPr>
          <p:cNvPicPr>
            <a:picLocks noChangeAspect="1"/>
          </p:cNvPicPr>
          <p:nvPr/>
        </p:nvPicPr>
        <p:blipFill>
          <a:blip r:embed="rId5">
            <a:duotone>
              <a:prstClr val="black"/>
              <a:schemeClr val="accent4">
                <a:tint val="45000"/>
                <a:satMod val="400000"/>
              </a:schemeClr>
            </a:duotone>
          </a:blip>
          <a:stretch>
            <a:fillRect/>
          </a:stretch>
        </p:blipFill>
        <p:spPr>
          <a:xfrm>
            <a:off x="1404676" y="5676628"/>
            <a:ext cx="2633924" cy="679722"/>
          </a:xfrm>
          <a:prstGeom prst="rect">
            <a:avLst/>
          </a:prstGeom>
        </p:spPr>
      </p:pic>
    </p:spTree>
    <p:extLst>
      <p:ext uri="{BB962C8B-B14F-4D97-AF65-F5344CB8AC3E}">
        <p14:creationId xmlns:p14="http://schemas.microsoft.com/office/powerpoint/2010/main" val="239132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4F6-7B57-DCCF-E6C1-F00D5A0C0026}"/>
              </a:ext>
            </a:extLst>
          </p:cNvPr>
          <p:cNvSpPr>
            <a:spLocks noGrp="1"/>
          </p:cNvSpPr>
          <p:nvPr>
            <p:ph type="title"/>
          </p:nvPr>
        </p:nvSpPr>
        <p:spPr>
          <a:xfrm>
            <a:off x="838200" y="854440"/>
            <a:ext cx="10515600" cy="629586"/>
          </a:xfrm>
        </p:spPr>
        <p:txBody>
          <a:bodyPr>
            <a:normAutofit fontScale="90000"/>
          </a:bodyPr>
          <a:lstStyle/>
          <a:p>
            <a:r>
              <a:rPr lang="en-IN" sz="4400" dirty="0"/>
              <a:t>Summary</a:t>
            </a:r>
            <a:endParaRPr lang="en-IN" dirty="0"/>
          </a:p>
        </p:txBody>
      </p:sp>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38DC841-660F-050E-F1D5-7EDF89E46187}"/>
              </a:ext>
            </a:extLst>
          </p:cNvPr>
          <p:cNvSpPr>
            <a:spLocks noGrp="1"/>
          </p:cNvSpPr>
          <p:nvPr>
            <p:ph type="sldNum" sz="quarter" idx="12"/>
          </p:nvPr>
        </p:nvSpPr>
        <p:spPr/>
        <p:txBody>
          <a:bodyPr/>
          <a:lstStyle/>
          <a:p>
            <a:fld id="{26510230-8DD5-4BA5-AB2D-CA30FC08F9D7}" type="slidenum">
              <a:rPr lang="en-IN" smtClean="0"/>
              <a:t>15</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A200A3D7-8C56-079A-BFFF-58D27E7ED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4" name="Rectangle 3">
            <a:extLst>
              <a:ext uri="{FF2B5EF4-FFF2-40B4-BE49-F238E27FC236}">
                <a16:creationId xmlns:a16="http://schemas.microsoft.com/office/drawing/2014/main" id="{B55E6C69-1FB9-E112-B043-1960103950AF}"/>
              </a:ext>
            </a:extLst>
          </p:cNvPr>
          <p:cNvSpPr/>
          <p:nvPr/>
        </p:nvSpPr>
        <p:spPr>
          <a:xfrm>
            <a:off x="1560870" y="1881865"/>
            <a:ext cx="9411929" cy="32410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In this session we have discussed the concept of mode and some real-life situations where, mode is best suitable central tendency to represent data set. </a:t>
            </a:r>
          </a:p>
        </p:txBody>
      </p:sp>
    </p:spTree>
    <p:extLst>
      <p:ext uri="{BB962C8B-B14F-4D97-AF65-F5344CB8AC3E}">
        <p14:creationId xmlns:p14="http://schemas.microsoft.com/office/powerpoint/2010/main" val="131132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4E71D-4B23-5B10-BB57-C50DF7E093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17177-E5FD-D2EA-3FD8-EB66E9AE5CED}"/>
              </a:ext>
            </a:extLst>
          </p:cNvPr>
          <p:cNvSpPr>
            <a:spLocks noGrp="1"/>
          </p:cNvSpPr>
          <p:nvPr>
            <p:ph type="title"/>
          </p:nvPr>
        </p:nvSpPr>
        <p:spPr>
          <a:xfrm>
            <a:off x="838200" y="854440"/>
            <a:ext cx="10515600" cy="629586"/>
          </a:xfrm>
        </p:spPr>
        <p:txBody>
          <a:bodyPr>
            <a:normAutofit fontScale="90000"/>
          </a:bodyPr>
          <a:lstStyle/>
          <a:p>
            <a:r>
              <a:rPr lang="en-IN" sz="4400" dirty="0"/>
              <a:t>Summary</a:t>
            </a:r>
            <a:endParaRPr lang="en-IN" dirty="0"/>
          </a:p>
        </p:txBody>
      </p:sp>
      <p:sp>
        <p:nvSpPr>
          <p:cNvPr id="3" name="Footer Placeholder 2">
            <a:extLst>
              <a:ext uri="{FF2B5EF4-FFF2-40B4-BE49-F238E27FC236}">
                <a16:creationId xmlns:a16="http://schemas.microsoft.com/office/drawing/2014/main" id="{E626338F-86CB-4960-2BAC-EC97522F170A}"/>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288F7772-EEA4-C973-0BF7-1E3EA809ADF1}"/>
              </a:ext>
            </a:extLst>
          </p:cNvPr>
          <p:cNvSpPr>
            <a:spLocks noGrp="1"/>
          </p:cNvSpPr>
          <p:nvPr>
            <p:ph type="sldNum" sz="quarter" idx="12"/>
          </p:nvPr>
        </p:nvSpPr>
        <p:spPr/>
        <p:txBody>
          <a:bodyPr/>
          <a:lstStyle/>
          <a:p>
            <a:fld id="{26510230-8DD5-4BA5-AB2D-CA30FC08F9D7}" type="slidenum">
              <a:rPr lang="en-IN" smtClean="0"/>
              <a:t>16</a:t>
            </a:fld>
            <a:endParaRPr lang="en-IN"/>
          </a:p>
        </p:txBody>
      </p:sp>
      <p:pic>
        <p:nvPicPr>
          <p:cNvPr id="7" name="Picture 6" descr="A blue circle with text and words&#10;&#10;Description automatically generated">
            <a:extLst>
              <a:ext uri="{FF2B5EF4-FFF2-40B4-BE49-F238E27FC236}">
                <a16:creationId xmlns:a16="http://schemas.microsoft.com/office/drawing/2014/main" id="{A9DFABE2-48EA-4A60-5B9F-1FE1D80FF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0F982979-A141-B2AA-A1BE-2FCB1C60E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4" name="Rectangle 3">
            <a:extLst>
              <a:ext uri="{FF2B5EF4-FFF2-40B4-BE49-F238E27FC236}">
                <a16:creationId xmlns:a16="http://schemas.microsoft.com/office/drawing/2014/main" id="{E85632CA-F979-CA95-F21E-7B45F87A560E}"/>
              </a:ext>
            </a:extLst>
          </p:cNvPr>
          <p:cNvSpPr/>
          <p:nvPr/>
        </p:nvSpPr>
        <p:spPr>
          <a:xfrm>
            <a:off x="1390035" y="2357124"/>
            <a:ext cx="9411929" cy="2143752"/>
          </a:xfrm>
          <a:prstGeom prst="rect">
            <a:avLst/>
          </a:prstGeom>
          <a:solidFill>
            <a:schemeClr val="accent2">
              <a:lumMod val="75000"/>
            </a:schemeClr>
          </a:solidFill>
          <a:effectLst>
            <a:innerShdw blurRad="63500" dist="50800" dir="189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highlight>
                  <a:srgbClr val="FF0000"/>
                </a:highlight>
              </a:rPr>
              <a:t>Exit ticket</a:t>
            </a:r>
          </a:p>
          <a:p>
            <a:pPr algn="ctr"/>
            <a:endParaRPr lang="en-US" sz="3200" dirty="0">
              <a:highlight>
                <a:srgbClr val="000000"/>
              </a:highlight>
            </a:endParaRPr>
          </a:p>
          <a:p>
            <a:pPr algn="ctr"/>
            <a:r>
              <a:rPr lang="en-US" sz="3200" dirty="0">
                <a:highlight>
                  <a:srgbClr val="000000"/>
                </a:highlight>
              </a:rPr>
              <a:t>In what situations might the mode be misleading or not useful?</a:t>
            </a:r>
            <a:endParaRPr lang="en-US" sz="3200" dirty="0">
              <a:solidFill>
                <a:schemeClr val="tx1"/>
              </a:solidFill>
              <a:highlight>
                <a:srgbClr val="000000"/>
              </a:highlight>
            </a:endParaRPr>
          </a:p>
        </p:txBody>
      </p:sp>
    </p:spTree>
    <p:extLst>
      <p:ext uri="{BB962C8B-B14F-4D97-AF65-F5344CB8AC3E}">
        <p14:creationId xmlns:p14="http://schemas.microsoft.com/office/powerpoint/2010/main" val="3777375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AAE33-1B90-C659-D390-B473B70067EE}"/>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FD461FBB-3906-BF33-348D-16275606862C}"/>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54881939-6ADB-39FF-6630-0EA9295FD2C9}"/>
              </a:ext>
            </a:extLst>
          </p:cNvPr>
          <p:cNvSpPr>
            <a:spLocks noGrp="1"/>
          </p:cNvSpPr>
          <p:nvPr>
            <p:ph type="sldNum" sz="quarter" idx="12"/>
          </p:nvPr>
        </p:nvSpPr>
        <p:spPr/>
        <p:txBody>
          <a:bodyPr/>
          <a:lstStyle/>
          <a:p>
            <a:fld id="{26510230-8DD5-4BA5-AB2D-CA30FC08F9D7}" type="slidenum">
              <a:rPr lang="en-IN" smtClean="0"/>
              <a:t>17</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948F7B98-A521-F1C1-BCF2-2A6A2B917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3" name="Picture 2">
            <a:extLst>
              <a:ext uri="{FF2B5EF4-FFF2-40B4-BE49-F238E27FC236}">
                <a16:creationId xmlns:a16="http://schemas.microsoft.com/office/drawing/2014/main" id="{CF755AC5-84D5-26B9-6074-2E1745131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8" name="Title 7">
            <a:extLst>
              <a:ext uri="{FF2B5EF4-FFF2-40B4-BE49-F238E27FC236}">
                <a16:creationId xmlns:a16="http://schemas.microsoft.com/office/drawing/2014/main" id="{40ABB614-82FF-0E74-918A-9CBC183640AA}"/>
              </a:ext>
            </a:extLst>
          </p:cNvPr>
          <p:cNvSpPr>
            <a:spLocks noGrp="1"/>
          </p:cNvSpPr>
          <p:nvPr>
            <p:ph type="title"/>
          </p:nvPr>
        </p:nvSpPr>
        <p:spPr>
          <a:xfrm>
            <a:off x="838200" y="1132136"/>
            <a:ext cx="10515600" cy="1325563"/>
          </a:xfrm>
        </p:spPr>
        <p:txBody>
          <a:bodyPr/>
          <a:lstStyle/>
          <a:p>
            <a:r>
              <a:rPr lang="en-US" sz="4400" dirty="0">
                <a:latin typeface="Georgia" panose="02040502050405020303" pitchFamily="18" charset="0"/>
              </a:rPr>
              <a:t>Discussion on the post session activities</a:t>
            </a:r>
            <a:endParaRPr lang="en-US" dirty="0"/>
          </a:p>
        </p:txBody>
      </p:sp>
      <p:pic>
        <p:nvPicPr>
          <p:cNvPr id="10" name="object 4">
            <a:extLst>
              <a:ext uri="{FF2B5EF4-FFF2-40B4-BE49-F238E27FC236}">
                <a16:creationId xmlns:a16="http://schemas.microsoft.com/office/drawing/2014/main" id="{4DA59C40-939C-61EF-FCDA-E0A533408D0D}"/>
              </a:ext>
            </a:extLst>
          </p:cNvPr>
          <p:cNvPicPr/>
          <p:nvPr/>
        </p:nvPicPr>
        <p:blipFill>
          <a:blip r:embed="rId4" cstate="print"/>
          <a:stretch>
            <a:fillRect/>
          </a:stretch>
        </p:blipFill>
        <p:spPr>
          <a:xfrm>
            <a:off x="1704758" y="2633483"/>
            <a:ext cx="8196480" cy="2481442"/>
          </a:xfrm>
          <a:prstGeom prst="rect">
            <a:avLst/>
          </a:prstGeom>
        </p:spPr>
      </p:pic>
      <p:sp>
        <p:nvSpPr>
          <p:cNvPr id="13" name="Rectangle: Rounded Corners 12">
            <a:extLst>
              <a:ext uri="{FF2B5EF4-FFF2-40B4-BE49-F238E27FC236}">
                <a16:creationId xmlns:a16="http://schemas.microsoft.com/office/drawing/2014/main" id="{5EAA7BF6-5B2A-CB27-7859-CAD7DF454C56}"/>
              </a:ext>
            </a:extLst>
          </p:cNvPr>
          <p:cNvSpPr/>
          <p:nvPr/>
        </p:nvSpPr>
        <p:spPr>
          <a:xfrm>
            <a:off x="1671420" y="5087132"/>
            <a:ext cx="8196480" cy="163434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39395" marR="5080" indent="-227329">
              <a:lnSpc>
                <a:spcPts val="3030"/>
              </a:lnSpc>
              <a:spcBef>
                <a:spcPts val="475"/>
              </a:spcBef>
              <a:buFont typeface="Arial MT"/>
              <a:buChar char="•"/>
              <a:tabLst>
                <a:tab pos="241300" algn="l"/>
              </a:tabLst>
            </a:pPr>
            <a:r>
              <a:rPr lang="en-US" sz="1800" dirty="0">
                <a:solidFill>
                  <a:schemeClr val="tx1"/>
                </a:solidFill>
                <a:latin typeface="Calibri"/>
                <a:cs typeface="Calibri"/>
              </a:rPr>
              <a:t>Using</a:t>
            </a:r>
            <a:r>
              <a:rPr lang="en-US" sz="1800" spc="-45" dirty="0">
                <a:solidFill>
                  <a:schemeClr val="tx1"/>
                </a:solidFill>
                <a:latin typeface="Calibri"/>
                <a:cs typeface="Calibri"/>
              </a:rPr>
              <a:t> </a:t>
            </a:r>
            <a:r>
              <a:rPr lang="en-US" sz="1800" dirty="0">
                <a:solidFill>
                  <a:schemeClr val="tx1"/>
                </a:solidFill>
                <a:latin typeface="Calibri"/>
                <a:cs typeface="Calibri"/>
              </a:rPr>
              <a:t>the</a:t>
            </a:r>
            <a:r>
              <a:rPr lang="en-US" sz="1800" spc="-50" dirty="0">
                <a:solidFill>
                  <a:schemeClr val="tx1"/>
                </a:solidFill>
                <a:latin typeface="Calibri"/>
                <a:cs typeface="Calibri"/>
              </a:rPr>
              <a:t> </a:t>
            </a:r>
            <a:r>
              <a:rPr lang="en-US" sz="1800" dirty="0">
                <a:solidFill>
                  <a:schemeClr val="tx1"/>
                </a:solidFill>
                <a:latin typeface="Calibri"/>
                <a:cs typeface="Calibri"/>
              </a:rPr>
              <a:t>data</a:t>
            </a:r>
            <a:r>
              <a:rPr lang="en-US" sz="1800" spc="-55" dirty="0">
                <a:solidFill>
                  <a:schemeClr val="tx1"/>
                </a:solidFill>
                <a:latin typeface="Calibri"/>
                <a:cs typeface="Calibri"/>
              </a:rPr>
              <a:t> </a:t>
            </a:r>
            <a:r>
              <a:rPr lang="en-US" sz="1800" dirty="0">
                <a:solidFill>
                  <a:schemeClr val="tx1"/>
                </a:solidFill>
                <a:latin typeface="Calibri"/>
                <a:cs typeface="Calibri"/>
              </a:rPr>
              <a:t>of</a:t>
            </a:r>
            <a:r>
              <a:rPr lang="en-US" sz="1800" spc="-45" dirty="0">
                <a:solidFill>
                  <a:schemeClr val="tx1"/>
                </a:solidFill>
                <a:latin typeface="Calibri"/>
                <a:cs typeface="Calibri"/>
              </a:rPr>
              <a:t> </a:t>
            </a:r>
            <a:r>
              <a:rPr lang="en-US" sz="1800" spc="-25" dirty="0">
                <a:solidFill>
                  <a:schemeClr val="tx1"/>
                </a:solidFill>
                <a:latin typeface="Calibri"/>
                <a:cs typeface="Calibri"/>
              </a:rPr>
              <a:t>Table</a:t>
            </a:r>
            <a:r>
              <a:rPr lang="en-US" sz="1800" spc="-50" dirty="0">
                <a:solidFill>
                  <a:schemeClr val="tx1"/>
                </a:solidFill>
                <a:latin typeface="Calibri"/>
                <a:cs typeface="Calibri"/>
              </a:rPr>
              <a:t> </a:t>
            </a:r>
            <a:r>
              <a:rPr lang="en-US" sz="1800" dirty="0">
                <a:solidFill>
                  <a:schemeClr val="tx1"/>
                </a:solidFill>
                <a:latin typeface="Calibri"/>
                <a:cs typeface="Calibri"/>
              </a:rPr>
              <a:t>3.28,</a:t>
            </a:r>
            <a:r>
              <a:rPr lang="en-US" sz="1800" spc="-20" dirty="0">
                <a:solidFill>
                  <a:schemeClr val="tx1"/>
                </a:solidFill>
                <a:latin typeface="Calibri"/>
                <a:cs typeface="Calibri"/>
              </a:rPr>
              <a:t> </a:t>
            </a:r>
            <a:r>
              <a:rPr lang="en-US" sz="1800" dirty="0">
                <a:solidFill>
                  <a:schemeClr val="tx1"/>
                </a:solidFill>
                <a:latin typeface="Calibri"/>
                <a:cs typeface="Calibri"/>
              </a:rPr>
              <a:t>calculate</a:t>
            </a:r>
            <a:r>
              <a:rPr lang="en-US" sz="1800" spc="-65" dirty="0">
                <a:solidFill>
                  <a:schemeClr val="tx1"/>
                </a:solidFill>
                <a:latin typeface="Calibri"/>
                <a:cs typeface="Calibri"/>
              </a:rPr>
              <a:t> </a:t>
            </a:r>
            <a:r>
              <a:rPr lang="en-US" sz="1800" dirty="0">
                <a:solidFill>
                  <a:schemeClr val="tx1"/>
                </a:solidFill>
                <a:latin typeface="Calibri"/>
                <a:cs typeface="Calibri"/>
              </a:rPr>
              <a:t>the</a:t>
            </a:r>
            <a:r>
              <a:rPr lang="en-US" sz="1800" spc="-50" dirty="0">
                <a:solidFill>
                  <a:schemeClr val="tx1"/>
                </a:solidFill>
                <a:latin typeface="Calibri"/>
                <a:cs typeface="Calibri"/>
              </a:rPr>
              <a:t> </a:t>
            </a:r>
            <a:r>
              <a:rPr lang="en-US" sz="1800" dirty="0">
                <a:solidFill>
                  <a:schemeClr val="tx1"/>
                </a:solidFill>
                <a:latin typeface="Calibri"/>
                <a:cs typeface="Calibri"/>
              </a:rPr>
              <a:t>mode</a:t>
            </a:r>
            <a:r>
              <a:rPr lang="en-US" sz="1800" spc="-40" dirty="0">
                <a:solidFill>
                  <a:schemeClr val="tx1"/>
                </a:solidFill>
                <a:latin typeface="Calibri"/>
                <a:cs typeface="Calibri"/>
              </a:rPr>
              <a:t> </a:t>
            </a:r>
            <a:r>
              <a:rPr lang="en-US" sz="1800" dirty="0">
                <a:solidFill>
                  <a:schemeClr val="tx1"/>
                </a:solidFill>
                <a:latin typeface="Calibri"/>
                <a:cs typeface="Calibri"/>
              </a:rPr>
              <a:t>of</a:t>
            </a:r>
            <a:r>
              <a:rPr lang="en-US" sz="1800" spc="-55" dirty="0">
                <a:solidFill>
                  <a:schemeClr val="tx1"/>
                </a:solidFill>
                <a:latin typeface="Calibri"/>
                <a:cs typeface="Calibri"/>
              </a:rPr>
              <a:t> </a:t>
            </a:r>
            <a:r>
              <a:rPr lang="en-US" sz="1800" dirty="0">
                <a:solidFill>
                  <a:schemeClr val="tx1"/>
                </a:solidFill>
                <a:latin typeface="Calibri"/>
                <a:cs typeface="Calibri"/>
              </a:rPr>
              <a:t>sales</a:t>
            </a:r>
            <a:r>
              <a:rPr lang="en-US" sz="1800" spc="-55" dirty="0">
                <a:solidFill>
                  <a:schemeClr val="tx1"/>
                </a:solidFill>
                <a:latin typeface="Calibri"/>
                <a:cs typeface="Calibri"/>
              </a:rPr>
              <a:t> </a:t>
            </a:r>
            <a:r>
              <a:rPr lang="en-US" sz="1800" spc="-10" dirty="0">
                <a:solidFill>
                  <a:schemeClr val="tx1"/>
                </a:solidFill>
                <a:latin typeface="Calibri"/>
                <a:cs typeface="Calibri"/>
              </a:rPr>
              <a:t>distribution </a:t>
            </a:r>
            <a:r>
              <a:rPr lang="en-US" sz="1800" dirty="0">
                <a:solidFill>
                  <a:schemeClr val="tx1"/>
                </a:solidFill>
                <a:latin typeface="Calibri"/>
                <a:cs typeface="Calibri"/>
              </a:rPr>
              <a:t>of</a:t>
            </a:r>
            <a:r>
              <a:rPr lang="en-US" sz="1800" spc="-60" dirty="0">
                <a:solidFill>
                  <a:schemeClr val="tx1"/>
                </a:solidFill>
                <a:latin typeface="Calibri"/>
                <a:cs typeface="Calibri"/>
              </a:rPr>
              <a:t> </a:t>
            </a:r>
            <a:r>
              <a:rPr lang="en-US" sz="1800" dirty="0">
                <a:solidFill>
                  <a:schemeClr val="tx1"/>
                </a:solidFill>
                <a:latin typeface="Calibri"/>
                <a:cs typeface="Calibri"/>
              </a:rPr>
              <a:t>the</a:t>
            </a:r>
            <a:r>
              <a:rPr lang="en-US" sz="1800" spc="-45" dirty="0">
                <a:solidFill>
                  <a:schemeClr val="tx1"/>
                </a:solidFill>
                <a:latin typeface="Calibri"/>
                <a:cs typeface="Calibri"/>
              </a:rPr>
              <a:t> </a:t>
            </a:r>
            <a:r>
              <a:rPr lang="en-US" sz="1800" dirty="0">
                <a:solidFill>
                  <a:schemeClr val="tx1"/>
                </a:solidFill>
                <a:latin typeface="Calibri"/>
                <a:cs typeface="Calibri"/>
              </a:rPr>
              <a:t>units</a:t>
            </a:r>
            <a:r>
              <a:rPr lang="en-US" sz="1800" spc="-30" dirty="0">
                <a:solidFill>
                  <a:schemeClr val="tx1"/>
                </a:solidFill>
                <a:latin typeface="Calibri"/>
                <a:cs typeface="Calibri"/>
              </a:rPr>
              <a:t> </a:t>
            </a:r>
            <a:r>
              <a:rPr lang="en-US" sz="1800" dirty="0">
                <a:solidFill>
                  <a:schemeClr val="tx1"/>
                </a:solidFill>
                <a:latin typeface="Calibri"/>
                <a:cs typeface="Calibri"/>
              </a:rPr>
              <a:t>of</a:t>
            </a:r>
            <a:r>
              <a:rPr lang="en-US" sz="1800" spc="-55" dirty="0">
                <a:solidFill>
                  <a:schemeClr val="tx1"/>
                </a:solidFill>
                <a:latin typeface="Calibri"/>
                <a:cs typeface="Calibri"/>
              </a:rPr>
              <a:t> </a:t>
            </a:r>
            <a:r>
              <a:rPr lang="en-US" sz="1800" dirty="0">
                <a:solidFill>
                  <a:schemeClr val="tx1"/>
                </a:solidFill>
                <a:latin typeface="Calibri"/>
                <a:cs typeface="Calibri"/>
              </a:rPr>
              <a:t>item</a:t>
            </a:r>
            <a:r>
              <a:rPr lang="en-US" sz="1800" spc="-70" dirty="0">
                <a:solidFill>
                  <a:schemeClr val="tx1"/>
                </a:solidFill>
                <a:latin typeface="Calibri"/>
                <a:cs typeface="Calibri"/>
              </a:rPr>
              <a:t> </a:t>
            </a:r>
            <a:r>
              <a:rPr lang="en-US" sz="1800" dirty="0">
                <a:solidFill>
                  <a:schemeClr val="tx1"/>
                </a:solidFill>
                <a:latin typeface="Calibri"/>
                <a:cs typeface="Calibri"/>
              </a:rPr>
              <a:t>during</a:t>
            </a:r>
            <a:r>
              <a:rPr lang="en-US" sz="1800" spc="-20" dirty="0">
                <a:solidFill>
                  <a:schemeClr val="tx1"/>
                </a:solidFill>
                <a:latin typeface="Calibri"/>
                <a:cs typeface="Calibri"/>
              </a:rPr>
              <a:t> </a:t>
            </a:r>
            <a:r>
              <a:rPr lang="en-US" sz="1800" dirty="0">
                <a:solidFill>
                  <a:schemeClr val="tx1"/>
                </a:solidFill>
                <a:latin typeface="Calibri"/>
                <a:cs typeface="Calibri"/>
              </a:rPr>
              <a:t>the</a:t>
            </a:r>
            <a:r>
              <a:rPr lang="en-US" sz="1800" spc="-50" dirty="0">
                <a:solidFill>
                  <a:schemeClr val="tx1"/>
                </a:solidFill>
                <a:latin typeface="Calibri"/>
                <a:cs typeface="Calibri"/>
              </a:rPr>
              <a:t> </a:t>
            </a:r>
            <a:r>
              <a:rPr lang="en-US" sz="1800" dirty="0">
                <a:solidFill>
                  <a:schemeClr val="tx1"/>
                </a:solidFill>
                <a:latin typeface="Calibri"/>
                <a:cs typeface="Calibri"/>
              </a:rPr>
              <a:t>20</a:t>
            </a:r>
            <a:r>
              <a:rPr lang="en-US" sz="1800" spc="-45" dirty="0">
                <a:solidFill>
                  <a:schemeClr val="tx1"/>
                </a:solidFill>
                <a:latin typeface="Calibri"/>
                <a:cs typeface="Calibri"/>
              </a:rPr>
              <a:t> </a:t>
            </a:r>
            <a:r>
              <a:rPr lang="en-US" sz="1800" dirty="0">
                <a:solidFill>
                  <a:schemeClr val="tx1"/>
                </a:solidFill>
                <a:latin typeface="Calibri"/>
                <a:cs typeface="Calibri"/>
              </a:rPr>
              <a:t>days</a:t>
            </a:r>
            <a:r>
              <a:rPr lang="en-US" sz="1800" spc="-50" dirty="0">
                <a:solidFill>
                  <a:schemeClr val="tx1"/>
                </a:solidFill>
                <a:latin typeface="Calibri"/>
                <a:cs typeface="Calibri"/>
              </a:rPr>
              <a:t> </a:t>
            </a:r>
            <a:r>
              <a:rPr lang="en-US" sz="1800" spc="-10" dirty="0">
                <a:solidFill>
                  <a:schemeClr val="tx1"/>
                </a:solidFill>
                <a:latin typeface="Calibri"/>
                <a:cs typeface="Calibri"/>
              </a:rPr>
              <a:t>period.</a:t>
            </a:r>
            <a:endParaRPr lang="en-US" sz="1800" dirty="0">
              <a:solidFill>
                <a:schemeClr val="tx1"/>
              </a:solidFill>
              <a:latin typeface="Calibri"/>
              <a:cs typeface="Calibri"/>
            </a:endParaRPr>
          </a:p>
        </p:txBody>
      </p:sp>
    </p:spTree>
    <p:extLst>
      <p:ext uri="{BB962C8B-B14F-4D97-AF65-F5344CB8AC3E}">
        <p14:creationId xmlns:p14="http://schemas.microsoft.com/office/powerpoint/2010/main" val="41779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995B-751B-0A32-5A21-E7C3B8B54B6B}"/>
              </a:ext>
            </a:extLst>
          </p:cNvPr>
          <p:cNvSpPr>
            <a:spLocks noGrp="1"/>
          </p:cNvSpPr>
          <p:nvPr>
            <p:ph type="title"/>
          </p:nvPr>
        </p:nvSpPr>
        <p:spPr>
          <a:xfrm>
            <a:off x="747183" y="1420280"/>
            <a:ext cx="9964680" cy="2215197"/>
          </a:xfrm>
          <a:solidFill>
            <a:schemeClr val="tx2">
              <a:lumMod val="50000"/>
              <a:lumOff val="50000"/>
            </a:schemeClr>
          </a:solidFill>
        </p:spPr>
        <p:txBody>
          <a:bodyPr>
            <a:noAutofit/>
          </a:bodyPr>
          <a:lstStyle/>
          <a:p>
            <a:r>
              <a:rPr lang="en-IN" sz="3200" dirty="0">
                <a:latin typeface="Georgia" panose="02040502050405020303" pitchFamily="18" charset="0"/>
              </a:rPr>
              <a:t>In the next Lecture we will discuss the concept of </a:t>
            </a:r>
            <a:r>
              <a:rPr lang="en-US" sz="3200" b="1" dirty="0">
                <a:solidFill>
                  <a:srgbClr val="002060"/>
                </a:solidFill>
                <a:latin typeface="Georgia" panose="02040502050405020303" pitchFamily="18" charset="0"/>
                <a:cs typeface="Times New Roman" panose="02020603050405020304" pitchFamily="18" charset="0"/>
              </a:rPr>
              <a:t>Measure of Dispersion</a:t>
            </a:r>
            <a:r>
              <a:rPr lang="en-IN" sz="3200" dirty="0">
                <a:latin typeface="Georgia" panose="02040502050405020303" pitchFamily="18" charset="0"/>
              </a:rPr>
              <a:t>.</a:t>
            </a:r>
          </a:p>
        </p:txBody>
      </p:sp>
      <p:sp>
        <p:nvSpPr>
          <p:cNvPr id="5" name="Footer Placeholder 4">
            <a:extLst>
              <a:ext uri="{FF2B5EF4-FFF2-40B4-BE49-F238E27FC236}">
                <a16:creationId xmlns:a16="http://schemas.microsoft.com/office/drawing/2014/main" id="{F1040086-9969-C241-AB60-108D142D9E1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EF65707-3814-3027-565A-48A3BE9C3CE3}"/>
              </a:ext>
            </a:extLst>
          </p:cNvPr>
          <p:cNvSpPr>
            <a:spLocks noGrp="1"/>
          </p:cNvSpPr>
          <p:nvPr>
            <p:ph type="sldNum" sz="quarter" idx="12"/>
          </p:nvPr>
        </p:nvSpPr>
        <p:spPr/>
        <p:txBody>
          <a:bodyPr/>
          <a:lstStyle/>
          <a:p>
            <a:fld id="{26510230-8DD5-4BA5-AB2D-CA30FC08F9D7}" type="slidenum">
              <a:rPr lang="en-IN" smtClean="0"/>
              <a:t>18</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592EB9A-7F96-10B0-43BD-B1F95C6FB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5D834257-EC96-D536-3BBD-72E7CFA6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50422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F593-41A2-5797-581D-24AD95F1C7D0}"/>
              </a:ext>
            </a:extLst>
          </p:cNvPr>
          <p:cNvSpPr>
            <a:spLocks noGrp="1"/>
          </p:cNvSpPr>
          <p:nvPr>
            <p:ph type="title"/>
          </p:nvPr>
        </p:nvSpPr>
        <p:spPr>
          <a:xfrm>
            <a:off x="3693002" y="2780442"/>
            <a:ext cx="4805996" cy="1297115"/>
          </a:xfrm>
        </p:spPr>
        <p:txBody>
          <a:bodyPr vert="horz" lIns="91440" tIns="45720" rIns="91440" bIns="45720" rtlCol="0" anchor="t">
            <a:normAutofit/>
          </a:bodyPr>
          <a:lstStyle/>
          <a:p>
            <a:pPr algn="ctr"/>
            <a:r>
              <a:rPr lang="en-US" sz="3200" dirty="0">
                <a:solidFill>
                  <a:schemeClr val="tx2"/>
                </a:solidFill>
              </a:rPr>
              <a:t>Thank You</a:t>
            </a:r>
            <a:endParaRPr lang="en-US" sz="3200" kern="1200" dirty="0">
              <a:solidFill>
                <a:schemeClr val="tx2"/>
              </a:solidFill>
              <a:latin typeface="+mj-lt"/>
              <a:ea typeface="+mj-ea"/>
              <a:cs typeface="+mj-cs"/>
            </a:endParaRPr>
          </a:p>
        </p:txBody>
      </p:sp>
      <p:sp>
        <p:nvSpPr>
          <p:cNvPr id="5" name="Footer Placeholder 4">
            <a:extLst>
              <a:ext uri="{FF2B5EF4-FFF2-40B4-BE49-F238E27FC236}">
                <a16:creationId xmlns:a16="http://schemas.microsoft.com/office/drawing/2014/main" id="{58FB49D5-5A14-2BEC-3499-D6864FF742D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B506AAFE-4113-97E4-34C4-18F6BEDEAE3B}"/>
              </a:ext>
            </a:extLst>
          </p:cNvPr>
          <p:cNvSpPr>
            <a:spLocks noGrp="1"/>
          </p:cNvSpPr>
          <p:nvPr>
            <p:ph type="sldNum" sz="quarter" idx="12"/>
          </p:nvPr>
        </p:nvSpPr>
        <p:spPr/>
        <p:txBody>
          <a:bodyPr/>
          <a:lstStyle/>
          <a:p>
            <a:fld id="{26510230-8DD5-4BA5-AB2D-CA30FC08F9D7}" type="slidenum">
              <a:rPr lang="en-IN" smtClean="0"/>
              <a:t>19</a:t>
            </a:fld>
            <a:endParaRPr lang="en-IN"/>
          </a:p>
        </p:txBody>
      </p:sp>
      <p:pic>
        <p:nvPicPr>
          <p:cNvPr id="8" name="Picture 7" descr="A blue circle with text and words&#10;&#10;Description automatically generated">
            <a:extLst>
              <a:ext uri="{FF2B5EF4-FFF2-40B4-BE49-F238E27FC236}">
                <a16:creationId xmlns:a16="http://schemas.microsoft.com/office/drawing/2014/main" id="{2D872DDF-4447-626A-EA2D-F25500CB5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BDEA843D-98A8-0F4E-0617-582CE9651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5716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4F6-7B57-DCCF-E6C1-F00D5A0C0026}"/>
              </a:ext>
            </a:extLst>
          </p:cNvPr>
          <p:cNvSpPr>
            <a:spLocks noGrp="1"/>
          </p:cNvSpPr>
          <p:nvPr>
            <p:ph type="title"/>
          </p:nvPr>
        </p:nvSpPr>
        <p:spPr>
          <a:xfrm>
            <a:off x="838200" y="854440"/>
            <a:ext cx="10515600" cy="629586"/>
          </a:xfrm>
        </p:spPr>
        <p:txBody>
          <a:bodyPr>
            <a:normAutofit fontScale="90000"/>
          </a:bodyPr>
          <a:lstStyle/>
          <a:p>
            <a:br>
              <a:rPr lang="en-US" dirty="0"/>
            </a:br>
            <a:r>
              <a:rPr lang="en-US" dirty="0"/>
              <a:t>Review of the key concepts of session no. 3</a:t>
            </a:r>
            <a:br>
              <a:rPr lang="en-US" dirty="0"/>
            </a:br>
            <a:endParaRPr lang="en-IN" dirty="0"/>
          </a:p>
        </p:txBody>
      </p:sp>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2</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48ED013E-C79F-88E6-C380-BA222F110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10" name="Rectangle: Rounded Corners 9">
            <a:extLst>
              <a:ext uri="{FF2B5EF4-FFF2-40B4-BE49-F238E27FC236}">
                <a16:creationId xmlns:a16="http://schemas.microsoft.com/office/drawing/2014/main" id="{D717722A-F669-2E8B-5799-EF98524AD111}"/>
              </a:ext>
            </a:extLst>
          </p:cNvPr>
          <p:cNvSpPr/>
          <p:nvPr/>
        </p:nvSpPr>
        <p:spPr>
          <a:xfrm>
            <a:off x="5278694" y="1605440"/>
            <a:ext cx="1634612" cy="629586"/>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Median</a:t>
            </a:r>
          </a:p>
        </p:txBody>
      </p:sp>
      <p:sp>
        <p:nvSpPr>
          <p:cNvPr id="11" name="Rectangle 10">
            <a:extLst>
              <a:ext uri="{FF2B5EF4-FFF2-40B4-BE49-F238E27FC236}">
                <a16:creationId xmlns:a16="http://schemas.microsoft.com/office/drawing/2014/main" id="{43722580-A2C2-AC66-0C98-802A9E5A996E}"/>
              </a:ext>
            </a:extLst>
          </p:cNvPr>
          <p:cNvSpPr/>
          <p:nvPr/>
        </p:nvSpPr>
        <p:spPr>
          <a:xfrm>
            <a:off x="1114055" y="2473777"/>
            <a:ext cx="3907264" cy="716468"/>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For Ungrouped Data</a:t>
            </a:r>
          </a:p>
        </p:txBody>
      </p:sp>
      <p:sp>
        <p:nvSpPr>
          <p:cNvPr id="12" name="Rectangle 11">
            <a:extLst>
              <a:ext uri="{FF2B5EF4-FFF2-40B4-BE49-F238E27FC236}">
                <a16:creationId xmlns:a16="http://schemas.microsoft.com/office/drawing/2014/main" id="{7854C705-799D-2756-A10F-78A3B11C2232}"/>
              </a:ext>
            </a:extLst>
          </p:cNvPr>
          <p:cNvSpPr/>
          <p:nvPr/>
        </p:nvSpPr>
        <p:spPr>
          <a:xfrm>
            <a:off x="7170683" y="2473777"/>
            <a:ext cx="4183116" cy="673027"/>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For Grouped Data</a:t>
            </a:r>
          </a:p>
        </p:txBody>
      </p:sp>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A58D8202-D207-8812-3597-F95E0E10F6CB}"/>
                  </a:ext>
                </a:extLst>
              </p:cNvPr>
              <p:cNvSpPr/>
              <p:nvPr/>
            </p:nvSpPr>
            <p:spPr>
              <a:xfrm>
                <a:off x="838200" y="3819831"/>
                <a:ext cx="5105400" cy="24930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buFont typeface="+mj-lt"/>
                  <a:buAutoNum type="arabicPeriod"/>
                </a:pPr>
                <a:r>
                  <a:rPr lang="en-US" sz="2400" dirty="0"/>
                  <a:t>If </a:t>
                </a:r>
                <a14:m>
                  <m:oMath xmlns:m="http://schemas.openxmlformats.org/officeDocument/2006/math">
                    <m:r>
                      <a:rPr lang="en-US" sz="2400" b="0" i="1" smtClean="0">
                        <a:solidFill>
                          <a:schemeClr val="bg1"/>
                        </a:solidFill>
                        <a:latin typeface="Cambria Math" panose="02040503050406030204" pitchFamily="18" charset="0"/>
                      </a:rPr>
                      <m:t>𝑛</m:t>
                    </m:r>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𝑜𝑑𝑑</m:t>
                    </m:r>
                  </m:oMath>
                </a14:m>
                <a:r>
                  <a:rPr lang="en-US" sz="2400" dirty="0">
                    <a:solidFill>
                      <a:srgbClr val="FF0000"/>
                    </a:solidFill>
                  </a:rPr>
                  <a:t> </a:t>
                </a:r>
                <a:r>
                  <a:rPr lang="en-US" sz="2400" dirty="0"/>
                  <a:t>Median=</a:t>
                </a:r>
                <a14:m>
                  <m:oMath xmlns:m="http://schemas.openxmlformats.org/officeDocument/2006/math">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𝑡h</m:t>
                    </m:r>
                    <m:r>
                      <a:rPr lang="en-US" sz="2400" b="0" i="1" smtClean="0">
                        <a:latin typeface="Cambria Math" panose="02040503050406030204" pitchFamily="18" charset="0"/>
                      </a:rPr>
                      <m:t> </m:t>
                    </m:r>
                    <m:r>
                      <a:rPr lang="en-US" sz="2400" b="0" i="1" smtClean="0">
                        <a:latin typeface="Cambria Math" panose="02040503050406030204" pitchFamily="18" charset="0"/>
                      </a:rPr>
                      <m:t>𝑜𝑏𝑠𝑒𝑟𝑣𝑎𝑡𝑖𝑜𝑛</m:t>
                    </m:r>
                  </m:oMath>
                </a14:m>
                <a:endParaRPr lang="en-US" sz="2400" dirty="0"/>
              </a:p>
              <a:p>
                <a:pPr marL="342900" indent="-342900" algn="ctr">
                  <a:buFont typeface="+mj-lt"/>
                  <a:buAutoNum type="arabicPeriod"/>
                </a:pPr>
                <a:r>
                  <a:rPr lang="en-US" sz="2400" dirty="0"/>
                  <a:t>If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𝐸𝑣𝑒𝑛</m:t>
                    </m:r>
                  </m:oMath>
                </a14:m>
                <a:r>
                  <a:rPr lang="en-US" sz="2400" dirty="0"/>
                  <a:t>, Median=</a:t>
                </a:r>
                <a14:m>
                  <m:oMath xmlns:m="http://schemas.openxmlformats.org/officeDocument/2006/math">
                    <m:f>
                      <m:fPr>
                        <m:ctrlPr>
                          <a:rPr lang="en-US" sz="2400" i="1" smtClean="0">
                            <a:latin typeface="Cambria Math" panose="02040503050406030204" pitchFamily="18" charset="0"/>
                          </a:rPr>
                        </m:ctrlPr>
                      </m:fPr>
                      <m:num>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𝑡h</m:t>
                        </m:r>
                        <m:r>
                          <a:rPr lang="en-US" sz="2400" b="0" i="1" smtClean="0">
                            <a:latin typeface="Cambria Math" panose="02040503050406030204" pitchFamily="18" charset="0"/>
                          </a:rPr>
                          <m:t> </m:t>
                        </m:r>
                        <m:r>
                          <a:rPr lang="en-US" sz="2400" b="0" i="1" smtClean="0">
                            <a:latin typeface="Cambria Math" panose="02040503050406030204" pitchFamily="18" charset="0"/>
                          </a:rPr>
                          <m:t>𝑜𝑏𝑠</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𝑛</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+1</m:t>
                            </m:r>
                          </m:e>
                        </m:d>
                        <m:r>
                          <a:rPr lang="en-US" sz="2400" b="0" i="1" smtClean="0">
                            <a:latin typeface="Cambria Math" panose="02040503050406030204" pitchFamily="18" charset="0"/>
                          </a:rPr>
                          <m:t>𝑡h</m:t>
                        </m:r>
                        <m:r>
                          <a:rPr lang="en-US" sz="2400" b="0" i="1" smtClean="0">
                            <a:latin typeface="Cambria Math" panose="02040503050406030204" pitchFamily="18" charset="0"/>
                          </a:rPr>
                          <m:t> </m:t>
                        </m:r>
                        <m:r>
                          <a:rPr lang="en-US" sz="2400" b="0" i="1" smtClean="0">
                            <a:latin typeface="Cambria Math" panose="02040503050406030204" pitchFamily="18" charset="0"/>
                          </a:rPr>
                          <m:t>𝑜𝑏𝑠</m:t>
                        </m:r>
                      </m:num>
                      <m:den>
                        <m:r>
                          <a:rPr lang="en-US" sz="2400" b="0" i="1" smtClean="0">
                            <a:latin typeface="Cambria Math" panose="02040503050406030204" pitchFamily="18" charset="0"/>
                          </a:rPr>
                          <m:t>2</m:t>
                        </m:r>
                      </m:den>
                    </m:f>
                  </m:oMath>
                </a14:m>
                <a:endParaRPr lang="en-US" sz="2400" dirty="0"/>
              </a:p>
            </p:txBody>
          </p:sp>
        </mc:Choice>
        <mc:Fallback xmlns="">
          <p:sp>
            <p:nvSpPr>
              <p:cNvPr id="13" name="Rectangle: Rounded Corners 12">
                <a:extLst>
                  <a:ext uri="{FF2B5EF4-FFF2-40B4-BE49-F238E27FC236}">
                    <a16:creationId xmlns:a16="http://schemas.microsoft.com/office/drawing/2014/main" id="{A58D8202-D207-8812-3597-F95E0E10F6CB}"/>
                  </a:ext>
                </a:extLst>
              </p:cNvPr>
              <p:cNvSpPr>
                <a:spLocks noRot="1" noChangeAspect="1" noMove="1" noResize="1" noEditPoints="1" noAdjustHandles="1" noChangeArrowheads="1" noChangeShapeType="1" noTextEdit="1"/>
              </p:cNvSpPr>
              <p:nvPr/>
            </p:nvSpPr>
            <p:spPr>
              <a:xfrm>
                <a:off x="838200" y="3819831"/>
                <a:ext cx="5105400" cy="2493077"/>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F5B5DAB6-213A-41CE-6F59-265489B74AED}"/>
                  </a:ext>
                </a:extLst>
              </p:cNvPr>
              <p:cNvSpPr/>
              <p:nvPr/>
            </p:nvSpPr>
            <p:spPr>
              <a:xfrm>
                <a:off x="6527898" y="3819831"/>
                <a:ext cx="5105400" cy="24930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Median=</a:t>
                </a:r>
                <a14:m>
                  <m:oMath xmlns:m="http://schemas.openxmlformats.org/officeDocument/2006/math">
                    <m:r>
                      <a:rPr lang="en-US" sz="2800" b="0" i="1" smtClean="0">
                        <a:latin typeface="Cambria Math" panose="02040503050406030204" pitchFamily="18" charset="0"/>
                      </a:rPr>
                      <m:t>𝑙</m:t>
                    </m:r>
                    <m:r>
                      <a:rPr lang="en-US" sz="2800" b="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𝑁</m:t>
                            </m:r>
                          </m:num>
                          <m:den>
                            <m:r>
                              <a:rPr lang="en-US" sz="2800" i="1">
                                <a:latin typeface="Cambria Math" panose="02040503050406030204" pitchFamily="18" charset="0"/>
                              </a:rPr>
                              <m:t>2</m:t>
                            </m:r>
                          </m:den>
                        </m:f>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m:t>
                        </m:r>
                      </m:num>
                      <m:den>
                        <m:r>
                          <a:rPr lang="en-US" sz="2800" b="0" i="1" smtClean="0">
                            <a:latin typeface="Cambria Math" panose="02040503050406030204" pitchFamily="18" charset="0"/>
                          </a:rPr>
                          <m:t>𝑓</m:t>
                        </m:r>
                      </m:den>
                    </m:f>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h</m:t>
                    </m:r>
                  </m:oMath>
                </a14:m>
                <a:endParaRPr lang="en-US" sz="2800" dirty="0"/>
              </a:p>
            </p:txBody>
          </p:sp>
        </mc:Choice>
        <mc:Fallback xmlns="">
          <p:sp>
            <p:nvSpPr>
              <p:cNvPr id="14" name="Rectangle: Rounded Corners 13">
                <a:extLst>
                  <a:ext uri="{FF2B5EF4-FFF2-40B4-BE49-F238E27FC236}">
                    <a16:creationId xmlns:a16="http://schemas.microsoft.com/office/drawing/2014/main" id="{F5B5DAB6-213A-41CE-6F59-265489B74AED}"/>
                  </a:ext>
                </a:extLst>
              </p:cNvPr>
              <p:cNvSpPr>
                <a:spLocks noRot="1" noChangeAspect="1" noMove="1" noResize="1" noEditPoints="1" noAdjustHandles="1" noChangeArrowheads="1" noChangeShapeType="1" noTextEdit="1"/>
              </p:cNvSpPr>
              <p:nvPr/>
            </p:nvSpPr>
            <p:spPr>
              <a:xfrm>
                <a:off x="6527898" y="3819831"/>
                <a:ext cx="5105400" cy="2493077"/>
              </a:xfrm>
              <a:prstGeom prst="round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721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40F3-E1DD-E82F-3F29-9401CD52B8A1}"/>
              </a:ext>
            </a:extLst>
          </p:cNvPr>
          <p:cNvSpPr>
            <a:spLocks noGrp="1"/>
          </p:cNvSpPr>
          <p:nvPr>
            <p:ph type="title"/>
          </p:nvPr>
        </p:nvSpPr>
        <p:spPr>
          <a:xfrm>
            <a:off x="477980" y="1122363"/>
            <a:ext cx="5996561" cy="5109954"/>
          </a:xfrm>
        </p:spPr>
        <p:txBody>
          <a:bodyPr vert="horz" lIns="91440" tIns="45720" rIns="91440" bIns="45720" rtlCol="0" anchor="b">
            <a:normAutofit/>
          </a:bodyPr>
          <a:lstStyle/>
          <a:p>
            <a:br>
              <a:rPr lang="en-US" dirty="0"/>
            </a:br>
            <a:br>
              <a:rPr lang="en-US" dirty="0"/>
            </a:br>
            <a:br>
              <a:rPr lang="en-US" dirty="0"/>
            </a:br>
            <a:endParaRPr lang="en-US" dirty="0">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291369DC-8D11-0F83-CECC-16C8D86AF62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D93121A7-5B1D-94E2-DB07-9FE4C43AF361}"/>
              </a:ext>
            </a:extLst>
          </p:cNvPr>
          <p:cNvSpPr>
            <a:spLocks noGrp="1"/>
          </p:cNvSpPr>
          <p:nvPr>
            <p:ph type="sldNum" sz="quarter" idx="12"/>
          </p:nvPr>
        </p:nvSpPr>
        <p:spPr/>
        <p:txBody>
          <a:bodyPr/>
          <a:lstStyle/>
          <a:p>
            <a:fld id="{26510230-8DD5-4BA5-AB2D-CA30FC08F9D7}" type="slidenum">
              <a:rPr lang="en-IN" smtClean="0"/>
              <a:t>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19ECFAAD-17D4-0306-3A15-FB8674D17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1593B7E2-CC5E-CDA8-4EF8-BDA29B524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8" name="Picture 7" descr="A wall of shoes on a wall&#10;&#10;AI-generated content may be incorrect.">
            <a:extLst>
              <a:ext uri="{FF2B5EF4-FFF2-40B4-BE49-F238E27FC236}">
                <a16:creationId xmlns:a16="http://schemas.microsoft.com/office/drawing/2014/main" id="{087EE64F-7190-C888-2E4A-E0777A3F1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1588" y="1649569"/>
            <a:ext cx="4093251" cy="3069916"/>
          </a:xfrm>
          <a:prstGeom prst="rect">
            <a:avLst/>
          </a:prstGeom>
        </p:spPr>
      </p:pic>
      <p:cxnSp>
        <p:nvCxnSpPr>
          <p:cNvPr id="34" name="Straight Connector 33">
            <a:extLst>
              <a:ext uri="{FF2B5EF4-FFF2-40B4-BE49-F238E27FC236}">
                <a16:creationId xmlns:a16="http://schemas.microsoft.com/office/drawing/2014/main" id="{724AE77C-85B7-8C0F-9054-0575045A56E8}"/>
              </a:ext>
            </a:extLst>
          </p:cNvPr>
          <p:cNvCxnSpPr>
            <a:cxnSpLocks/>
          </p:cNvCxnSpPr>
          <p:nvPr/>
        </p:nvCxnSpPr>
        <p:spPr>
          <a:xfrm>
            <a:off x="6096000" y="1649568"/>
            <a:ext cx="0" cy="4055543"/>
          </a:xfrm>
          <a:prstGeom prst="line">
            <a:avLst/>
          </a:prstGeom>
        </p:spPr>
        <p:style>
          <a:lnRef idx="2">
            <a:schemeClr val="accent1"/>
          </a:lnRef>
          <a:fillRef idx="0">
            <a:schemeClr val="accent1"/>
          </a:fillRef>
          <a:effectRef idx="1">
            <a:schemeClr val="accent1"/>
          </a:effectRef>
          <a:fontRef idx="minor">
            <a:schemeClr val="tx1"/>
          </a:fontRef>
        </p:style>
      </p:cxnSp>
      <p:sp>
        <p:nvSpPr>
          <p:cNvPr id="42" name="Rectangle: Rounded Corners 41">
            <a:extLst>
              <a:ext uri="{FF2B5EF4-FFF2-40B4-BE49-F238E27FC236}">
                <a16:creationId xmlns:a16="http://schemas.microsoft.com/office/drawing/2014/main" id="{B43142D6-41FD-2086-6B6B-DAF800C123DC}"/>
              </a:ext>
            </a:extLst>
          </p:cNvPr>
          <p:cNvSpPr/>
          <p:nvPr/>
        </p:nvSpPr>
        <p:spPr>
          <a:xfrm>
            <a:off x="6775147" y="1645480"/>
            <a:ext cx="4726136" cy="4116875"/>
          </a:xfrm>
          <a:prstGeom prst="round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Write down the birth months of your class  </a:t>
            </a:r>
          </a:p>
        </p:txBody>
      </p:sp>
      <p:sp>
        <p:nvSpPr>
          <p:cNvPr id="43" name="Rectangle: Rounded Corners 42">
            <a:extLst>
              <a:ext uri="{FF2B5EF4-FFF2-40B4-BE49-F238E27FC236}">
                <a16:creationId xmlns:a16="http://schemas.microsoft.com/office/drawing/2014/main" id="{F85C0FE7-6C74-1586-D370-357472E1137E}"/>
              </a:ext>
            </a:extLst>
          </p:cNvPr>
          <p:cNvSpPr/>
          <p:nvPr/>
        </p:nvSpPr>
        <p:spPr>
          <a:xfrm>
            <a:off x="1076638" y="4821237"/>
            <a:ext cx="4208202" cy="914400"/>
          </a:xfrm>
          <a:prstGeom prst="roundRect">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Write down shoe numbers of your class</a:t>
            </a:r>
          </a:p>
        </p:txBody>
      </p:sp>
    </p:spTree>
    <p:extLst>
      <p:ext uri="{BB962C8B-B14F-4D97-AF65-F5344CB8AC3E}">
        <p14:creationId xmlns:p14="http://schemas.microsoft.com/office/powerpoint/2010/main" val="23046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3E2C-B972-39A9-23A0-0A144405C28A}"/>
              </a:ext>
            </a:extLst>
          </p:cNvPr>
          <p:cNvSpPr>
            <a:spLocks noGrp="1"/>
          </p:cNvSpPr>
          <p:nvPr>
            <p:ph type="title"/>
          </p:nvPr>
        </p:nvSpPr>
        <p:spPr>
          <a:xfrm>
            <a:off x="418476" y="932741"/>
            <a:ext cx="10515600" cy="1325563"/>
          </a:xfrm>
        </p:spPr>
        <p:txBody>
          <a:bodyPr/>
          <a:lstStyle/>
          <a:p>
            <a:r>
              <a:rPr lang="en-IN" dirty="0"/>
              <a:t>Ask Questions </a:t>
            </a:r>
          </a:p>
        </p:txBody>
      </p:sp>
      <p:graphicFrame>
        <p:nvGraphicFramePr>
          <p:cNvPr id="5" name="Content Placeholder 2">
            <a:extLst>
              <a:ext uri="{FF2B5EF4-FFF2-40B4-BE49-F238E27FC236}">
                <a16:creationId xmlns:a16="http://schemas.microsoft.com/office/drawing/2014/main" id="{52F4C576-15C8-7C09-9DA0-E5729D32FE46}"/>
              </a:ext>
            </a:extLst>
          </p:cNvPr>
          <p:cNvGraphicFramePr>
            <a:graphicFrameLocks noGrp="1"/>
          </p:cNvGraphicFramePr>
          <p:nvPr>
            <p:ph idx="1"/>
            <p:extLst>
              <p:ext uri="{D42A27DB-BD31-4B8C-83A1-F6EECF244321}">
                <p14:modId xmlns:p14="http://schemas.microsoft.com/office/powerpoint/2010/main" val="1546036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4</a:t>
            </a:fld>
            <a:endParaRPr lang="en-IN"/>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67406B36-D765-D8A2-99EB-F126932151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3038196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F4F-6060-143D-E2D3-D39BCB3ADDA4}"/>
              </a:ext>
            </a:extLst>
          </p:cNvPr>
          <p:cNvSpPr>
            <a:spLocks noGrp="1"/>
          </p:cNvSpPr>
          <p:nvPr>
            <p:ph type="title"/>
          </p:nvPr>
        </p:nvSpPr>
        <p:spPr>
          <a:xfrm>
            <a:off x="558702" y="1102452"/>
            <a:ext cx="10542973" cy="822858"/>
          </a:xfrm>
        </p:spPr>
        <p:txBody>
          <a:bodyPr anchor="ctr">
            <a:normAutofit fontScale="90000"/>
          </a:bodyPr>
          <a:lstStyle/>
          <a:p>
            <a:r>
              <a:rPr lang="en-IN" sz="4000" b="1" dirty="0">
                <a:solidFill>
                  <a:srgbClr val="FFFFFF"/>
                </a:solidFill>
                <a:latin typeface="Arial" panose="020B0604020202020204" pitchFamily="34" charset="0"/>
                <a:cs typeface="Arial" panose="020B0604020202020204" pitchFamily="34" charset="0"/>
              </a:rPr>
              <a:t>At the end of this session students will be able to </a:t>
            </a:r>
            <a:r>
              <a:rPr lang="en-US" sz="4000" dirty="0"/>
              <a:t>At the end of this lesson, students will be able to </a:t>
            </a:r>
            <a:endParaRPr lang="en-IN" sz="4000" b="1" dirty="0">
              <a:solidFill>
                <a:srgbClr val="FFFFFF"/>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FA7A3F3-F9E0-0ED6-9640-C09E20B4F31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12BD711-0225-BB81-E56E-97842AEFBAFF}"/>
              </a:ext>
            </a:extLst>
          </p:cNvPr>
          <p:cNvSpPr>
            <a:spLocks noGrp="1"/>
          </p:cNvSpPr>
          <p:nvPr>
            <p:ph type="sldNum" sz="quarter" idx="12"/>
          </p:nvPr>
        </p:nvSpPr>
        <p:spPr/>
        <p:txBody>
          <a:bodyPr/>
          <a:lstStyle/>
          <a:p>
            <a:fld id="{26510230-8DD5-4BA5-AB2D-CA30FC08F9D7}" type="slidenum">
              <a:rPr lang="en-IN" smtClean="0"/>
              <a:t>5</a:t>
            </a:fld>
            <a:endParaRPr lang="en-IN"/>
          </a:p>
        </p:txBody>
      </p:sp>
      <p:graphicFrame>
        <p:nvGraphicFramePr>
          <p:cNvPr id="6"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2654089078"/>
              </p:ext>
            </p:extLst>
          </p:nvPr>
        </p:nvGraphicFramePr>
        <p:xfrm>
          <a:off x="644056" y="2433484"/>
          <a:ext cx="10927829" cy="38719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ue circle with text and words&#10;&#10;Description automatically generated">
            <a:extLst>
              <a:ext uri="{FF2B5EF4-FFF2-40B4-BE49-F238E27FC236}">
                <a16:creationId xmlns:a16="http://schemas.microsoft.com/office/drawing/2014/main" id="{6DC91442-66F2-504B-C67F-2CC391B8C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BCE66B6B-F371-2A0A-CB0C-8E7576D582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8" name="Google Shape;122;p3">
            <a:extLst>
              <a:ext uri="{FF2B5EF4-FFF2-40B4-BE49-F238E27FC236}">
                <a16:creationId xmlns:a16="http://schemas.microsoft.com/office/drawing/2014/main" id="{44DBB201-D16A-DC20-2739-CF9A92DEFFDB}"/>
              </a:ext>
            </a:extLst>
          </p:cNvPr>
          <p:cNvSpPr/>
          <p:nvPr/>
        </p:nvSpPr>
        <p:spPr>
          <a:xfrm>
            <a:off x="950721" y="2173322"/>
            <a:ext cx="9288654" cy="1660232"/>
          </a:xfrm>
          <a:prstGeom prst="roundRect">
            <a:avLst>
              <a:gd name="adj" fmla="val 10000"/>
            </a:avLst>
          </a:prstGeom>
          <a:solidFill>
            <a:srgbClr val="E97131"/>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lvl="0"/>
            <a:r>
              <a:rPr lang="en-US" sz="2800" dirty="0"/>
              <a:t>Identifying the most frequent observations in a dataset.</a:t>
            </a:r>
            <a:endParaRPr sz="2800" dirty="0"/>
          </a:p>
        </p:txBody>
      </p:sp>
      <p:sp>
        <p:nvSpPr>
          <p:cNvPr id="11" name="Google Shape;124;p3">
            <a:extLst>
              <a:ext uri="{FF2B5EF4-FFF2-40B4-BE49-F238E27FC236}">
                <a16:creationId xmlns:a16="http://schemas.microsoft.com/office/drawing/2014/main" id="{9F7F75FB-8100-3F6A-45E3-D3196EA85655}"/>
              </a:ext>
            </a:extLst>
          </p:cNvPr>
          <p:cNvSpPr/>
          <p:nvPr/>
        </p:nvSpPr>
        <p:spPr>
          <a:xfrm>
            <a:off x="2813802" y="4696118"/>
            <a:ext cx="9288654" cy="1660232"/>
          </a:xfrm>
          <a:prstGeom prst="roundRect">
            <a:avLst>
              <a:gd name="adj" fmla="val 10000"/>
            </a:avLst>
          </a:prstGeom>
          <a:solidFill>
            <a:srgbClr val="18692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lvl="0" algn="ctr"/>
            <a:r>
              <a:rPr lang="en-US" sz="2400" dirty="0"/>
              <a:t>Compute the mode for ungrouped and grouped data.</a:t>
            </a:r>
            <a:endParaRPr sz="2400" dirty="0"/>
          </a:p>
        </p:txBody>
      </p:sp>
      <p:sp>
        <p:nvSpPr>
          <p:cNvPr id="12" name="Google Shape;126;p3">
            <a:extLst>
              <a:ext uri="{FF2B5EF4-FFF2-40B4-BE49-F238E27FC236}">
                <a16:creationId xmlns:a16="http://schemas.microsoft.com/office/drawing/2014/main" id="{58836C4A-32DD-F988-54A6-C35782FA12D5}"/>
              </a:ext>
            </a:extLst>
          </p:cNvPr>
          <p:cNvSpPr/>
          <p:nvPr/>
        </p:nvSpPr>
        <p:spPr>
          <a:xfrm>
            <a:off x="6756575" y="3829859"/>
            <a:ext cx="1079150" cy="1079150"/>
          </a:xfrm>
          <a:prstGeom prst="downArrow">
            <a:avLst>
              <a:gd name="adj1" fmla="val 55000"/>
              <a:gd name="adj2" fmla="val 45000"/>
            </a:avLst>
          </a:prstGeom>
          <a:solidFill>
            <a:srgbClr val="F6D4CC">
              <a:alpha val="89803"/>
            </a:srgbClr>
          </a:solidFill>
          <a:ln w="19050" cap="flat" cmpd="sng">
            <a:solidFill>
              <a:srgbClr val="F6D4CC">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76708751-3853-51D3-A270-C5E13ED31123}"/>
              </a:ext>
            </a:extLst>
          </p:cNvPr>
          <p:cNvSpPr txBox="1"/>
          <p:nvPr/>
        </p:nvSpPr>
        <p:spPr>
          <a:xfrm>
            <a:off x="662957" y="892303"/>
            <a:ext cx="6093618" cy="523220"/>
          </a:xfrm>
          <a:prstGeom prst="rect">
            <a:avLst/>
          </a:prstGeom>
          <a:noFill/>
        </p:spPr>
        <p:txBody>
          <a:bodyPr wrap="square">
            <a:spAutoFit/>
          </a:bodyPr>
          <a:lstStyle/>
          <a:p>
            <a:r>
              <a:rPr lang="en-IN" sz="2800" b="0" i="0" u="none" strike="noStrike" cap="none" dirty="0">
                <a:solidFill>
                  <a:srgbClr val="FF0000"/>
                </a:solidFill>
                <a:latin typeface="Arial"/>
                <a:ea typeface="Arial"/>
                <a:cs typeface="Arial"/>
                <a:sym typeface="Arial"/>
              </a:rPr>
              <a:t>Learning Outcomes</a:t>
            </a:r>
            <a:endParaRPr lang="en-IN" sz="2800" dirty="0"/>
          </a:p>
        </p:txBody>
      </p:sp>
    </p:spTree>
    <p:extLst>
      <p:ext uri="{BB962C8B-B14F-4D97-AF65-F5344CB8AC3E}">
        <p14:creationId xmlns:p14="http://schemas.microsoft.com/office/powerpoint/2010/main" val="2838591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553B-A216-73BB-FAAB-1FF7D4C33C20}"/>
              </a:ext>
            </a:extLst>
          </p:cNvPr>
          <p:cNvSpPr>
            <a:spLocks noGrp="1"/>
          </p:cNvSpPr>
          <p:nvPr>
            <p:ph type="title"/>
          </p:nvPr>
        </p:nvSpPr>
        <p:spPr>
          <a:xfrm>
            <a:off x="635000" y="640823"/>
            <a:ext cx="3418659" cy="5583148"/>
          </a:xfrm>
        </p:spPr>
        <p:txBody>
          <a:bodyPr anchor="ctr">
            <a:normAutofit/>
          </a:bodyPr>
          <a:lstStyle/>
          <a:p>
            <a:r>
              <a:rPr lang="en-IN" sz="5400" dirty="0"/>
              <a:t>Session Outline</a:t>
            </a:r>
          </a:p>
        </p:txBody>
      </p:sp>
      <p:graphicFrame>
        <p:nvGraphicFramePr>
          <p:cNvPr id="5" name="Content Placeholder 2">
            <a:extLst>
              <a:ext uri="{FF2B5EF4-FFF2-40B4-BE49-F238E27FC236}">
                <a16:creationId xmlns:a16="http://schemas.microsoft.com/office/drawing/2014/main" id="{41A9FE4B-6F20-1C22-6353-F1166E69B9D5}"/>
              </a:ext>
            </a:extLst>
          </p:cNvPr>
          <p:cNvGraphicFramePr>
            <a:graphicFrameLocks noGrp="1"/>
          </p:cNvGraphicFramePr>
          <p:nvPr>
            <p:ph idx="1"/>
            <p:extLst>
              <p:ext uri="{D42A27DB-BD31-4B8C-83A1-F6EECF244321}">
                <p14:modId xmlns:p14="http://schemas.microsoft.com/office/powerpoint/2010/main" val="212829867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C762DD5-123E-828B-BD74-061BEE1CE00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9924FF57-302B-97C8-BD3F-550746DA6FE1}"/>
              </a:ext>
            </a:extLst>
          </p:cNvPr>
          <p:cNvSpPr>
            <a:spLocks noGrp="1"/>
          </p:cNvSpPr>
          <p:nvPr>
            <p:ph type="sldNum" sz="quarter" idx="12"/>
          </p:nvPr>
        </p:nvSpPr>
        <p:spPr/>
        <p:txBody>
          <a:bodyPr/>
          <a:lstStyle/>
          <a:p>
            <a:fld id="{26510230-8DD5-4BA5-AB2D-CA30FC08F9D7}" type="slidenum">
              <a:rPr lang="en-IN" smtClean="0"/>
              <a:t>6</a:t>
            </a:fld>
            <a:endParaRPr lang="en-IN"/>
          </a:p>
        </p:txBody>
      </p:sp>
      <p:pic>
        <p:nvPicPr>
          <p:cNvPr id="7" name="Picture 6" descr="A blue circle with text and words&#10;&#10;Description automatically generated">
            <a:extLst>
              <a:ext uri="{FF2B5EF4-FFF2-40B4-BE49-F238E27FC236}">
                <a16:creationId xmlns:a16="http://schemas.microsoft.com/office/drawing/2014/main" id="{A4DDE187-E81D-B835-E4CD-A2B8788BF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953114F5-F06B-4D82-5258-AB40ED145D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8" name="TextBox 7">
            <a:extLst>
              <a:ext uri="{FF2B5EF4-FFF2-40B4-BE49-F238E27FC236}">
                <a16:creationId xmlns:a16="http://schemas.microsoft.com/office/drawing/2014/main" id="{B67DCEF2-42B4-5A04-DAAB-F74DA19C6B99}"/>
              </a:ext>
            </a:extLst>
          </p:cNvPr>
          <p:cNvSpPr txBox="1"/>
          <p:nvPr/>
        </p:nvSpPr>
        <p:spPr>
          <a:xfrm>
            <a:off x="4801111" y="4572000"/>
            <a:ext cx="5029200" cy="584775"/>
          </a:xfrm>
          <a:prstGeom prst="rect">
            <a:avLst/>
          </a:prstGeom>
          <a:noFill/>
        </p:spPr>
        <p:txBody>
          <a:bodyPr wrap="square" rtlCol="0">
            <a:spAutoFit/>
          </a:bodyPr>
          <a:lstStyle/>
          <a:p>
            <a:r>
              <a:rPr lang="en-US" sz="3200" dirty="0"/>
              <a:t>5 Wrap up and Reflection</a:t>
            </a:r>
          </a:p>
        </p:txBody>
      </p:sp>
    </p:spTree>
    <p:extLst>
      <p:ext uri="{BB962C8B-B14F-4D97-AF65-F5344CB8AC3E}">
        <p14:creationId xmlns:p14="http://schemas.microsoft.com/office/powerpoint/2010/main" val="114255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E3D3-5416-2940-1D05-671B50B11473}"/>
              </a:ext>
            </a:extLst>
          </p:cNvPr>
          <p:cNvSpPr>
            <a:spLocks noGrp="1"/>
          </p:cNvSpPr>
          <p:nvPr>
            <p:ph type="title"/>
          </p:nvPr>
        </p:nvSpPr>
        <p:spPr>
          <a:xfrm>
            <a:off x="1638469" y="1446852"/>
            <a:ext cx="9349079" cy="1399588"/>
          </a:xfrm>
          <a:solidFill>
            <a:schemeClr val="accent2">
              <a:lumMod val="20000"/>
              <a:lumOff val="80000"/>
            </a:schemeClr>
          </a:solidFill>
        </p:spPr>
        <p:txBody>
          <a:bodyPr vert="horz" lIns="91440" tIns="45720" rIns="91440" bIns="45720" rtlCol="0" anchor="t">
            <a:normAutofit/>
          </a:bodyPr>
          <a:lstStyle/>
          <a:p>
            <a:r>
              <a:rPr lang="en-US" sz="3200" b="1" dirty="0">
                <a:solidFill>
                  <a:srgbClr val="FF0000"/>
                </a:solidFill>
              </a:rPr>
              <a:t>Mode-</a:t>
            </a:r>
            <a:r>
              <a:rPr lang="en-US" sz="2800" dirty="0"/>
              <a:t>The</a:t>
            </a:r>
            <a:r>
              <a:rPr lang="en-US" sz="2800" spc="225" dirty="0"/>
              <a:t> </a:t>
            </a:r>
            <a:r>
              <a:rPr lang="en-US" sz="2800" dirty="0"/>
              <a:t>mode</a:t>
            </a:r>
            <a:r>
              <a:rPr lang="en-US" sz="2800" spc="229" dirty="0"/>
              <a:t> </a:t>
            </a:r>
            <a:r>
              <a:rPr lang="en-US" sz="2800" dirty="0"/>
              <a:t>is</a:t>
            </a:r>
            <a:r>
              <a:rPr lang="en-US" sz="2800" spc="235" dirty="0"/>
              <a:t> </a:t>
            </a:r>
            <a:r>
              <a:rPr lang="en-US" sz="2800" dirty="0"/>
              <a:t>that</a:t>
            </a:r>
            <a:r>
              <a:rPr lang="en-US" sz="2800" spc="225" dirty="0"/>
              <a:t> </a:t>
            </a:r>
            <a:r>
              <a:rPr lang="en-US" sz="2800" dirty="0"/>
              <a:t>value</a:t>
            </a:r>
            <a:r>
              <a:rPr lang="en-US" sz="2800" spc="220" dirty="0"/>
              <a:t> </a:t>
            </a:r>
            <a:r>
              <a:rPr lang="en-US" sz="2800" dirty="0"/>
              <a:t>of</a:t>
            </a:r>
            <a:r>
              <a:rPr lang="en-US" sz="2800" spc="235" dirty="0"/>
              <a:t> </a:t>
            </a:r>
            <a:r>
              <a:rPr lang="en-US" sz="2800" dirty="0"/>
              <a:t>an</a:t>
            </a:r>
            <a:r>
              <a:rPr lang="en-US" sz="2800" spc="225" dirty="0"/>
              <a:t> </a:t>
            </a:r>
            <a:r>
              <a:rPr lang="en-US" sz="2800" dirty="0"/>
              <a:t>observation</a:t>
            </a:r>
            <a:r>
              <a:rPr lang="en-US" sz="2800" spc="225" dirty="0"/>
              <a:t> </a:t>
            </a:r>
            <a:r>
              <a:rPr lang="en-US" sz="2800" dirty="0"/>
              <a:t>which</a:t>
            </a:r>
            <a:r>
              <a:rPr lang="en-US" sz="2800" spc="229" dirty="0"/>
              <a:t> </a:t>
            </a:r>
            <a:r>
              <a:rPr lang="en-US" sz="2800" dirty="0"/>
              <a:t>occurs</a:t>
            </a:r>
            <a:r>
              <a:rPr lang="en-US" sz="2800" spc="229" dirty="0"/>
              <a:t> </a:t>
            </a:r>
            <a:r>
              <a:rPr lang="en-US" sz="2800" spc="-20" dirty="0"/>
              <a:t>most </a:t>
            </a:r>
            <a:r>
              <a:rPr lang="en-US" sz="2800" dirty="0"/>
              <a:t>frequently</a:t>
            </a:r>
            <a:r>
              <a:rPr lang="en-US" sz="2800" spc="200" dirty="0"/>
              <a:t> </a:t>
            </a:r>
            <a:r>
              <a:rPr lang="en-US" sz="2800" dirty="0"/>
              <a:t>in</a:t>
            </a:r>
            <a:r>
              <a:rPr lang="en-US" sz="2800" spc="200" dirty="0"/>
              <a:t> </a:t>
            </a:r>
            <a:r>
              <a:rPr lang="en-US" sz="2800" dirty="0"/>
              <a:t>the</a:t>
            </a:r>
            <a:r>
              <a:rPr lang="en-US" sz="2800" spc="210" dirty="0"/>
              <a:t> </a:t>
            </a:r>
            <a:r>
              <a:rPr lang="en-US" sz="2800" dirty="0"/>
              <a:t>data</a:t>
            </a:r>
            <a:r>
              <a:rPr lang="en-US" sz="2800" spc="204" dirty="0"/>
              <a:t> </a:t>
            </a:r>
            <a:r>
              <a:rPr lang="en-US" sz="2800" dirty="0"/>
              <a:t>set,</a:t>
            </a:r>
            <a:r>
              <a:rPr lang="en-US" sz="2800" spc="204" dirty="0"/>
              <a:t> </a:t>
            </a:r>
            <a:r>
              <a:rPr lang="en-US" sz="2800" dirty="0"/>
              <a:t>that</a:t>
            </a:r>
            <a:r>
              <a:rPr lang="en-US" sz="2800" spc="200" dirty="0"/>
              <a:t> </a:t>
            </a:r>
            <a:r>
              <a:rPr lang="en-US" sz="2800" dirty="0"/>
              <a:t>is,</a:t>
            </a:r>
            <a:r>
              <a:rPr lang="en-US" sz="2800" spc="215" dirty="0"/>
              <a:t> </a:t>
            </a:r>
            <a:r>
              <a:rPr lang="en-US" sz="2800" dirty="0"/>
              <a:t>the</a:t>
            </a:r>
            <a:r>
              <a:rPr lang="en-US" sz="2800" spc="204" dirty="0"/>
              <a:t> </a:t>
            </a:r>
            <a:r>
              <a:rPr lang="en-US" sz="2800" dirty="0"/>
              <a:t>point</a:t>
            </a:r>
            <a:r>
              <a:rPr lang="en-US" sz="2800" spc="215" dirty="0"/>
              <a:t> </a:t>
            </a:r>
            <a:r>
              <a:rPr lang="en-US" sz="2800" dirty="0"/>
              <a:t>(or</a:t>
            </a:r>
            <a:r>
              <a:rPr lang="en-US" sz="2800" spc="204" dirty="0"/>
              <a:t> </a:t>
            </a:r>
            <a:r>
              <a:rPr lang="en-US" sz="2800" dirty="0"/>
              <a:t>class</a:t>
            </a:r>
            <a:r>
              <a:rPr lang="en-US" sz="2800" spc="210" dirty="0"/>
              <a:t> </a:t>
            </a:r>
            <a:r>
              <a:rPr lang="en-US" sz="2800" dirty="0"/>
              <a:t>mark)</a:t>
            </a:r>
            <a:r>
              <a:rPr lang="en-US" sz="2800" spc="215" dirty="0"/>
              <a:t> </a:t>
            </a:r>
            <a:r>
              <a:rPr lang="en-US" sz="2800" dirty="0"/>
              <a:t>with</a:t>
            </a:r>
            <a:r>
              <a:rPr lang="en-US" sz="2800" spc="210" dirty="0"/>
              <a:t> </a:t>
            </a:r>
            <a:r>
              <a:rPr lang="en-US" sz="2800" spc="-25" dirty="0"/>
              <a:t>the  </a:t>
            </a:r>
            <a:r>
              <a:rPr lang="en-US" sz="2800" dirty="0"/>
              <a:t>highest</a:t>
            </a:r>
            <a:r>
              <a:rPr lang="en-US" sz="2800" spc="85" dirty="0"/>
              <a:t> </a:t>
            </a:r>
            <a:r>
              <a:rPr lang="en-US" sz="2800" dirty="0"/>
              <a:t>frequency.</a:t>
            </a:r>
            <a:r>
              <a:rPr lang="en-US" sz="2800" spc="95" dirty="0"/>
              <a:t> </a:t>
            </a:r>
            <a:endParaRPr lang="en-US" sz="2800" b="1" dirty="0"/>
          </a:p>
        </p:txBody>
      </p:sp>
      <p:sp>
        <p:nvSpPr>
          <p:cNvPr id="6" name="Footer Placeholder 5">
            <a:extLst>
              <a:ext uri="{FF2B5EF4-FFF2-40B4-BE49-F238E27FC236}">
                <a16:creationId xmlns:a16="http://schemas.microsoft.com/office/drawing/2014/main" id="{0AC4C0B8-55BF-7607-C08F-4F93C85CCC8F}"/>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28EC62E8-F0EB-0BD9-2B59-1AA3588B6594}"/>
              </a:ext>
            </a:extLst>
          </p:cNvPr>
          <p:cNvSpPr>
            <a:spLocks noGrp="1"/>
          </p:cNvSpPr>
          <p:nvPr>
            <p:ph type="sldNum" sz="quarter" idx="12"/>
          </p:nvPr>
        </p:nvSpPr>
        <p:spPr/>
        <p:txBody>
          <a:bodyPr/>
          <a:lstStyle/>
          <a:p>
            <a:fld id="{26510230-8DD5-4BA5-AB2D-CA30FC08F9D7}" type="slidenum">
              <a:rPr lang="en-IN" smtClean="0"/>
              <a:t>7</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79206739-0C22-A2A6-8C67-30EFF62D5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3" name="Picture 2">
            <a:extLst>
              <a:ext uri="{FF2B5EF4-FFF2-40B4-BE49-F238E27FC236}">
                <a16:creationId xmlns:a16="http://schemas.microsoft.com/office/drawing/2014/main" id="{37C1D46A-BF2A-20B3-FD02-68B4F4BF6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4" name="Rectangle: Rounded Corners 3">
            <a:extLst>
              <a:ext uri="{FF2B5EF4-FFF2-40B4-BE49-F238E27FC236}">
                <a16:creationId xmlns:a16="http://schemas.microsoft.com/office/drawing/2014/main" id="{E6B71826-98AB-847D-2414-29E2A8B766DC}"/>
              </a:ext>
            </a:extLst>
          </p:cNvPr>
          <p:cNvSpPr/>
          <p:nvPr/>
        </p:nvSpPr>
        <p:spPr>
          <a:xfrm>
            <a:off x="1460789" y="3026199"/>
            <a:ext cx="9704438" cy="3150391"/>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The</a:t>
            </a:r>
            <a:r>
              <a:rPr lang="en-US" sz="2400" spc="85" dirty="0">
                <a:solidFill>
                  <a:schemeClr val="tx2"/>
                </a:solidFill>
              </a:rPr>
              <a:t> </a:t>
            </a:r>
            <a:r>
              <a:rPr lang="en-US" sz="2400" dirty="0">
                <a:solidFill>
                  <a:schemeClr val="tx2"/>
                </a:solidFill>
              </a:rPr>
              <a:t>concept</a:t>
            </a:r>
            <a:r>
              <a:rPr lang="en-US" sz="2400" spc="85" dirty="0">
                <a:solidFill>
                  <a:schemeClr val="tx2"/>
                </a:solidFill>
              </a:rPr>
              <a:t> </a:t>
            </a:r>
            <a:r>
              <a:rPr lang="en-US" sz="2400" dirty="0">
                <a:solidFill>
                  <a:schemeClr val="tx2"/>
                </a:solidFill>
              </a:rPr>
              <a:t>of</a:t>
            </a:r>
            <a:r>
              <a:rPr lang="en-US" sz="2400" spc="90" dirty="0">
                <a:solidFill>
                  <a:schemeClr val="tx2"/>
                </a:solidFill>
              </a:rPr>
              <a:t> </a:t>
            </a:r>
            <a:r>
              <a:rPr lang="en-US" sz="2400" dirty="0">
                <a:solidFill>
                  <a:schemeClr val="tx2"/>
                </a:solidFill>
              </a:rPr>
              <a:t>mode</a:t>
            </a:r>
            <a:r>
              <a:rPr lang="en-US" sz="2400" spc="100" dirty="0">
                <a:solidFill>
                  <a:schemeClr val="tx2"/>
                </a:solidFill>
              </a:rPr>
              <a:t> </a:t>
            </a:r>
            <a:r>
              <a:rPr lang="en-US" sz="2400" dirty="0">
                <a:solidFill>
                  <a:schemeClr val="tx2"/>
                </a:solidFill>
              </a:rPr>
              <a:t>is</a:t>
            </a:r>
            <a:r>
              <a:rPr lang="en-US" sz="2400" spc="90" dirty="0">
                <a:solidFill>
                  <a:schemeClr val="tx2"/>
                </a:solidFill>
              </a:rPr>
              <a:t> </a:t>
            </a:r>
            <a:r>
              <a:rPr lang="en-US" sz="2400" dirty="0">
                <a:solidFill>
                  <a:schemeClr val="tx2"/>
                </a:solidFill>
              </a:rPr>
              <a:t>of</a:t>
            </a:r>
            <a:r>
              <a:rPr lang="en-US" sz="2400" spc="90" dirty="0">
                <a:solidFill>
                  <a:schemeClr val="tx2"/>
                </a:solidFill>
              </a:rPr>
              <a:t> </a:t>
            </a:r>
            <a:r>
              <a:rPr lang="en-US" sz="2400" dirty="0">
                <a:solidFill>
                  <a:schemeClr val="tx2"/>
                </a:solidFill>
              </a:rPr>
              <a:t>great</a:t>
            </a:r>
            <a:r>
              <a:rPr lang="en-US" sz="2400" spc="95" dirty="0">
                <a:solidFill>
                  <a:schemeClr val="tx2"/>
                </a:solidFill>
              </a:rPr>
              <a:t> </a:t>
            </a:r>
            <a:r>
              <a:rPr lang="en-US" sz="2400" dirty="0">
                <a:solidFill>
                  <a:schemeClr val="tx2"/>
                </a:solidFill>
              </a:rPr>
              <a:t>use</a:t>
            </a:r>
            <a:r>
              <a:rPr lang="en-US" sz="2400" spc="90" dirty="0">
                <a:solidFill>
                  <a:schemeClr val="tx2"/>
                </a:solidFill>
              </a:rPr>
              <a:t> </a:t>
            </a:r>
            <a:r>
              <a:rPr lang="en-US" sz="2400" dirty="0">
                <a:solidFill>
                  <a:schemeClr val="tx2"/>
                </a:solidFill>
              </a:rPr>
              <a:t>to</a:t>
            </a:r>
            <a:r>
              <a:rPr lang="en-US" sz="2400" spc="95" dirty="0">
                <a:solidFill>
                  <a:schemeClr val="tx2"/>
                </a:solidFill>
              </a:rPr>
              <a:t> </a:t>
            </a:r>
            <a:r>
              <a:rPr lang="en-US" sz="2400" dirty="0">
                <a:solidFill>
                  <a:schemeClr val="tx2"/>
                </a:solidFill>
              </a:rPr>
              <a:t>large</a:t>
            </a:r>
            <a:r>
              <a:rPr lang="en-US" sz="2400" spc="90" dirty="0">
                <a:solidFill>
                  <a:schemeClr val="tx2"/>
                </a:solidFill>
              </a:rPr>
              <a:t> </a:t>
            </a:r>
            <a:r>
              <a:rPr lang="en-US" sz="2400" spc="-10" dirty="0">
                <a:solidFill>
                  <a:schemeClr val="tx2"/>
                </a:solidFill>
              </a:rPr>
              <a:t>scale </a:t>
            </a:r>
            <a:r>
              <a:rPr lang="en-US" sz="2400" dirty="0">
                <a:solidFill>
                  <a:schemeClr val="tx2"/>
                </a:solidFill>
              </a:rPr>
              <a:t>manufacturers</a:t>
            </a:r>
            <a:r>
              <a:rPr lang="en-US" sz="2400" spc="395" dirty="0">
                <a:solidFill>
                  <a:schemeClr val="tx2"/>
                </a:solidFill>
              </a:rPr>
              <a:t> </a:t>
            </a:r>
            <a:r>
              <a:rPr lang="en-US" sz="2400" dirty="0">
                <a:solidFill>
                  <a:schemeClr val="tx2"/>
                </a:solidFill>
              </a:rPr>
              <a:t>of</a:t>
            </a:r>
            <a:r>
              <a:rPr lang="en-US" sz="2400" spc="390" dirty="0">
                <a:solidFill>
                  <a:schemeClr val="tx2"/>
                </a:solidFill>
              </a:rPr>
              <a:t>  </a:t>
            </a:r>
            <a:r>
              <a:rPr lang="en-US" sz="2400" dirty="0">
                <a:solidFill>
                  <a:schemeClr val="tx2"/>
                </a:solidFill>
              </a:rPr>
              <a:t>consumable</a:t>
            </a:r>
            <a:r>
              <a:rPr lang="en-US" sz="2400" spc="390" dirty="0">
                <a:solidFill>
                  <a:schemeClr val="tx2"/>
                </a:solidFill>
              </a:rPr>
              <a:t> </a:t>
            </a:r>
            <a:r>
              <a:rPr lang="en-US" sz="2400" dirty="0">
                <a:solidFill>
                  <a:schemeClr val="tx2"/>
                </a:solidFill>
              </a:rPr>
              <a:t>items</a:t>
            </a:r>
            <a:r>
              <a:rPr lang="en-US" sz="2400" spc="395" dirty="0">
                <a:solidFill>
                  <a:schemeClr val="tx2"/>
                </a:solidFill>
              </a:rPr>
              <a:t> </a:t>
            </a:r>
            <a:r>
              <a:rPr lang="en-US" sz="2400" dirty="0">
                <a:solidFill>
                  <a:schemeClr val="tx2"/>
                </a:solidFill>
              </a:rPr>
              <a:t>such</a:t>
            </a:r>
            <a:r>
              <a:rPr lang="en-US" sz="2400" spc="390" dirty="0">
                <a:solidFill>
                  <a:schemeClr val="tx2"/>
                </a:solidFill>
              </a:rPr>
              <a:t> </a:t>
            </a:r>
            <a:r>
              <a:rPr lang="en-US" sz="2400" dirty="0">
                <a:solidFill>
                  <a:schemeClr val="tx2"/>
                </a:solidFill>
              </a:rPr>
              <a:t>as</a:t>
            </a:r>
            <a:r>
              <a:rPr lang="en-US" sz="2400" spc="395" dirty="0">
                <a:solidFill>
                  <a:schemeClr val="tx2"/>
                </a:solidFill>
              </a:rPr>
              <a:t> </a:t>
            </a:r>
            <a:r>
              <a:rPr lang="en-US" sz="2400" spc="-25" dirty="0">
                <a:solidFill>
                  <a:schemeClr val="tx2"/>
                </a:solidFill>
              </a:rPr>
              <a:t>ready-</a:t>
            </a:r>
            <a:r>
              <a:rPr lang="en-US" sz="2400" dirty="0">
                <a:solidFill>
                  <a:schemeClr val="tx2"/>
                </a:solidFill>
              </a:rPr>
              <a:t>made</a:t>
            </a:r>
            <a:r>
              <a:rPr lang="en-US" sz="2400" spc="390" dirty="0">
                <a:solidFill>
                  <a:schemeClr val="tx2"/>
                </a:solidFill>
              </a:rPr>
              <a:t> </a:t>
            </a:r>
            <a:r>
              <a:rPr lang="en-US" sz="2400" spc="-10" dirty="0">
                <a:solidFill>
                  <a:schemeClr val="tx2"/>
                </a:solidFill>
              </a:rPr>
              <a:t>garments, </a:t>
            </a:r>
            <a:r>
              <a:rPr lang="en-US" sz="2400" spc="-20" dirty="0">
                <a:solidFill>
                  <a:schemeClr val="tx2"/>
                </a:solidFill>
              </a:rPr>
              <a:t>shoe-</a:t>
            </a:r>
            <a:r>
              <a:rPr lang="en-US" sz="2400" dirty="0">
                <a:solidFill>
                  <a:schemeClr val="tx2"/>
                </a:solidFill>
              </a:rPr>
              <a:t>makers,</a:t>
            </a:r>
            <a:r>
              <a:rPr lang="en-US" sz="2400" spc="120" dirty="0">
                <a:solidFill>
                  <a:schemeClr val="tx2"/>
                </a:solidFill>
              </a:rPr>
              <a:t> </a:t>
            </a:r>
            <a:r>
              <a:rPr lang="en-US" sz="2400" dirty="0">
                <a:solidFill>
                  <a:schemeClr val="tx2"/>
                </a:solidFill>
              </a:rPr>
              <a:t>and</a:t>
            </a:r>
            <a:r>
              <a:rPr lang="en-US" sz="2400" spc="140" dirty="0">
                <a:solidFill>
                  <a:schemeClr val="tx2"/>
                </a:solidFill>
              </a:rPr>
              <a:t> </a:t>
            </a:r>
            <a:r>
              <a:rPr lang="en-US" sz="2400" dirty="0">
                <a:solidFill>
                  <a:schemeClr val="tx2"/>
                </a:solidFill>
              </a:rPr>
              <a:t>so</a:t>
            </a:r>
            <a:r>
              <a:rPr lang="en-US" sz="2400" spc="130" dirty="0">
                <a:solidFill>
                  <a:schemeClr val="tx2"/>
                </a:solidFill>
              </a:rPr>
              <a:t> </a:t>
            </a:r>
            <a:r>
              <a:rPr lang="en-US" sz="2400" dirty="0">
                <a:solidFill>
                  <a:schemeClr val="tx2"/>
                </a:solidFill>
              </a:rPr>
              <a:t>on.</a:t>
            </a:r>
            <a:r>
              <a:rPr lang="en-US" sz="2400" spc="135" dirty="0">
                <a:solidFill>
                  <a:schemeClr val="tx2"/>
                </a:solidFill>
              </a:rPr>
              <a:t> </a:t>
            </a:r>
            <a:r>
              <a:rPr lang="en-US" sz="2400" dirty="0">
                <a:solidFill>
                  <a:schemeClr val="tx2"/>
                </a:solidFill>
              </a:rPr>
              <a:t>In</a:t>
            </a:r>
            <a:r>
              <a:rPr lang="en-US" sz="2400" spc="120" dirty="0">
                <a:solidFill>
                  <a:schemeClr val="tx2"/>
                </a:solidFill>
              </a:rPr>
              <a:t> </a:t>
            </a:r>
            <a:r>
              <a:rPr lang="en-US" sz="2400" dirty="0">
                <a:solidFill>
                  <a:schemeClr val="tx2"/>
                </a:solidFill>
              </a:rPr>
              <a:t>all</a:t>
            </a:r>
            <a:r>
              <a:rPr lang="en-US" sz="2400" spc="125" dirty="0">
                <a:solidFill>
                  <a:schemeClr val="tx2"/>
                </a:solidFill>
              </a:rPr>
              <a:t> </a:t>
            </a:r>
            <a:r>
              <a:rPr lang="en-US" sz="2400" dirty="0">
                <a:solidFill>
                  <a:schemeClr val="tx2"/>
                </a:solidFill>
              </a:rPr>
              <a:t>such</a:t>
            </a:r>
            <a:r>
              <a:rPr lang="en-US" sz="2400" spc="130" dirty="0">
                <a:solidFill>
                  <a:schemeClr val="tx2"/>
                </a:solidFill>
              </a:rPr>
              <a:t> </a:t>
            </a:r>
            <a:r>
              <a:rPr lang="en-US" sz="2400" dirty="0">
                <a:solidFill>
                  <a:schemeClr val="tx2"/>
                </a:solidFill>
              </a:rPr>
              <a:t>cases</a:t>
            </a:r>
            <a:r>
              <a:rPr lang="en-US" sz="2400" spc="130" dirty="0">
                <a:solidFill>
                  <a:schemeClr val="tx2"/>
                </a:solidFill>
              </a:rPr>
              <a:t> </a:t>
            </a:r>
            <a:r>
              <a:rPr lang="en-US" sz="2400" dirty="0">
                <a:solidFill>
                  <a:schemeClr val="tx2"/>
                </a:solidFill>
              </a:rPr>
              <a:t>it</a:t>
            </a:r>
            <a:r>
              <a:rPr lang="en-US" sz="2400" spc="130" dirty="0">
                <a:solidFill>
                  <a:schemeClr val="tx2"/>
                </a:solidFill>
              </a:rPr>
              <a:t> </a:t>
            </a:r>
            <a:r>
              <a:rPr lang="en-US" sz="2400" dirty="0">
                <a:solidFill>
                  <a:schemeClr val="tx2"/>
                </a:solidFill>
              </a:rPr>
              <a:t>is</a:t>
            </a:r>
            <a:r>
              <a:rPr lang="en-US" sz="2400" spc="125" dirty="0">
                <a:solidFill>
                  <a:schemeClr val="tx2"/>
                </a:solidFill>
              </a:rPr>
              <a:t> </a:t>
            </a:r>
            <a:r>
              <a:rPr lang="en-US" sz="2400" dirty="0">
                <a:solidFill>
                  <a:schemeClr val="tx2"/>
                </a:solidFill>
              </a:rPr>
              <a:t>important</a:t>
            </a:r>
            <a:r>
              <a:rPr lang="en-US" sz="2400" spc="135" dirty="0">
                <a:solidFill>
                  <a:schemeClr val="tx2"/>
                </a:solidFill>
              </a:rPr>
              <a:t> </a:t>
            </a:r>
            <a:r>
              <a:rPr lang="en-US" sz="2400" dirty="0">
                <a:solidFill>
                  <a:schemeClr val="tx2"/>
                </a:solidFill>
              </a:rPr>
              <a:t>to</a:t>
            </a:r>
            <a:r>
              <a:rPr lang="en-US" sz="2400" spc="135" dirty="0">
                <a:solidFill>
                  <a:schemeClr val="tx2"/>
                </a:solidFill>
              </a:rPr>
              <a:t> </a:t>
            </a:r>
            <a:r>
              <a:rPr lang="en-US" sz="2400" dirty="0">
                <a:solidFill>
                  <a:schemeClr val="tx2"/>
                </a:solidFill>
              </a:rPr>
              <a:t>know</a:t>
            </a:r>
            <a:r>
              <a:rPr lang="en-US" sz="2400" spc="135" dirty="0">
                <a:solidFill>
                  <a:schemeClr val="tx2"/>
                </a:solidFill>
              </a:rPr>
              <a:t> </a:t>
            </a:r>
            <a:r>
              <a:rPr lang="en-US" sz="2400" spc="-25" dirty="0">
                <a:solidFill>
                  <a:schemeClr val="tx2"/>
                </a:solidFill>
              </a:rPr>
              <a:t>the </a:t>
            </a:r>
            <a:r>
              <a:rPr lang="en-US" sz="2400" dirty="0">
                <a:solidFill>
                  <a:schemeClr val="tx2"/>
                </a:solidFill>
              </a:rPr>
              <a:t>size</a:t>
            </a:r>
            <a:r>
              <a:rPr lang="en-US" sz="2400" spc="290" dirty="0">
                <a:solidFill>
                  <a:schemeClr val="tx2"/>
                </a:solidFill>
              </a:rPr>
              <a:t> </a:t>
            </a:r>
            <a:r>
              <a:rPr lang="en-US" sz="2400" dirty="0">
                <a:solidFill>
                  <a:schemeClr val="tx2"/>
                </a:solidFill>
              </a:rPr>
              <a:t>that</a:t>
            </a:r>
            <a:r>
              <a:rPr lang="en-US" sz="2400" spc="290" dirty="0">
                <a:solidFill>
                  <a:schemeClr val="tx2"/>
                </a:solidFill>
              </a:rPr>
              <a:t> </a:t>
            </a:r>
            <a:r>
              <a:rPr lang="en-US" sz="2400" dirty="0">
                <a:solidFill>
                  <a:schemeClr val="tx2"/>
                </a:solidFill>
              </a:rPr>
              <a:t>fits</a:t>
            </a:r>
            <a:r>
              <a:rPr lang="en-US" sz="2400" spc="295" dirty="0">
                <a:solidFill>
                  <a:schemeClr val="tx2"/>
                </a:solidFill>
              </a:rPr>
              <a:t> </a:t>
            </a:r>
            <a:r>
              <a:rPr lang="en-US" sz="2400" dirty="0">
                <a:solidFill>
                  <a:schemeClr val="tx2"/>
                </a:solidFill>
              </a:rPr>
              <a:t>most</a:t>
            </a:r>
            <a:r>
              <a:rPr lang="en-US" sz="2400" spc="310" dirty="0">
                <a:solidFill>
                  <a:schemeClr val="tx2"/>
                </a:solidFill>
              </a:rPr>
              <a:t> </a:t>
            </a:r>
            <a:r>
              <a:rPr lang="en-US" sz="2400" dirty="0">
                <a:solidFill>
                  <a:schemeClr val="tx2"/>
                </a:solidFill>
              </a:rPr>
              <a:t>persons</a:t>
            </a:r>
            <a:r>
              <a:rPr lang="en-US" sz="2400" spc="305" dirty="0">
                <a:solidFill>
                  <a:schemeClr val="tx2"/>
                </a:solidFill>
              </a:rPr>
              <a:t> </a:t>
            </a:r>
            <a:r>
              <a:rPr lang="en-US" sz="2400" dirty="0">
                <a:solidFill>
                  <a:schemeClr val="tx2"/>
                </a:solidFill>
              </a:rPr>
              <a:t>rather</a:t>
            </a:r>
            <a:r>
              <a:rPr lang="en-US" sz="2400" spc="285" dirty="0">
                <a:solidFill>
                  <a:schemeClr val="tx2"/>
                </a:solidFill>
              </a:rPr>
              <a:t> </a:t>
            </a:r>
            <a:r>
              <a:rPr lang="en-US" sz="2400" dirty="0">
                <a:solidFill>
                  <a:schemeClr val="tx2"/>
                </a:solidFill>
              </a:rPr>
              <a:t>than</a:t>
            </a:r>
            <a:r>
              <a:rPr lang="en-US" sz="2400" spc="300" dirty="0">
                <a:solidFill>
                  <a:schemeClr val="tx2"/>
                </a:solidFill>
              </a:rPr>
              <a:t> </a:t>
            </a:r>
            <a:r>
              <a:rPr lang="en-US" sz="2400" dirty="0">
                <a:solidFill>
                  <a:schemeClr val="tx2"/>
                </a:solidFill>
              </a:rPr>
              <a:t>‘mean’</a:t>
            </a:r>
            <a:r>
              <a:rPr lang="en-US" sz="2400" spc="295" dirty="0">
                <a:solidFill>
                  <a:schemeClr val="tx2"/>
                </a:solidFill>
              </a:rPr>
              <a:t> </a:t>
            </a:r>
            <a:r>
              <a:rPr lang="en-US" sz="2400" dirty="0">
                <a:solidFill>
                  <a:schemeClr val="tx2"/>
                </a:solidFill>
              </a:rPr>
              <a:t>size.</a:t>
            </a:r>
            <a:r>
              <a:rPr lang="en-US" sz="2400" spc="290" dirty="0">
                <a:solidFill>
                  <a:schemeClr val="tx2"/>
                </a:solidFill>
              </a:rPr>
              <a:t> </a:t>
            </a:r>
            <a:r>
              <a:rPr lang="en-US" sz="2400" dirty="0">
                <a:solidFill>
                  <a:schemeClr val="tx2"/>
                </a:solidFill>
              </a:rPr>
              <a:t>There</a:t>
            </a:r>
            <a:r>
              <a:rPr lang="en-US" sz="2400" spc="295" dirty="0">
                <a:solidFill>
                  <a:schemeClr val="tx2"/>
                </a:solidFill>
              </a:rPr>
              <a:t> </a:t>
            </a:r>
            <a:r>
              <a:rPr lang="en-US" sz="2400" dirty="0">
                <a:solidFill>
                  <a:schemeClr val="tx2"/>
                </a:solidFill>
              </a:rPr>
              <a:t>are</a:t>
            </a:r>
            <a:r>
              <a:rPr lang="en-US" sz="2400" spc="290" dirty="0">
                <a:solidFill>
                  <a:schemeClr val="tx2"/>
                </a:solidFill>
              </a:rPr>
              <a:t> </a:t>
            </a:r>
            <a:r>
              <a:rPr lang="en-US" sz="2400" spc="-20" dirty="0">
                <a:solidFill>
                  <a:schemeClr val="tx2"/>
                </a:solidFill>
              </a:rPr>
              <a:t>many </a:t>
            </a:r>
            <a:r>
              <a:rPr lang="en-US" sz="2400" dirty="0">
                <a:solidFill>
                  <a:schemeClr val="tx2"/>
                </a:solidFill>
              </a:rPr>
              <a:t>practical</a:t>
            </a:r>
            <a:r>
              <a:rPr lang="en-US" sz="2400" spc="-25" dirty="0">
                <a:solidFill>
                  <a:schemeClr val="tx2"/>
                </a:solidFill>
              </a:rPr>
              <a:t> </a:t>
            </a:r>
            <a:r>
              <a:rPr lang="en-US" sz="2400" dirty="0">
                <a:solidFill>
                  <a:schemeClr val="tx2"/>
                </a:solidFill>
              </a:rPr>
              <a:t>situations</a:t>
            </a:r>
            <a:r>
              <a:rPr lang="en-US" sz="2400" spc="-10" dirty="0">
                <a:solidFill>
                  <a:schemeClr val="tx2"/>
                </a:solidFill>
              </a:rPr>
              <a:t> </a:t>
            </a:r>
            <a:r>
              <a:rPr lang="en-US" sz="2400" dirty="0">
                <a:solidFill>
                  <a:schemeClr val="tx2"/>
                </a:solidFill>
              </a:rPr>
              <a:t>in</a:t>
            </a:r>
            <a:r>
              <a:rPr lang="en-US" sz="2400" spc="-10" dirty="0">
                <a:solidFill>
                  <a:schemeClr val="tx2"/>
                </a:solidFill>
              </a:rPr>
              <a:t> </a:t>
            </a:r>
            <a:r>
              <a:rPr lang="en-US" sz="2400" dirty="0">
                <a:solidFill>
                  <a:schemeClr val="tx2"/>
                </a:solidFill>
              </a:rPr>
              <a:t>which</a:t>
            </a:r>
            <a:r>
              <a:rPr lang="en-US" sz="2400" spc="-20" dirty="0">
                <a:solidFill>
                  <a:schemeClr val="tx2"/>
                </a:solidFill>
              </a:rPr>
              <a:t> </a:t>
            </a:r>
            <a:r>
              <a:rPr lang="en-US" sz="2400" dirty="0">
                <a:solidFill>
                  <a:schemeClr val="tx2"/>
                </a:solidFill>
              </a:rPr>
              <a:t>arithmetic</a:t>
            </a:r>
            <a:r>
              <a:rPr lang="en-US" sz="2400" spc="-15" dirty="0">
                <a:solidFill>
                  <a:schemeClr val="tx2"/>
                </a:solidFill>
              </a:rPr>
              <a:t> </a:t>
            </a:r>
            <a:r>
              <a:rPr lang="en-US" sz="2400" dirty="0">
                <a:solidFill>
                  <a:schemeClr val="tx2"/>
                </a:solidFill>
              </a:rPr>
              <a:t>mean</a:t>
            </a:r>
            <a:r>
              <a:rPr lang="en-US" sz="2400" spc="-15" dirty="0">
                <a:solidFill>
                  <a:schemeClr val="tx2"/>
                </a:solidFill>
              </a:rPr>
              <a:t> </a:t>
            </a:r>
            <a:r>
              <a:rPr lang="en-US" sz="2400" dirty="0">
                <a:solidFill>
                  <a:schemeClr val="tx2"/>
                </a:solidFill>
              </a:rPr>
              <a:t>does</a:t>
            </a:r>
            <a:r>
              <a:rPr lang="en-US" sz="2400" spc="-10" dirty="0">
                <a:solidFill>
                  <a:schemeClr val="tx2"/>
                </a:solidFill>
              </a:rPr>
              <a:t> </a:t>
            </a:r>
            <a:r>
              <a:rPr lang="en-US" sz="2400" dirty="0">
                <a:solidFill>
                  <a:schemeClr val="tx2"/>
                </a:solidFill>
              </a:rPr>
              <a:t>not</a:t>
            </a:r>
            <a:r>
              <a:rPr lang="en-US" sz="2400" spc="-15" dirty="0">
                <a:solidFill>
                  <a:schemeClr val="tx2"/>
                </a:solidFill>
              </a:rPr>
              <a:t> </a:t>
            </a:r>
            <a:r>
              <a:rPr lang="en-US" sz="2400" dirty="0">
                <a:solidFill>
                  <a:schemeClr val="tx2"/>
                </a:solidFill>
              </a:rPr>
              <a:t>always</a:t>
            </a:r>
            <a:r>
              <a:rPr lang="en-US" sz="2400" spc="-30" dirty="0">
                <a:solidFill>
                  <a:schemeClr val="tx2"/>
                </a:solidFill>
              </a:rPr>
              <a:t> </a:t>
            </a:r>
            <a:r>
              <a:rPr lang="en-US" sz="2400" spc="-10" dirty="0">
                <a:solidFill>
                  <a:schemeClr val="tx2"/>
                </a:solidFill>
              </a:rPr>
              <a:t>provide </a:t>
            </a:r>
            <a:r>
              <a:rPr lang="en-US" sz="2400" dirty="0">
                <a:solidFill>
                  <a:schemeClr val="tx2"/>
                </a:solidFill>
              </a:rPr>
              <a:t>an</a:t>
            </a:r>
            <a:r>
              <a:rPr lang="en-US" sz="2400" spc="5" dirty="0">
                <a:solidFill>
                  <a:schemeClr val="tx2"/>
                </a:solidFill>
              </a:rPr>
              <a:t> </a:t>
            </a:r>
            <a:r>
              <a:rPr lang="en-US" sz="2400" dirty="0">
                <a:solidFill>
                  <a:schemeClr val="tx2"/>
                </a:solidFill>
              </a:rPr>
              <a:t>accurate</a:t>
            </a:r>
            <a:r>
              <a:rPr lang="en-US" sz="2400" spc="10" dirty="0">
                <a:solidFill>
                  <a:schemeClr val="tx2"/>
                </a:solidFill>
              </a:rPr>
              <a:t> </a:t>
            </a:r>
            <a:r>
              <a:rPr lang="en-US" sz="2400" spc="-10" dirty="0">
                <a:solidFill>
                  <a:schemeClr val="tx2"/>
                </a:solidFill>
              </a:rPr>
              <a:t>characteristic</a:t>
            </a:r>
            <a:r>
              <a:rPr lang="en-US" sz="2400" spc="15" dirty="0">
                <a:solidFill>
                  <a:schemeClr val="tx2"/>
                </a:solidFill>
              </a:rPr>
              <a:t> </a:t>
            </a:r>
            <a:r>
              <a:rPr lang="en-US" sz="2400" dirty="0">
                <a:solidFill>
                  <a:schemeClr val="tx2"/>
                </a:solidFill>
              </a:rPr>
              <a:t>(reflection)</a:t>
            </a:r>
            <a:r>
              <a:rPr lang="en-US" sz="2400" spc="10" dirty="0">
                <a:solidFill>
                  <a:schemeClr val="tx2"/>
                </a:solidFill>
              </a:rPr>
              <a:t> </a:t>
            </a:r>
            <a:r>
              <a:rPr lang="en-US" sz="2400" dirty="0">
                <a:solidFill>
                  <a:schemeClr val="tx2"/>
                </a:solidFill>
              </a:rPr>
              <a:t>of</a:t>
            </a:r>
            <a:r>
              <a:rPr lang="en-US" sz="2400" spc="10" dirty="0">
                <a:solidFill>
                  <a:schemeClr val="tx2"/>
                </a:solidFill>
              </a:rPr>
              <a:t> </a:t>
            </a:r>
            <a:r>
              <a:rPr lang="en-US" sz="2400" dirty="0">
                <a:solidFill>
                  <a:schemeClr val="tx2"/>
                </a:solidFill>
              </a:rPr>
              <a:t>the</a:t>
            </a:r>
            <a:r>
              <a:rPr lang="en-US" sz="2400" spc="25" dirty="0">
                <a:solidFill>
                  <a:schemeClr val="tx2"/>
                </a:solidFill>
              </a:rPr>
              <a:t> </a:t>
            </a:r>
            <a:r>
              <a:rPr lang="en-US" sz="2400" dirty="0">
                <a:solidFill>
                  <a:schemeClr val="tx2"/>
                </a:solidFill>
              </a:rPr>
              <a:t>data</a:t>
            </a:r>
            <a:r>
              <a:rPr lang="en-US" sz="2400" spc="15" dirty="0">
                <a:solidFill>
                  <a:schemeClr val="tx2"/>
                </a:solidFill>
              </a:rPr>
              <a:t> </a:t>
            </a:r>
            <a:r>
              <a:rPr lang="en-US" sz="2400" dirty="0">
                <a:solidFill>
                  <a:schemeClr val="tx2"/>
                </a:solidFill>
              </a:rPr>
              <a:t>due</a:t>
            </a:r>
            <a:r>
              <a:rPr lang="en-US" sz="2400" spc="10" dirty="0">
                <a:solidFill>
                  <a:schemeClr val="tx2"/>
                </a:solidFill>
              </a:rPr>
              <a:t> </a:t>
            </a:r>
            <a:r>
              <a:rPr lang="en-US" sz="2400" dirty="0">
                <a:solidFill>
                  <a:schemeClr val="tx2"/>
                </a:solidFill>
              </a:rPr>
              <a:t>to</a:t>
            </a:r>
            <a:r>
              <a:rPr lang="en-US" sz="2400" spc="10" dirty="0">
                <a:solidFill>
                  <a:schemeClr val="tx2"/>
                </a:solidFill>
              </a:rPr>
              <a:t> </a:t>
            </a:r>
            <a:r>
              <a:rPr lang="en-US" sz="2400" dirty="0">
                <a:solidFill>
                  <a:schemeClr val="tx2"/>
                </a:solidFill>
              </a:rPr>
              <a:t>the</a:t>
            </a:r>
            <a:r>
              <a:rPr lang="en-US" sz="2400" spc="25" dirty="0">
                <a:solidFill>
                  <a:schemeClr val="tx2"/>
                </a:solidFill>
              </a:rPr>
              <a:t> </a:t>
            </a:r>
            <a:r>
              <a:rPr lang="en-US" sz="2400" spc="-10" dirty="0">
                <a:solidFill>
                  <a:schemeClr val="tx2"/>
                </a:solidFill>
              </a:rPr>
              <a:t>presence </a:t>
            </a:r>
            <a:r>
              <a:rPr lang="en-US" sz="2400" dirty="0">
                <a:solidFill>
                  <a:schemeClr val="tx2"/>
                </a:solidFill>
              </a:rPr>
              <a:t>of</a:t>
            </a:r>
            <a:r>
              <a:rPr lang="en-US" sz="2400" spc="-60" dirty="0">
                <a:solidFill>
                  <a:schemeClr val="tx2"/>
                </a:solidFill>
              </a:rPr>
              <a:t> </a:t>
            </a:r>
            <a:r>
              <a:rPr lang="en-US" sz="2400" dirty="0">
                <a:solidFill>
                  <a:schemeClr val="tx2"/>
                </a:solidFill>
              </a:rPr>
              <a:t>extreme</a:t>
            </a:r>
            <a:r>
              <a:rPr lang="en-US" sz="2400" spc="-60" dirty="0">
                <a:solidFill>
                  <a:schemeClr val="tx2"/>
                </a:solidFill>
              </a:rPr>
              <a:t> </a:t>
            </a:r>
            <a:r>
              <a:rPr lang="en-US" sz="2400" spc="-10" dirty="0">
                <a:solidFill>
                  <a:schemeClr val="tx2"/>
                </a:solidFill>
              </a:rPr>
              <a:t>values.</a:t>
            </a:r>
            <a:br>
              <a:rPr lang="en-US" sz="2400" spc="-10" dirty="0">
                <a:solidFill>
                  <a:schemeClr val="tx2"/>
                </a:solidFill>
              </a:rPr>
            </a:br>
            <a:endParaRPr lang="en-US" sz="2400" dirty="0">
              <a:solidFill>
                <a:schemeClr val="tx2"/>
              </a:solidFill>
            </a:endParaRPr>
          </a:p>
        </p:txBody>
      </p:sp>
    </p:spTree>
    <p:extLst>
      <p:ext uri="{BB962C8B-B14F-4D97-AF65-F5344CB8AC3E}">
        <p14:creationId xmlns:p14="http://schemas.microsoft.com/office/powerpoint/2010/main" val="387261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A49F9-896F-0351-A003-D99E12401B9A}"/>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EC38CF-EB36-EFF7-8588-B9592F8E7690}"/>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B411ACCB-BE26-DF00-5EDE-9B3CDA20A766}"/>
              </a:ext>
            </a:extLst>
          </p:cNvPr>
          <p:cNvSpPr>
            <a:spLocks noGrp="1"/>
          </p:cNvSpPr>
          <p:nvPr>
            <p:ph type="sldNum" sz="quarter" idx="12"/>
          </p:nvPr>
        </p:nvSpPr>
        <p:spPr/>
        <p:txBody>
          <a:bodyPr/>
          <a:lstStyle/>
          <a:p>
            <a:fld id="{26510230-8DD5-4BA5-AB2D-CA30FC08F9D7}" type="slidenum">
              <a:rPr lang="en-IN" smtClean="0"/>
              <a:t>8</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900ECC6A-AA01-9A8A-FD53-72F0DAAA5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3" name="Picture 2">
            <a:extLst>
              <a:ext uri="{FF2B5EF4-FFF2-40B4-BE49-F238E27FC236}">
                <a16:creationId xmlns:a16="http://schemas.microsoft.com/office/drawing/2014/main" id="{1F6FC578-F042-5209-ED48-DAA7E28DE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10" name="Rectangle: Rounded Corners 9">
            <a:extLst>
              <a:ext uri="{FF2B5EF4-FFF2-40B4-BE49-F238E27FC236}">
                <a16:creationId xmlns:a16="http://schemas.microsoft.com/office/drawing/2014/main" id="{79963763-9ADC-56F0-AB14-DA89C16F3FC2}"/>
              </a:ext>
            </a:extLst>
          </p:cNvPr>
          <p:cNvSpPr/>
          <p:nvPr/>
        </p:nvSpPr>
        <p:spPr>
          <a:xfrm>
            <a:off x="2386208" y="1123831"/>
            <a:ext cx="7093974" cy="7402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Calculate</a:t>
            </a:r>
            <a:r>
              <a:rPr lang="en-US" sz="3200" spc="-65" dirty="0"/>
              <a:t> </a:t>
            </a:r>
            <a:r>
              <a:rPr lang="en-US" sz="3200" dirty="0"/>
              <a:t>the</a:t>
            </a:r>
            <a:r>
              <a:rPr lang="en-US" sz="3200" spc="-65" dirty="0"/>
              <a:t> </a:t>
            </a:r>
            <a:r>
              <a:rPr lang="en-US" sz="3200" dirty="0"/>
              <a:t>mode</a:t>
            </a:r>
            <a:r>
              <a:rPr lang="en-US" sz="3200" spc="-60" dirty="0"/>
              <a:t> </a:t>
            </a:r>
            <a:r>
              <a:rPr lang="en-US" sz="3200" dirty="0"/>
              <a:t>in</a:t>
            </a:r>
            <a:r>
              <a:rPr lang="en-US" sz="3200" spc="-65" dirty="0"/>
              <a:t> </a:t>
            </a:r>
            <a:r>
              <a:rPr lang="en-US" sz="3200" dirty="0"/>
              <a:t>individual</a:t>
            </a:r>
            <a:r>
              <a:rPr lang="en-US" sz="3200" spc="-60" dirty="0"/>
              <a:t> </a:t>
            </a:r>
            <a:r>
              <a:rPr lang="en-US" sz="3200" spc="-10" dirty="0"/>
              <a:t>data:</a:t>
            </a:r>
            <a:endParaRPr lang="en-US" sz="3200" dirty="0"/>
          </a:p>
        </p:txBody>
      </p:sp>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4AD20641-8924-7CA8-DF4A-09741A3CA7B0}"/>
                  </a:ext>
                </a:extLst>
              </p:cNvPr>
              <p:cNvSpPr/>
              <p:nvPr/>
            </p:nvSpPr>
            <p:spPr>
              <a:xfrm>
                <a:off x="1755058" y="2218721"/>
                <a:ext cx="8067368" cy="132556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064" marR="5080">
                  <a:lnSpc>
                    <a:spcPts val="3020"/>
                  </a:lnSpc>
                  <a:spcBef>
                    <a:spcPts val="480"/>
                  </a:spcBef>
                  <a:tabLst>
                    <a:tab pos="241300" algn="l"/>
                  </a:tabLst>
                </a:pPr>
                <a:r>
                  <a:rPr lang="en-US" sz="2000" dirty="0">
                    <a:solidFill>
                      <a:schemeClr val="tx1"/>
                    </a:solidFill>
                    <a:latin typeface="Calibri"/>
                    <a:cs typeface="Calibri"/>
                  </a:rPr>
                  <a:t>Calculate</a:t>
                </a:r>
                <a:r>
                  <a:rPr lang="en-US" sz="2000" spc="-70" dirty="0">
                    <a:solidFill>
                      <a:schemeClr val="tx1"/>
                    </a:solidFill>
                    <a:latin typeface="Calibri"/>
                    <a:cs typeface="Calibri"/>
                  </a:rPr>
                  <a:t> </a:t>
                </a:r>
                <a:r>
                  <a:rPr lang="en-US" sz="2000" dirty="0">
                    <a:solidFill>
                      <a:schemeClr val="tx1"/>
                    </a:solidFill>
                    <a:latin typeface="Calibri"/>
                    <a:cs typeface="Calibri"/>
                  </a:rPr>
                  <a:t>modal</a:t>
                </a:r>
                <a:r>
                  <a:rPr lang="en-US" sz="2000" spc="-65" dirty="0">
                    <a:solidFill>
                      <a:schemeClr val="tx1"/>
                    </a:solidFill>
                    <a:latin typeface="Calibri"/>
                    <a:cs typeface="Calibri"/>
                  </a:rPr>
                  <a:t> </a:t>
                </a:r>
                <a:r>
                  <a:rPr lang="en-US" sz="2000" dirty="0">
                    <a:solidFill>
                      <a:schemeClr val="tx1"/>
                    </a:solidFill>
                    <a:latin typeface="Calibri"/>
                    <a:cs typeface="Calibri"/>
                  </a:rPr>
                  <a:t>wage</a:t>
                </a:r>
                <a:r>
                  <a:rPr lang="en-US" sz="2000" spc="-65" dirty="0">
                    <a:solidFill>
                      <a:schemeClr val="tx1"/>
                    </a:solidFill>
                    <a:latin typeface="Calibri"/>
                    <a:cs typeface="Calibri"/>
                  </a:rPr>
                  <a:t> </a:t>
                </a:r>
                <a:r>
                  <a:rPr lang="en-US" sz="2000" dirty="0">
                    <a:solidFill>
                      <a:schemeClr val="tx1"/>
                    </a:solidFill>
                    <a:latin typeface="Calibri"/>
                    <a:cs typeface="Calibri"/>
                  </a:rPr>
                  <a:t>Calculate</a:t>
                </a:r>
                <a:r>
                  <a:rPr lang="en-US" sz="2000" spc="-70" dirty="0">
                    <a:solidFill>
                      <a:schemeClr val="tx1"/>
                    </a:solidFill>
                    <a:latin typeface="Calibri"/>
                    <a:cs typeface="Calibri"/>
                  </a:rPr>
                  <a:t> </a:t>
                </a:r>
                <a:r>
                  <a:rPr lang="en-US" sz="2000" dirty="0">
                    <a:solidFill>
                      <a:schemeClr val="tx1"/>
                    </a:solidFill>
                    <a:latin typeface="Calibri"/>
                    <a:cs typeface="Calibri"/>
                  </a:rPr>
                  <a:t>modal</a:t>
                </a:r>
                <a:r>
                  <a:rPr lang="en-US" sz="2000" spc="-65" dirty="0">
                    <a:solidFill>
                      <a:schemeClr val="tx1"/>
                    </a:solidFill>
                    <a:latin typeface="Calibri"/>
                    <a:cs typeface="Calibri"/>
                  </a:rPr>
                  <a:t> </a:t>
                </a:r>
                <a:r>
                  <a:rPr lang="en-US" sz="2000" dirty="0">
                    <a:solidFill>
                      <a:schemeClr val="tx1"/>
                    </a:solidFill>
                    <a:latin typeface="Calibri"/>
                    <a:cs typeface="Calibri"/>
                  </a:rPr>
                  <a:t>wage</a:t>
                </a:r>
                <a:r>
                  <a:rPr lang="en-US" sz="2000" spc="-65" dirty="0">
                    <a:solidFill>
                      <a:schemeClr val="tx1"/>
                    </a:solidFill>
                    <a:latin typeface="Calibri"/>
                    <a:cs typeface="Calibri"/>
                  </a:rPr>
                  <a:t> </a:t>
                </a:r>
                <a:r>
                  <a:rPr lang="en-US" sz="2000" dirty="0">
                    <a:solidFill>
                      <a:schemeClr val="tx1"/>
                    </a:solidFill>
                    <a:latin typeface="Calibri"/>
                    <a:cs typeface="Calibri"/>
                  </a:rPr>
                  <a:t>from</a:t>
                </a:r>
                <a:r>
                  <a:rPr lang="en-US" sz="2000" spc="-60" dirty="0">
                    <a:solidFill>
                      <a:schemeClr val="tx1"/>
                    </a:solidFill>
                    <a:latin typeface="Calibri"/>
                    <a:cs typeface="Calibri"/>
                  </a:rPr>
                  <a:t> </a:t>
                </a:r>
                <a:r>
                  <a:rPr lang="en-US" sz="2000" dirty="0">
                    <a:solidFill>
                      <a:schemeClr val="tx1"/>
                    </a:solidFill>
                    <a:latin typeface="Calibri"/>
                    <a:cs typeface="Calibri"/>
                  </a:rPr>
                  <a:t>the</a:t>
                </a:r>
                <a:r>
                  <a:rPr lang="en-US" sz="2000" spc="-65" dirty="0">
                    <a:solidFill>
                      <a:schemeClr val="tx1"/>
                    </a:solidFill>
                    <a:latin typeface="Calibri"/>
                    <a:cs typeface="Calibri"/>
                  </a:rPr>
                  <a:t> </a:t>
                </a:r>
                <a:r>
                  <a:rPr lang="en-US" sz="2000" dirty="0">
                    <a:solidFill>
                      <a:schemeClr val="tx1"/>
                    </a:solidFill>
                    <a:latin typeface="Calibri"/>
                    <a:cs typeface="Calibri"/>
                  </a:rPr>
                  <a:t>following</a:t>
                </a:r>
                <a:r>
                  <a:rPr lang="en-US" sz="2000" spc="-70" dirty="0">
                    <a:solidFill>
                      <a:schemeClr val="tx1"/>
                    </a:solidFill>
                    <a:latin typeface="Calibri"/>
                    <a:cs typeface="Calibri"/>
                  </a:rPr>
                  <a:t> </a:t>
                </a:r>
                <a:r>
                  <a:rPr lang="en-US" sz="2000" dirty="0">
                    <a:solidFill>
                      <a:schemeClr val="tx1"/>
                    </a:solidFill>
                    <a:latin typeface="Calibri"/>
                    <a:cs typeface="Calibri"/>
                  </a:rPr>
                  <a:t>data</a:t>
                </a:r>
                <a:r>
                  <a:rPr lang="en-US" sz="2000" spc="-70" dirty="0">
                    <a:solidFill>
                      <a:schemeClr val="tx1"/>
                    </a:solidFill>
                    <a:latin typeface="Calibri"/>
                    <a:cs typeface="Calibri"/>
                  </a:rPr>
                  <a:t> </a:t>
                </a:r>
                <a:r>
                  <a:rPr lang="en-US" sz="2000" dirty="0">
                    <a:solidFill>
                      <a:schemeClr val="tx1"/>
                    </a:solidFill>
                    <a:latin typeface="Calibri"/>
                    <a:cs typeface="Calibri"/>
                  </a:rPr>
                  <a:t>of</a:t>
                </a:r>
                <a:r>
                  <a:rPr lang="en-US" sz="2000" spc="-70" dirty="0">
                    <a:solidFill>
                      <a:schemeClr val="tx1"/>
                    </a:solidFill>
                    <a:latin typeface="Calibri"/>
                    <a:cs typeface="Calibri"/>
                  </a:rPr>
                  <a:t> </a:t>
                </a:r>
                <a:r>
                  <a:rPr lang="en-US" sz="2000" dirty="0">
                    <a:solidFill>
                      <a:schemeClr val="tx1"/>
                    </a:solidFill>
                    <a:latin typeface="Calibri"/>
                    <a:cs typeface="Calibri"/>
                  </a:rPr>
                  <a:t>the</a:t>
                </a:r>
                <a:r>
                  <a:rPr lang="en-US" sz="2000" spc="-60" dirty="0">
                    <a:solidFill>
                      <a:schemeClr val="tx1"/>
                    </a:solidFill>
                    <a:latin typeface="Calibri"/>
                    <a:cs typeface="Calibri"/>
                  </a:rPr>
                  <a:t> </a:t>
                </a:r>
                <a:r>
                  <a:rPr lang="en-US" sz="2000" dirty="0">
                    <a:solidFill>
                      <a:schemeClr val="tx1"/>
                    </a:solidFill>
                    <a:latin typeface="Calibri"/>
                    <a:cs typeface="Calibri"/>
                  </a:rPr>
                  <a:t>daily</a:t>
                </a:r>
                <a:r>
                  <a:rPr lang="en-US" sz="2000" spc="-60" dirty="0">
                    <a:solidFill>
                      <a:schemeClr val="tx1"/>
                    </a:solidFill>
                    <a:latin typeface="Calibri"/>
                    <a:cs typeface="Calibri"/>
                  </a:rPr>
                  <a:t> </a:t>
                </a:r>
                <a:r>
                  <a:rPr lang="en-US" sz="2000" dirty="0">
                    <a:solidFill>
                      <a:schemeClr val="tx1"/>
                    </a:solidFill>
                    <a:latin typeface="Calibri"/>
                    <a:cs typeface="Calibri"/>
                  </a:rPr>
                  <a:t>wages</a:t>
                </a:r>
                <a:r>
                  <a:rPr lang="en-US" sz="2000" spc="-80" dirty="0">
                    <a:solidFill>
                      <a:schemeClr val="tx1"/>
                    </a:solidFill>
                    <a:latin typeface="Calibri"/>
                    <a:cs typeface="Calibri"/>
                  </a:rPr>
                  <a:t> </a:t>
                </a:r>
                <a:r>
                  <a:rPr lang="en-US" sz="2000" spc="-25" dirty="0">
                    <a:solidFill>
                      <a:schemeClr val="tx1"/>
                    </a:solidFill>
                    <a:latin typeface="Calibri"/>
                    <a:cs typeface="Calibri"/>
                  </a:rPr>
                  <a:t>of </a:t>
                </a:r>
                <a:r>
                  <a:rPr lang="en-US" sz="2000" dirty="0">
                    <a:solidFill>
                      <a:schemeClr val="tx1"/>
                    </a:solidFill>
                    <a:latin typeface="Calibri"/>
                    <a:cs typeface="Calibri"/>
                  </a:rPr>
                  <a:t>10</a:t>
                </a:r>
                <a:r>
                  <a:rPr lang="en-US" sz="2000" spc="-40" dirty="0">
                    <a:solidFill>
                      <a:schemeClr val="tx1"/>
                    </a:solidFill>
                    <a:latin typeface="Calibri"/>
                    <a:cs typeface="Calibri"/>
                  </a:rPr>
                  <a:t> </a:t>
                </a:r>
                <a:r>
                  <a:rPr lang="en-US" sz="2000" spc="-10" dirty="0">
                    <a:solidFill>
                      <a:schemeClr val="tx1"/>
                    </a:solidFill>
                    <a:latin typeface="Calibri"/>
                    <a:cs typeface="Calibri"/>
                  </a:rPr>
                  <a:t>workers</a:t>
                </a:r>
                <a:r>
                  <a:rPr lang="en-US" sz="2000" spc="-55" dirty="0">
                    <a:solidFill>
                      <a:schemeClr val="tx1"/>
                    </a:solidFill>
                    <a:latin typeface="Calibri"/>
                    <a:cs typeface="Calibri"/>
                  </a:rPr>
                  <a:t> </a:t>
                </a:r>
                <a:r>
                  <a:rPr lang="en-US" sz="2000" dirty="0">
                    <a:solidFill>
                      <a:schemeClr val="tx1"/>
                    </a:solidFill>
                    <a:latin typeface="Calibri"/>
                    <a:cs typeface="Calibri"/>
                  </a:rPr>
                  <a:t>working</a:t>
                </a:r>
                <a:r>
                  <a:rPr lang="en-US" sz="2000" spc="-55" dirty="0">
                    <a:solidFill>
                      <a:schemeClr val="tx1"/>
                    </a:solidFill>
                    <a:latin typeface="Calibri"/>
                    <a:cs typeface="Calibri"/>
                  </a:rPr>
                  <a:t> </a:t>
                </a:r>
                <a:r>
                  <a:rPr lang="en-US" sz="2000" dirty="0">
                    <a:solidFill>
                      <a:schemeClr val="tx1"/>
                    </a:solidFill>
                    <a:latin typeface="Calibri"/>
                    <a:cs typeface="Calibri"/>
                  </a:rPr>
                  <a:t>in</a:t>
                </a:r>
                <a:r>
                  <a:rPr lang="en-US" sz="2000" spc="-60" dirty="0">
                    <a:solidFill>
                      <a:schemeClr val="tx1"/>
                    </a:solidFill>
                    <a:latin typeface="Calibri"/>
                    <a:cs typeface="Calibri"/>
                  </a:rPr>
                  <a:t> </a:t>
                </a:r>
                <a:r>
                  <a:rPr lang="en-US" sz="2000" dirty="0">
                    <a:solidFill>
                      <a:schemeClr val="tx1"/>
                    </a:solidFill>
                    <a:latin typeface="Calibri"/>
                    <a:cs typeface="Calibri"/>
                  </a:rPr>
                  <a:t>a</a:t>
                </a:r>
                <a:r>
                  <a:rPr lang="en-US" sz="2000" spc="-55" dirty="0">
                    <a:solidFill>
                      <a:schemeClr val="tx1"/>
                    </a:solidFill>
                    <a:latin typeface="Calibri"/>
                    <a:cs typeface="Calibri"/>
                  </a:rPr>
                  <a:t> </a:t>
                </a:r>
                <a:r>
                  <a:rPr lang="en-US" sz="2000" spc="-10" dirty="0">
                    <a:solidFill>
                      <a:schemeClr val="tx1"/>
                    </a:solidFill>
                    <a:latin typeface="Calibri"/>
                    <a:cs typeface="Calibri"/>
                  </a:rPr>
                  <a:t>factory:</a:t>
                </a:r>
                <a:endParaRPr lang="en-US" sz="2000" dirty="0">
                  <a:solidFill>
                    <a:schemeClr val="tx1"/>
                  </a:solidFill>
                  <a:latin typeface="Calibri"/>
                  <a:cs typeface="Calibri"/>
                </a:endParaRPr>
              </a:p>
              <a:p>
                <a:pPr marL="1955800">
                  <a:lnSpc>
                    <a:spcPct val="100000"/>
                  </a:lnSpc>
                  <a:spcBef>
                    <a:spcPts val="635"/>
                  </a:spcBef>
                </a:pPr>
                <a14:m>
                  <m:oMathPara xmlns:m="http://schemas.openxmlformats.org/officeDocument/2006/math">
                    <m:oMathParaPr>
                      <m:jc m:val="centerGroup"/>
                    </m:oMathParaPr>
                    <m:oMath xmlns:m="http://schemas.openxmlformats.org/officeDocument/2006/math">
                      <m:r>
                        <a:rPr lang="en-US" sz="2000" i="1" dirty="0" smtClean="0">
                          <a:solidFill>
                            <a:schemeClr val="tx1"/>
                          </a:solidFill>
                          <a:latin typeface="Cambria Math" panose="02040503050406030204" pitchFamily="18" charset="0"/>
                          <a:cs typeface="Calibri"/>
                        </a:rPr>
                        <m:t>42,</m:t>
                      </m:r>
                      <m:r>
                        <a:rPr lang="en-US" sz="2000" i="1" spc="-25"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45,</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44,</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48,</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45,</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49,</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45,</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40,</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49,</m:t>
                      </m:r>
                      <m:r>
                        <a:rPr lang="en-US" sz="2000" i="1" spc="-20" dirty="0" smtClean="0">
                          <a:solidFill>
                            <a:schemeClr val="tx1"/>
                          </a:solidFill>
                          <a:latin typeface="Cambria Math" panose="02040503050406030204" pitchFamily="18" charset="0"/>
                          <a:cs typeface="Calibri"/>
                        </a:rPr>
                        <m:t> </m:t>
                      </m:r>
                      <m:r>
                        <a:rPr lang="en-US" sz="2000" i="1" spc="-25" dirty="0" smtClean="0">
                          <a:solidFill>
                            <a:schemeClr val="tx1"/>
                          </a:solidFill>
                          <a:latin typeface="Cambria Math" panose="02040503050406030204" pitchFamily="18" charset="0"/>
                          <a:cs typeface="Calibri"/>
                        </a:rPr>
                        <m:t>50.</m:t>
                      </m:r>
                    </m:oMath>
                  </m:oMathPara>
                </a14:m>
                <a:endParaRPr lang="en-US" sz="2000" dirty="0">
                  <a:solidFill>
                    <a:schemeClr val="tx1"/>
                  </a:solidFill>
                  <a:latin typeface="Calibri"/>
                  <a:cs typeface="Calibri"/>
                </a:endParaRPr>
              </a:p>
            </p:txBody>
          </p:sp>
        </mc:Choice>
        <mc:Fallback xmlns="">
          <p:sp>
            <p:nvSpPr>
              <p:cNvPr id="11" name="Rectangle: Rounded Corners 10">
                <a:extLst>
                  <a:ext uri="{FF2B5EF4-FFF2-40B4-BE49-F238E27FC236}">
                    <a16:creationId xmlns:a16="http://schemas.microsoft.com/office/drawing/2014/main" id="{4AD20641-8924-7CA8-DF4A-09741A3CA7B0}"/>
                  </a:ext>
                </a:extLst>
              </p:cNvPr>
              <p:cNvSpPr>
                <a:spLocks noRot="1" noChangeAspect="1" noMove="1" noResize="1" noEditPoints="1" noAdjustHandles="1" noChangeArrowheads="1" noChangeShapeType="1" noTextEdit="1"/>
              </p:cNvSpPr>
              <p:nvPr/>
            </p:nvSpPr>
            <p:spPr>
              <a:xfrm>
                <a:off x="1755058" y="2218721"/>
                <a:ext cx="8067368" cy="1325563"/>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83AB6A2-2E00-22EB-DAF1-E51A2C241F9D}"/>
                  </a:ext>
                </a:extLst>
              </p:cNvPr>
              <p:cNvSpPr/>
              <p:nvPr/>
            </p:nvSpPr>
            <p:spPr>
              <a:xfrm>
                <a:off x="1755058" y="3974440"/>
                <a:ext cx="8067368" cy="15338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660"/>
                  </a:spcBef>
                </a:pPr>
                <a:r>
                  <a:rPr lang="en-US" sz="2000" b="1" spc="-10" dirty="0">
                    <a:solidFill>
                      <a:schemeClr val="tx1"/>
                    </a:solidFill>
                    <a:latin typeface="Calibri"/>
                    <a:cs typeface="Calibri"/>
                  </a:rPr>
                  <a:t>Solution:</a:t>
                </a:r>
                <a:r>
                  <a:rPr lang="en-US" sz="2000" spc="-10" dirty="0">
                    <a:solidFill>
                      <a:schemeClr val="tx1"/>
                    </a:solidFill>
                    <a:latin typeface="Calibri"/>
                    <a:cs typeface="Calibri"/>
                  </a:rPr>
                  <a:t> </a:t>
                </a:r>
                <a:r>
                  <a:rPr lang="en-US" sz="2000" dirty="0">
                    <a:solidFill>
                      <a:schemeClr val="tx1"/>
                    </a:solidFill>
                    <a:latin typeface="Calibri"/>
                    <a:cs typeface="Calibri"/>
                  </a:rPr>
                  <a:t>Arranging</a:t>
                </a:r>
                <a:r>
                  <a:rPr lang="en-US" sz="2000" spc="-65" dirty="0">
                    <a:solidFill>
                      <a:schemeClr val="tx1"/>
                    </a:solidFill>
                    <a:latin typeface="Calibri"/>
                    <a:cs typeface="Calibri"/>
                  </a:rPr>
                  <a:t> </a:t>
                </a:r>
                <a:r>
                  <a:rPr lang="en-US" sz="2000" dirty="0">
                    <a:solidFill>
                      <a:schemeClr val="tx1"/>
                    </a:solidFill>
                    <a:latin typeface="Calibri"/>
                    <a:cs typeface="Calibri"/>
                  </a:rPr>
                  <a:t>in</a:t>
                </a:r>
                <a:r>
                  <a:rPr lang="en-US" sz="2000" spc="-85" dirty="0">
                    <a:solidFill>
                      <a:schemeClr val="tx1"/>
                    </a:solidFill>
                    <a:latin typeface="Calibri"/>
                    <a:cs typeface="Calibri"/>
                  </a:rPr>
                  <a:t> </a:t>
                </a:r>
                <a:r>
                  <a:rPr lang="en-US" sz="2000" dirty="0">
                    <a:solidFill>
                      <a:schemeClr val="tx1"/>
                    </a:solidFill>
                    <a:latin typeface="Calibri"/>
                    <a:cs typeface="Calibri"/>
                  </a:rPr>
                  <a:t>ascending</a:t>
                </a:r>
                <a:r>
                  <a:rPr lang="en-US" sz="2000" spc="-65" dirty="0">
                    <a:solidFill>
                      <a:schemeClr val="tx1"/>
                    </a:solidFill>
                    <a:latin typeface="Calibri"/>
                    <a:cs typeface="Calibri"/>
                  </a:rPr>
                  <a:t> </a:t>
                </a:r>
                <a:r>
                  <a:rPr lang="en-US" sz="2000" spc="-40" dirty="0">
                    <a:solidFill>
                      <a:schemeClr val="tx1"/>
                    </a:solidFill>
                    <a:latin typeface="Calibri"/>
                    <a:cs typeface="Calibri"/>
                  </a:rPr>
                  <a:t>order,</a:t>
                </a:r>
                <a:r>
                  <a:rPr lang="en-US" sz="2000" spc="-70" dirty="0">
                    <a:solidFill>
                      <a:schemeClr val="tx1"/>
                    </a:solidFill>
                    <a:latin typeface="Calibri"/>
                    <a:cs typeface="Calibri"/>
                  </a:rPr>
                  <a:t> </a:t>
                </a:r>
                <a:r>
                  <a:rPr lang="en-US" sz="2000" dirty="0">
                    <a:solidFill>
                      <a:schemeClr val="tx1"/>
                    </a:solidFill>
                    <a:latin typeface="Calibri"/>
                    <a:cs typeface="Calibri"/>
                  </a:rPr>
                  <a:t>we</a:t>
                </a:r>
                <a:r>
                  <a:rPr lang="en-US" sz="2000" spc="-85" dirty="0">
                    <a:solidFill>
                      <a:schemeClr val="tx1"/>
                    </a:solidFill>
                    <a:latin typeface="Calibri"/>
                    <a:cs typeface="Calibri"/>
                  </a:rPr>
                  <a:t> </a:t>
                </a:r>
                <a:r>
                  <a:rPr lang="en-US" sz="2000" spc="-25" dirty="0">
                    <a:solidFill>
                      <a:schemeClr val="tx1"/>
                    </a:solidFill>
                    <a:latin typeface="Calibri"/>
                    <a:cs typeface="Calibri"/>
                  </a:rPr>
                  <a:t>get </a:t>
                </a:r>
                <a14:m>
                  <m:oMath xmlns:m="http://schemas.openxmlformats.org/officeDocument/2006/math">
                    <m:r>
                      <a:rPr lang="en-US" sz="2000" i="1" dirty="0" smtClean="0">
                        <a:solidFill>
                          <a:schemeClr val="tx1"/>
                        </a:solidFill>
                        <a:latin typeface="Cambria Math" panose="02040503050406030204" pitchFamily="18" charset="0"/>
                        <a:cs typeface="Calibri"/>
                      </a:rPr>
                      <m:t>40,</m:t>
                    </m:r>
                    <m:r>
                      <a:rPr lang="en-US" sz="2000" i="1" spc="-25"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42,</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44,</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45,</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45,</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45,</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48,</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49,</m:t>
                    </m:r>
                    <m:r>
                      <a:rPr lang="en-US" sz="2000" i="1" spc="-20" dirty="0" smtClean="0">
                        <a:solidFill>
                          <a:schemeClr val="tx1"/>
                        </a:solidFill>
                        <a:latin typeface="Cambria Math" panose="02040503050406030204" pitchFamily="18" charset="0"/>
                        <a:cs typeface="Calibri"/>
                      </a:rPr>
                      <m:t> </m:t>
                    </m:r>
                    <m:r>
                      <a:rPr lang="en-US" sz="2000" i="1" dirty="0" smtClean="0">
                        <a:solidFill>
                          <a:schemeClr val="tx1"/>
                        </a:solidFill>
                        <a:latin typeface="Cambria Math" panose="02040503050406030204" pitchFamily="18" charset="0"/>
                        <a:cs typeface="Calibri"/>
                      </a:rPr>
                      <m:t>49,</m:t>
                    </m:r>
                    <m:r>
                      <a:rPr lang="en-US" sz="2000" i="1" spc="-20" dirty="0" smtClean="0">
                        <a:solidFill>
                          <a:schemeClr val="tx1"/>
                        </a:solidFill>
                        <a:latin typeface="Cambria Math" panose="02040503050406030204" pitchFamily="18" charset="0"/>
                        <a:cs typeface="Calibri"/>
                      </a:rPr>
                      <m:t> </m:t>
                    </m:r>
                    <m:r>
                      <a:rPr lang="en-US" sz="2000" i="1" spc="-25" dirty="0" smtClean="0">
                        <a:solidFill>
                          <a:schemeClr val="tx1"/>
                        </a:solidFill>
                        <a:latin typeface="Cambria Math" panose="02040503050406030204" pitchFamily="18" charset="0"/>
                        <a:cs typeface="Calibri"/>
                      </a:rPr>
                      <m:t>50.</m:t>
                    </m:r>
                    <m:r>
                      <a:rPr lang="en-US" sz="2000" b="0" i="0" spc="-25" dirty="0" smtClean="0">
                        <a:solidFill>
                          <a:schemeClr val="tx1"/>
                        </a:solidFill>
                        <a:latin typeface="Cambria Math" panose="02040503050406030204" pitchFamily="18" charset="0"/>
                        <a:cs typeface="Calibri"/>
                      </a:rPr>
                      <m:t> </m:t>
                    </m:r>
                  </m:oMath>
                </a14:m>
                <a:r>
                  <a:rPr lang="en-US" sz="2000" dirty="0">
                    <a:solidFill>
                      <a:schemeClr val="tx1"/>
                    </a:solidFill>
                    <a:latin typeface="Calibri"/>
                    <a:cs typeface="Calibri"/>
                  </a:rPr>
                  <a:t>Since</a:t>
                </a:r>
                <a:r>
                  <a:rPr lang="en-US" sz="2000" spc="-75" dirty="0">
                    <a:solidFill>
                      <a:schemeClr val="tx1"/>
                    </a:solidFill>
                    <a:latin typeface="Calibri"/>
                    <a:cs typeface="Calibri"/>
                  </a:rPr>
                  <a:t> </a:t>
                </a:r>
                <a14:m>
                  <m:oMath xmlns:m="http://schemas.openxmlformats.org/officeDocument/2006/math">
                    <m:r>
                      <a:rPr lang="en-US" sz="2000" i="1" dirty="0" smtClean="0">
                        <a:solidFill>
                          <a:schemeClr val="tx1"/>
                        </a:solidFill>
                        <a:latin typeface="Cambria Math" panose="02040503050406030204" pitchFamily="18" charset="0"/>
                        <a:cs typeface="Calibri"/>
                      </a:rPr>
                      <m:t>45</m:t>
                    </m:r>
                  </m:oMath>
                </a14:m>
                <a:r>
                  <a:rPr lang="en-US" sz="2000" spc="-65" dirty="0">
                    <a:solidFill>
                      <a:schemeClr val="tx1"/>
                    </a:solidFill>
                    <a:latin typeface="Calibri"/>
                    <a:cs typeface="Calibri"/>
                  </a:rPr>
                  <a:t> </a:t>
                </a:r>
                <a:r>
                  <a:rPr lang="en-US" sz="2000" dirty="0">
                    <a:solidFill>
                      <a:schemeClr val="tx1"/>
                    </a:solidFill>
                    <a:latin typeface="Calibri"/>
                    <a:cs typeface="Calibri"/>
                  </a:rPr>
                  <a:t>occurs</a:t>
                </a:r>
                <a:r>
                  <a:rPr lang="en-US" sz="2000" spc="-65" dirty="0">
                    <a:solidFill>
                      <a:schemeClr val="tx1"/>
                    </a:solidFill>
                    <a:latin typeface="Calibri"/>
                    <a:cs typeface="Calibri"/>
                  </a:rPr>
                  <a:t> </a:t>
                </a:r>
                <a:r>
                  <a:rPr lang="en-US" sz="2000" dirty="0">
                    <a:solidFill>
                      <a:schemeClr val="tx1"/>
                    </a:solidFill>
                    <a:latin typeface="Calibri"/>
                    <a:cs typeface="Calibri"/>
                  </a:rPr>
                  <a:t>maximum</a:t>
                </a:r>
                <a:r>
                  <a:rPr lang="en-US" sz="2000" spc="-65" dirty="0">
                    <a:solidFill>
                      <a:schemeClr val="tx1"/>
                    </a:solidFill>
                    <a:latin typeface="Calibri"/>
                    <a:cs typeface="Calibri"/>
                  </a:rPr>
                  <a:t> </a:t>
                </a:r>
                <a:r>
                  <a:rPr lang="en-US" sz="2000" dirty="0">
                    <a:solidFill>
                      <a:schemeClr val="tx1"/>
                    </a:solidFill>
                    <a:latin typeface="Calibri"/>
                    <a:cs typeface="Calibri"/>
                  </a:rPr>
                  <a:t>number</a:t>
                </a:r>
                <a:r>
                  <a:rPr lang="en-US" sz="2000" spc="-60" dirty="0">
                    <a:solidFill>
                      <a:schemeClr val="tx1"/>
                    </a:solidFill>
                    <a:latin typeface="Calibri"/>
                    <a:cs typeface="Calibri"/>
                  </a:rPr>
                  <a:t> </a:t>
                </a:r>
                <a:r>
                  <a:rPr lang="en-US" sz="2000" dirty="0">
                    <a:solidFill>
                      <a:schemeClr val="tx1"/>
                    </a:solidFill>
                    <a:latin typeface="Calibri"/>
                    <a:cs typeface="Calibri"/>
                  </a:rPr>
                  <a:t>of</a:t>
                </a:r>
                <a:r>
                  <a:rPr lang="en-US" sz="2000" spc="-90" dirty="0">
                    <a:solidFill>
                      <a:schemeClr val="tx1"/>
                    </a:solidFill>
                    <a:latin typeface="Calibri"/>
                    <a:cs typeface="Calibri"/>
                  </a:rPr>
                  <a:t> </a:t>
                </a:r>
                <a:r>
                  <a:rPr lang="en-US" sz="2000" spc="-10" dirty="0">
                    <a:solidFill>
                      <a:schemeClr val="tx1"/>
                    </a:solidFill>
                    <a:latin typeface="Calibri"/>
                    <a:cs typeface="Calibri"/>
                  </a:rPr>
                  <a:t>times. </a:t>
                </a:r>
                <a:r>
                  <a:rPr lang="en-US" sz="2000" dirty="0">
                    <a:solidFill>
                      <a:schemeClr val="tx1"/>
                    </a:solidFill>
                    <a:latin typeface="Calibri"/>
                    <a:cs typeface="Calibri"/>
                  </a:rPr>
                  <a:t>Hence,</a:t>
                </a:r>
                <a:r>
                  <a:rPr lang="en-US" sz="2000" spc="-50" dirty="0">
                    <a:solidFill>
                      <a:schemeClr val="tx1"/>
                    </a:solidFill>
                    <a:latin typeface="Calibri"/>
                    <a:cs typeface="Calibri"/>
                  </a:rPr>
                  <a:t> </a:t>
                </a:r>
                <a:r>
                  <a:rPr lang="en-US" sz="2000" dirty="0">
                    <a:solidFill>
                      <a:schemeClr val="tx1"/>
                    </a:solidFill>
                    <a:latin typeface="Calibri"/>
                    <a:cs typeface="Calibri"/>
                  </a:rPr>
                  <a:t>the</a:t>
                </a:r>
                <a:r>
                  <a:rPr lang="en-US" sz="2000" spc="-45" dirty="0">
                    <a:solidFill>
                      <a:schemeClr val="tx1"/>
                    </a:solidFill>
                    <a:latin typeface="Calibri"/>
                    <a:cs typeface="Calibri"/>
                  </a:rPr>
                  <a:t> </a:t>
                </a:r>
                <a:r>
                  <a:rPr lang="en-US" sz="2000" dirty="0">
                    <a:solidFill>
                      <a:schemeClr val="tx1"/>
                    </a:solidFill>
                    <a:latin typeface="Calibri"/>
                    <a:cs typeface="Calibri"/>
                  </a:rPr>
                  <a:t>model</a:t>
                </a:r>
                <a:r>
                  <a:rPr lang="en-US" sz="2000" spc="-50" dirty="0">
                    <a:solidFill>
                      <a:schemeClr val="tx1"/>
                    </a:solidFill>
                    <a:latin typeface="Calibri"/>
                    <a:cs typeface="Calibri"/>
                  </a:rPr>
                  <a:t> </a:t>
                </a:r>
                <a:r>
                  <a:rPr lang="en-US" sz="2000" dirty="0">
                    <a:solidFill>
                      <a:schemeClr val="tx1"/>
                    </a:solidFill>
                    <a:latin typeface="Calibri"/>
                    <a:cs typeface="Calibri"/>
                  </a:rPr>
                  <a:t>wage</a:t>
                </a:r>
                <a:r>
                  <a:rPr lang="en-US" sz="2000" spc="-55" dirty="0">
                    <a:solidFill>
                      <a:schemeClr val="tx1"/>
                    </a:solidFill>
                    <a:latin typeface="Calibri"/>
                    <a:cs typeface="Calibri"/>
                  </a:rPr>
                  <a:t> </a:t>
                </a:r>
                <a:r>
                  <a:rPr lang="en-US" sz="2000" dirty="0">
                    <a:solidFill>
                      <a:schemeClr val="tx1"/>
                    </a:solidFill>
                    <a:latin typeface="Calibri"/>
                    <a:cs typeface="Calibri"/>
                  </a:rPr>
                  <a:t>is</a:t>
                </a:r>
                <a:r>
                  <a:rPr lang="en-US" sz="2000" spc="-45" dirty="0">
                    <a:solidFill>
                      <a:schemeClr val="tx1"/>
                    </a:solidFill>
                    <a:latin typeface="Calibri"/>
                    <a:cs typeface="Calibri"/>
                  </a:rPr>
                  <a:t> </a:t>
                </a:r>
                <a14:m>
                  <m:oMath xmlns:m="http://schemas.openxmlformats.org/officeDocument/2006/math">
                    <m:r>
                      <a:rPr lang="en-US" sz="2000" i="1" dirty="0" smtClean="0">
                        <a:solidFill>
                          <a:schemeClr val="tx1"/>
                        </a:solidFill>
                        <a:latin typeface="Cambria Math" panose="02040503050406030204" pitchFamily="18" charset="0"/>
                        <a:cs typeface="Calibri"/>
                      </a:rPr>
                      <m:t>₹</m:t>
                    </m:r>
                    <m:r>
                      <a:rPr lang="en-US" sz="2000" i="1" spc="-40" dirty="0" smtClean="0">
                        <a:solidFill>
                          <a:schemeClr val="tx1"/>
                        </a:solidFill>
                        <a:latin typeface="Cambria Math" panose="02040503050406030204" pitchFamily="18" charset="0"/>
                        <a:cs typeface="Calibri"/>
                      </a:rPr>
                      <m:t> </m:t>
                    </m:r>
                    <m:r>
                      <a:rPr lang="en-US" sz="2000" i="1" spc="-25" dirty="0" smtClean="0">
                        <a:solidFill>
                          <a:schemeClr val="tx1"/>
                        </a:solidFill>
                        <a:latin typeface="Cambria Math" panose="02040503050406030204" pitchFamily="18" charset="0"/>
                        <a:cs typeface="Calibri"/>
                      </a:rPr>
                      <m:t>45</m:t>
                    </m:r>
                  </m:oMath>
                </a14:m>
                <a:r>
                  <a:rPr lang="en-US" sz="2000" spc="-25" dirty="0">
                    <a:solidFill>
                      <a:schemeClr val="tx1"/>
                    </a:solidFill>
                    <a:latin typeface="Calibri"/>
                    <a:cs typeface="Calibri"/>
                  </a:rPr>
                  <a:t>.</a:t>
                </a:r>
                <a:endParaRPr lang="en-US" sz="2000" dirty="0">
                  <a:solidFill>
                    <a:schemeClr val="tx1"/>
                  </a:solidFill>
                  <a:latin typeface="Calibri"/>
                  <a:cs typeface="Calibri"/>
                </a:endParaRPr>
              </a:p>
            </p:txBody>
          </p:sp>
        </mc:Choice>
        <mc:Fallback xmlns="">
          <p:sp>
            <p:nvSpPr>
              <p:cNvPr id="12" name="Rectangle 11">
                <a:extLst>
                  <a:ext uri="{FF2B5EF4-FFF2-40B4-BE49-F238E27FC236}">
                    <a16:creationId xmlns:a16="http://schemas.microsoft.com/office/drawing/2014/main" id="{183AB6A2-2E00-22EB-DAF1-E51A2C241F9D}"/>
                  </a:ext>
                </a:extLst>
              </p:cNvPr>
              <p:cNvSpPr>
                <a:spLocks noRot="1" noChangeAspect="1" noMove="1" noResize="1" noEditPoints="1" noAdjustHandles="1" noChangeArrowheads="1" noChangeShapeType="1" noTextEdit="1"/>
              </p:cNvSpPr>
              <p:nvPr/>
            </p:nvSpPr>
            <p:spPr>
              <a:xfrm>
                <a:off x="1755058" y="3974440"/>
                <a:ext cx="8067368" cy="1533832"/>
              </a:xfrm>
              <a:prstGeom prst="rect">
                <a:avLst/>
              </a:prstGeom>
              <a:blipFill>
                <a:blip r:embed="rId5"/>
                <a:stretch>
                  <a:fillRect l="-603"/>
                </a:stretch>
              </a:blipFill>
            </p:spPr>
            <p:txBody>
              <a:bodyPr/>
              <a:lstStyle/>
              <a:p>
                <a:r>
                  <a:rPr lang="en-US">
                    <a:noFill/>
                  </a:rPr>
                  <a:t> </a:t>
                </a:r>
              </a:p>
            </p:txBody>
          </p:sp>
        </mc:Fallback>
      </mc:AlternateContent>
    </p:spTree>
    <p:extLst>
      <p:ext uri="{BB962C8B-B14F-4D97-AF65-F5344CB8AC3E}">
        <p14:creationId xmlns:p14="http://schemas.microsoft.com/office/powerpoint/2010/main" val="74674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C052BF2-DB06-0F33-BF4F-030AA3F678EC}"/>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5272DA88-D8CC-8A73-7FE5-80FE9C227176}"/>
              </a:ext>
            </a:extLst>
          </p:cNvPr>
          <p:cNvSpPr>
            <a:spLocks noGrp="1"/>
          </p:cNvSpPr>
          <p:nvPr>
            <p:ph type="sldNum" sz="quarter" idx="12"/>
          </p:nvPr>
        </p:nvSpPr>
        <p:spPr/>
        <p:txBody>
          <a:bodyPr/>
          <a:lstStyle/>
          <a:p>
            <a:fld id="{26510230-8DD5-4BA5-AB2D-CA30FC08F9D7}" type="slidenum">
              <a:rPr lang="en-IN" smtClean="0"/>
              <a:t>9</a:t>
            </a:fld>
            <a:endParaRPr lang="en-IN"/>
          </a:p>
        </p:txBody>
      </p:sp>
      <p:pic>
        <p:nvPicPr>
          <p:cNvPr id="7" name="Picture 6" descr="A blue circle with text and words&#10;&#10;Description automatically generated">
            <a:extLst>
              <a:ext uri="{FF2B5EF4-FFF2-40B4-BE49-F238E27FC236}">
                <a16:creationId xmlns:a16="http://schemas.microsoft.com/office/drawing/2014/main" id="{DE8C5C32-4B1A-2F85-5953-205FDF0CFD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E90C4719-7DA0-43DD-C475-A04941375E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
        <p:nvSpPr>
          <p:cNvPr id="8" name="Title 7">
            <a:extLst>
              <a:ext uri="{FF2B5EF4-FFF2-40B4-BE49-F238E27FC236}">
                <a16:creationId xmlns:a16="http://schemas.microsoft.com/office/drawing/2014/main" id="{754FAA86-75C7-C2D7-89B4-4D9A88AFD012}"/>
              </a:ext>
            </a:extLst>
          </p:cNvPr>
          <p:cNvSpPr>
            <a:spLocks noGrp="1"/>
          </p:cNvSpPr>
          <p:nvPr>
            <p:ph type="title"/>
          </p:nvPr>
        </p:nvSpPr>
        <p:spPr/>
        <p:txBody>
          <a:bodyPr/>
          <a:lstStyle/>
          <a:p>
            <a:r>
              <a:rPr lang="en-US" dirty="0"/>
              <a:t> </a:t>
            </a:r>
          </a:p>
        </p:txBody>
      </p:sp>
      <p:sp>
        <p:nvSpPr>
          <p:cNvPr id="9" name="Rectangle: Rounded Corners 8">
            <a:extLst>
              <a:ext uri="{FF2B5EF4-FFF2-40B4-BE49-F238E27FC236}">
                <a16:creationId xmlns:a16="http://schemas.microsoft.com/office/drawing/2014/main" id="{6B772EA2-B890-1859-076C-F6A1712FCAA9}"/>
              </a:ext>
            </a:extLst>
          </p:cNvPr>
          <p:cNvSpPr/>
          <p:nvPr/>
        </p:nvSpPr>
        <p:spPr>
          <a:xfrm>
            <a:off x="3448665" y="1027906"/>
            <a:ext cx="5294670" cy="5798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Mode for the grouped data</a:t>
            </a:r>
          </a:p>
        </p:txBody>
      </p:sp>
      <p:sp>
        <p:nvSpPr>
          <p:cNvPr id="11" name="Rectangle 10">
            <a:extLst>
              <a:ext uri="{FF2B5EF4-FFF2-40B4-BE49-F238E27FC236}">
                <a16:creationId xmlns:a16="http://schemas.microsoft.com/office/drawing/2014/main" id="{54F8235B-980F-9D24-6EAA-AB0E4D7D62FD}"/>
              </a:ext>
            </a:extLst>
          </p:cNvPr>
          <p:cNvSpPr/>
          <p:nvPr/>
        </p:nvSpPr>
        <p:spPr>
          <a:xfrm>
            <a:off x="604684" y="1941611"/>
            <a:ext cx="11194021" cy="14873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i="0" dirty="0">
                <a:solidFill>
                  <a:srgbClr val="444444"/>
                </a:solidFill>
                <a:effectLst/>
                <a:latin typeface="Poppins" panose="00000500000000000000" pitchFamily="2" charset="0"/>
              </a:rPr>
              <a:t>In the case of grouped data, it is not possible to identify the mode of the data, by looking at the frequency of data. In this scenario, we can determine the mode value by locating </a:t>
            </a:r>
            <a:r>
              <a:rPr lang="en-US" b="1" i="0" dirty="0">
                <a:solidFill>
                  <a:srgbClr val="444444"/>
                </a:solidFill>
                <a:effectLst/>
                <a:latin typeface="Poppins" panose="00000500000000000000" pitchFamily="2" charset="0"/>
              </a:rPr>
              <a:t>the class with the maximum frequency</a:t>
            </a:r>
            <a:r>
              <a:rPr lang="en-US" b="0" i="0" dirty="0">
                <a:solidFill>
                  <a:srgbClr val="444444"/>
                </a:solidFill>
                <a:effectLst/>
                <a:latin typeface="Poppins" panose="00000500000000000000" pitchFamily="2" charset="0"/>
              </a:rPr>
              <a:t> called </a:t>
            </a:r>
            <a:r>
              <a:rPr lang="en-US" b="1" i="0" dirty="0">
                <a:solidFill>
                  <a:srgbClr val="444444"/>
                </a:solidFill>
                <a:effectLst/>
                <a:latin typeface="Poppins" panose="00000500000000000000" pitchFamily="2" charset="0"/>
              </a:rPr>
              <a:t>modal class</a:t>
            </a:r>
            <a:r>
              <a:rPr lang="en-US" b="0" i="0" dirty="0">
                <a:solidFill>
                  <a:srgbClr val="444444"/>
                </a:solidFill>
                <a:effectLst/>
                <a:latin typeface="Poppins" panose="00000500000000000000" pitchFamily="2" charset="0"/>
              </a:rPr>
              <a:t>. Inside a modal class, we can locate the mode value of the data by using the formula, </a:t>
            </a:r>
            <a:endParaRPr lang="en-US" dirty="0"/>
          </a:p>
        </p:txBody>
      </p:sp>
      <p:cxnSp>
        <p:nvCxnSpPr>
          <p:cNvPr id="27" name="Straight Arrow Connector 26">
            <a:extLst>
              <a:ext uri="{FF2B5EF4-FFF2-40B4-BE49-F238E27FC236}">
                <a16:creationId xmlns:a16="http://schemas.microsoft.com/office/drawing/2014/main" id="{C46C4AEB-BF68-4541-3FCC-8235CE493693}"/>
              </a:ext>
            </a:extLst>
          </p:cNvPr>
          <p:cNvCxnSpPr>
            <a:cxnSpLocks/>
          </p:cNvCxnSpPr>
          <p:nvPr/>
        </p:nvCxnSpPr>
        <p:spPr>
          <a:xfrm>
            <a:off x="6096000" y="1607779"/>
            <a:ext cx="0" cy="3158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9" name="Rectangle: Rounded Corners 28">
                <a:extLst>
                  <a:ext uri="{FF2B5EF4-FFF2-40B4-BE49-F238E27FC236}">
                    <a16:creationId xmlns:a16="http://schemas.microsoft.com/office/drawing/2014/main" id="{64CAA65A-F776-E064-5CA0-12853585BC34}"/>
                  </a:ext>
                </a:extLst>
              </p:cNvPr>
              <p:cNvSpPr/>
              <p:nvPr/>
            </p:nvSpPr>
            <p:spPr>
              <a:xfrm>
                <a:off x="346948" y="4618038"/>
                <a:ext cx="3905143" cy="909083"/>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dirty="0">
                    <a:solidFill>
                      <a:schemeClr val="tx1"/>
                    </a:solidFill>
                  </a:rPr>
                  <a:t>Mode</a:t>
                </a:r>
                <a14:m>
                  <m:oMath xmlns:m="http://schemas.openxmlformats.org/officeDocument/2006/math">
                    <m:r>
                      <a:rPr lang="en-US" sz="2400" b="0" i="0"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𝑙</m:t>
                    </m:r>
                    <m:r>
                      <a:rPr lang="en-US" sz="2400" b="0" i="1" smtClean="0">
                        <a:solidFill>
                          <a:schemeClr val="tx1"/>
                        </a:solidFill>
                        <a:latin typeface="Cambria Math" panose="02040503050406030204" pitchFamily="18" charset="0"/>
                      </a:rPr>
                      <m:t>+</m:t>
                    </m:r>
                    <m:d>
                      <m:dPr>
                        <m:ctrlPr>
                          <a:rPr lang="en-US" sz="2400" b="0" i="1" smtClean="0">
                            <a:solidFill>
                              <a:schemeClr val="tx1"/>
                            </a:solidFill>
                            <a:latin typeface="Cambria Math" panose="02040503050406030204" pitchFamily="18" charset="0"/>
                          </a:rPr>
                        </m:ctrlPr>
                      </m:dPr>
                      <m:e>
                        <m:f>
                          <m:fPr>
                            <m:ctrlPr>
                              <a:rPr lang="en-US" sz="2400" b="0" i="1" smtClean="0">
                                <a:solidFill>
                                  <a:schemeClr val="tx1"/>
                                </a:solidFill>
                                <a:latin typeface="Cambria Math" panose="02040503050406030204" pitchFamily="18" charset="0"/>
                              </a:rPr>
                            </m:ctrlPr>
                          </m:fPr>
                          <m:num>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0</m:t>
                                </m:r>
                              </m:sub>
                            </m:sSub>
                          </m:num>
                          <m:den>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2</m:t>
                                </m:r>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2</m:t>
                                </m:r>
                              </m:sub>
                            </m:sSub>
                          </m:den>
                        </m:f>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h</m:t>
                    </m:r>
                  </m:oMath>
                </a14:m>
                <a:endParaRPr lang="en-US" sz="2400" dirty="0">
                  <a:solidFill>
                    <a:schemeClr val="tx1"/>
                  </a:solidFill>
                </a:endParaRPr>
              </a:p>
            </p:txBody>
          </p:sp>
        </mc:Choice>
        <mc:Fallback>
          <p:sp>
            <p:nvSpPr>
              <p:cNvPr id="29" name="Rectangle: Rounded Corners 28">
                <a:extLst>
                  <a:ext uri="{FF2B5EF4-FFF2-40B4-BE49-F238E27FC236}">
                    <a16:creationId xmlns:a16="http://schemas.microsoft.com/office/drawing/2014/main" id="{64CAA65A-F776-E064-5CA0-12853585BC34}"/>
                  </a:ext>
                </a:extLst>
              </p:cNvPr>
              <p:cNvSpPr>
                <a:spLocks noRot="1" noChangeAspect="1" noMove="1" noResize="1" noEditPoints="1" noAdjustHandles="1" noChangeArrowheads="1" noChangeShapeType="1" noTextEdit="1"/>
              </p:cNvSpPr>
              <p:nvPr/>
            </p:nvSpPr>
            <p:spPr>
              <a:xfrm>
                <a:off x="346948" y="4618038"/>
                <a:ext cx="3905143" cy="909083"/>
              </a:xfrm>
              <a:prstGeom prst="round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733BD857-4E42-7D88-B4A8-653147B60090}"/>
                  </a:ext>
                </a:extLst>
              </p:cNvPr>
              <p:cNvSpPr/>
              <p:nvPr/>
            </p:nvSpPr>
            <p:spPr>
              <a:xfrm>
                <a:off x="4465582" y="3473029"/>
                <a:ext cx="7167716" cy="2892482"/>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ts val="1800"/>
                  </a:lnSpc>
                  <a:spcAft>
                    <a:spcPts val="1200"/>
                  </a:spcAft>
                </a:pPr>
                <a:r>
                  <a:rPr lang="en-US" dirty="0">
                    <a:solidFill>
                      <a:schemeClr val="tx1"/>
                    </a:solidFill>
                  </a:rPr>
                  <a:t>Where,</a:t>
                </a:r>
              </a:p>
              <a:p>
                <a:pPr algn="l">
                  <a:lnSpc>
                    <a:spcPts val="1800"/>
                  </a:lnSpc>
                  <a:spcAft>
                    <a:spcPts val="1200"/>
                  </a:spcAft>
                </a:pPr>
                <a14:m>
                  <m:oMath xmlns:m="http://schemas.openxmlformats.org/officeDocument/2006/math">
                    <m:r>
                      <a:rPr lang="en-US" b="0" i="1" dirty="0" smtClean="0">
                        <a:solidFill>
                          <a:schemeClr val="tx1"/>
                        </a:solidFill>
                        <a:effectLst/>
                        <a:latin typeface="Cambria Math" panose="02040503050406030204" pitchFamily="18" charset="0"/>
                      </a:rPr>
                      <m:t>𝑓</m:t>
                    </m:r>
                    <m:r>
                      <a:rPr lang="en-US" b="0" i="1" baseline="-25000" dirty="0" smtClean="0">
                        <a:solidFill>
                          <a:schemeClr val="tx1"/>
                        </a:solidFill>
                        <a:effectLst/>
                        <a:latin typeface="Cambria Math" panose="02040503050406030204" pitchFamily="18" charset="0"/>
                      </a:rPr>
                      <m:t>1</m:t>
                    </m:r>
                  </m:oMath>
                </a14:m>
                <a:r>
                  <a:rPr lang="en-US" b="0" i="0" dirty="0">
                    <a:solidFill>
                      <a:schemeClr val="tx1"/>
                    </a:solidFill>
                    <a:effectLst/>
                    <a:latin typeface="Poppins" panose="00000500000000000000" pitchFamily="2" charset="0"/>
                  </a:rPr>
                  <a:t> is the frequency of the modal class</a:t>
                </a:r>
              </a:p>
              <a:p>
                <a:pPr algn="l">
                  <a:lnSpc>
                    <a:spcPts val="1800"/>
                  </a:lnSpc>
                  <a:spcAft>
                    <a:spcPts val="1200"/>
                  </a:spcAft>
                </a:pPr>
                <a14:m>
                  <m:oMath xmlns:m="http://schemas.openxmlformats.org/officeDocument/2006/math">
                    <m:r>
                      <a:rPr lang="en-US" b="0" i="1" dirty="0" smtClean="0">
                        <a:solidFill>
                          <a:schemeClr val="tx1"/>
                        </a:solidFill>
                        <a:effectLst/>
                        <a:latin typeface="Cambria Math" panose="02040503050406030204" pitchFamily="18" charset="0"/>
                      </a:rPr>
                      <m:t>𝑓</m:t>
                    </m:r>
                    <m:r>
                      <a:rPr lang="en-US" b="0" i="1" baseline="-25000" dirty="0" smtClean="0">
                        <a:solidFill>
                          <a:schemeClr val="tx1"/>
                        </a:solidFill>
                        <a:effectLst/>
                        <a:latin typeface="Cambria Math" panose="02040503050406030204" pitchFamily="18" charset="0"/>
                      </a:rPr>
                      <m:t>0</m:t>
                    </m:r>
                  </m:oMath>
                </a14:m>
                <a:r>
                  <a:rPr lang="en-US" b="0" i="0" dirty="0">
                    <a:solidFill>
                      <a:schemeClr val="tx1"/>
                    </a:solidFill>
                    <a:effectLst/>
                    <a:latin typeface="Poppins" panose="00000500000000000000" pitchFamily="2" charset="0"/>
                  </a:rPr>
                  <a:t> is the frequency of the class preceding the modal    class</a:t>
                </a:r>
              </a:p>
              <a:p>
                <a:pPr algn="l">
                  <a:lnSpc>
                    <a:spcPts val="1800"/>
                  </a:lnSpc>
                  <a:spcAft>
                    <a:spcPts val="1200"/>
                  </a:spcAft>
                </a:pPr>
                <a14:m>
                  <m:oMath xmlns:m="http://schemas.openxmlformats.org/officeDocument/2006/math">
                    <m:r>
                      <a:rPr lang="en-US" b="0" i="1" dirty="0" smtClean="0">
                        <a:solidFill>
                          <a:schemeClr val="tx1"/>
                        </a:solidFill>
                        <a:effectLst/>
                        <a:latin typeface="Cambria Math" panose="02040503050406030204" pitchFamily="18" charset="0"/>
                      </a:rPr>
                      <m:t>𝑓</m:t>
                    </m:r>
                    <m:r>
                      <a:rPr lang="en-US" b="0" i="1" baseline="-25000" dirty="0" smtClean="0">
                        <a:solidFill>
                          <a:schemeClr val="tx1"/>
                        </a:solidFill>
                        <a:effectLst/>
                        <a:latin typeface="Cambria Math" panose="02040503050406030204" pitchFamily="18" charset="0"/>
                      </a:rPr>
                      <m:t>2</m:t>
                    </m:r>
                  </m:oMath>
                </a14:m>
                <a:r>
                  <a:rPr lang="en-US" b="0" i="0" dirty="0">
                    <a:solidFill>
                      <a:schemeClr val="tx1"/>
                    </a:solidFill>
                    <a:effectLst/>
                    <a:latin typeface="Poppins" panose="00000500000000000000" pitchFamily="2" charset="0"/>
                  </a:rPr>
                  <a:t> is the frequency of the class succeeding the modal class</a:t>
                </a:r>
              </a:p>
              <a:p>
                <a:pPr algn="l">
                  <a:lnSpc>
                    <a:spcPts val="1800"/>
                  </a:lnSpc>
                  <a:spcAft>
                    <a:spcPts val="1200"/>
                  </a:spcAft>
                </a:pPr>
                <a14:m>
                  <m:oMath xmlns:m="http://schemas.openxmlformats.org/officeDocument/2006/math">
                    <m:r>
                      <a:rPr lang="en-US" b="0" i="1" dirty="0" smtClean="0">
                        <a:solidFill>
                          <a:schemeClr val="tx1"/>
                        </a:solidFill>
                        <a:effectLst/>
                        <a:latin typeface="Cambria Math" panose="02040503050406030204" pitchFamily="18" charset="0"/>
                      </a:rPr>
                      <m:t>h</m:t>
                    </m:r>
                  </m:oMath>
                </a14:m>
                <a:r>
                  <a:rPr lang="en-US" b="0" i="0" dirty="0">
                    <a:solidFill>
                      <a:schemeClr val="tx1"/>
                    </a:solidFill>
                    <a:effectLst/>
                    <a:latin typeface="Poppins" panose="00000500000000000000" pitchFamily="2" charset="0"/>
                  </a:rPr>
                  <a:t> is the size of the class intervals</a:t>
                </a:r>
              </a:p>
              <a:p>
                <a:pPr algn="l">
                  <a:lnSpc>
                    <a:spcPts val="1800"/>
                  </a:lnSpc>
                  <a:spcAft>
                    <a:spcPts val="1200"/>
                  </a:spcAft>
                </a:pPr>
                <a14:m>
                  <m:oMath xmlns:m="http://schemas.openxmlformats.org/officeDocument/2006/math">
                    <m:r>
                      <a:rPr lang="en-US" b="0" i="1" dirty="0" smtClean="0">
                        <a:solidFill>
                          <a:schemeClr val="tx1"/>
                        </a:solidFill>
                        <a:effectLst/>
                        <a:latin typeface="Cambria Math" panose="02040503050406030204" pitchFamily="18" charset="0"/>
                      </a:rPr>
                      <m:t>𝑙</m:t>
                    </m:r>
                  </m:oMath>
                </a14:m>
                <a:r>
                  <a:rPr lang="en-US" b="0" i="0" dirty="0">
                    <a:solidFill>
                      <a:schemeClr val="tx1"/>
                    </a:solidFill>
                    <a:effectLst/>
                    <a:latin typeface="Poppins" panose="00000500000000000000" pitchFamily="2" charset="0"/>
                  </a:rPr>
                  <a:t> is the lower limit of the modal class</a:t>
                </a:r>
              </a:p>
            </p:txBody>
          </p:sp>
        </mc:Choice>
        <mc:Fallback xmlns="">
          <p:sp>
            <p:nvSpPr>
              <p:cNvPr id="30" name="Rectangle 29">
                <a:extLst>
                  <a:ext uri="{FF2B5EF4-FFF2-40B4-BE49-F238E27FC236}">
                    <a16:creationId xmlns:a16="http://schemas.microsoft.com/office/drawing/2014/main" id="{733BD857-4E42-7D88-B4A8-653147B60090}"/>
                  </a:ext>
                </a:extLst>
              </p:cNvPr>
              <p:cNvSpPr>
                <a:spLocks noRot="1" noChangeAspect="1" noMove="1" noResize="1" noEditPoints="1" noAdjustHandles="1" noChangeArrowheads="1" noChangeShapeType="1" noTextEdit="1"/>
              </p:cNvSpPr>
              <p:nvPr/>
            </p:nvSpPr>
            <p:spPr>
              <a:xfrm>
                <a:off x="4465582" y="3473029"/>
                <a:ext cx="7167716" cy="2892482"/>
              </a:xfrm>
              <a:prstGeom prst="rect">
                <a:avLst/>
              </a:prstGeom>
              <a:blipFill>
                <a:blip r:embed="rId5"/>
                <a:stretch>
                  <a:fillRect l="-679"/>
                </a:stretch>
              </a:blipFill>
            </p:spPr>
            <p:txBody>
              <a:bodyPr/>
              <a:lstStyle/>
              <a:p>
                <a:r>
                  <a:rPr lang="en-US">
                    <a:noFill/>
                  </a:rPr>
                  <a:t> </a:t>
                </a:r>
              </a:p>
            </p:txBody>
          </p:sp>
        </mc:Fallback>
      </mc:AlternateContent>
    </p:spTree>
    <p:extLst>
      <p:ext uri="{BB962C8B-B14F-4D97-AF65-F5344CB8AC3E}">
        <p14:creationId xmlns:p14="http://schemas.microsoft.com/office/powerpoint/2010/main" val="2450607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5159</TotalTime>
  <Words>824</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Aptos Display</vt:lpstr>
      <vt:lpstr>Arial</vt:lpstr>
      <vt:lpstr>Arial MT</vt:lpstr>
      <vt:lpstr>Calibri</vt:lpstr>
      <vt:lpstr>Cambria</vt:lpstr>
      <vt:lpstr>Cambria Math</vt:lpstr>
      <vt:lpstr>Georgia</vt:lpstr>
      <vt:lpstr>Poppins</vt:lpstr>
      <vt:lpstr>Office Theme</vt:lpstr>
      <vt:lpstr>                                                                        Session Title-Mode   Session No.: 03 Course Name: Probability and statistics Course Code: C1UC322T Duration:50 Minutes  </vt:lpstr>
      <vt:lpstr> Review of the key concepts of session no. 3 </vt:lpstr>
      <vt:lpstr>   </vt:lpstr>
      <vt:lpstr>Ask Questions </vt:lpstr>
      <vt:lpstr>At the end of this session students will be able to At the end of this lesson, students will be able to </vt:lpstr>
      <vt:lpstr>Session Outline</vt:lpstr>
      <vt:lpstr>Mode-The mode is that value of an observation which occurs most frequently in the data set, that is, the point (or class mark) with the  highest frequency. </vt:lpstr>
      <vt:lpstr>PowerPoint Presentation</vt:lpstr>
      <vt:lpstr> </vt:lpstr>
      <vt:lpstr> </vt:lpstr>
      <vt:lpstr> </vt:lpstr>
      <vt:lpstr> </vt:lpstr>
      <vt:lpstr> Learning Activity 1</vt:lpstr>
      <vt:lpstr> Learning Activity 1</vt:lpstr>
      <vt:lpstr>Summary</vt:lpstr>
      <vt:lpstr>Summary</vt:lpstr>
      <vt:lpstr>Discussion on the post session activities</vt:lpstr>
      <vt:lpstr>In the next Lecture we will discuss the concept of Measure of Dispersion.</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Gupta</dc:creator>
  <cp:lastModifiedBy>sapna jain</cp:lastModifiedBy>
  <cp:revision>72</cp:revision>
  <dcterms:created xsi:type="dcterms:W3CDTF">2024-08-22T06:33:55Z</dcterms:created>
  <dcterms:modified xsi:type="dcterms:W3CDTF">2025-08-21T04:04:52Z</dcterms:modified>
</cp:coreProperties>
</file>