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9"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y="6858000" cx="9144000"/>
  <p:notesSz cx="6858000" cy="9144000"/>
  <p:embeddedFontLst>
    <p:embeddedFont>
      <p:font typeface="Roboto"/>
      <p:regular r:id="rId48"/>
      <p:bold r:id="rId49"/>
      <p:italic r:id="rId50"/>
      <p:boldItalic r:id="rId51"/>
    </p:embeddedFont>
    <p:embeddedFont>
      <p:font typeface="EB Garamond"/>
      <p:regular r:id="rId52"/>
      <p:bold r:id="rId53"/>
      <p:italic r:id="rId54"/>
      <p:boldItalic r:id="rId55"/>
    </p:embeddedFont>
    <p:embeddedFont>
      <p:font typeface="Book Antiqua"/>
      <p:regular r:id="rId56"/>
      <p:bold r:id="rId57"/>
      <p:italic r:id="rId58"/>
      <p:boldItalic r:id="rId59"/>
    </p:embeddedFont>
    <p:embeddedFont>
      <p:font typeface="Arial Black"/>
      <p:regular r:id="rId60"/>
    </p:embeddedFont>
    <p:embeddedFont>
      <p:font typeface="Century Gothic"/>
      <p:regular r:id="rId61"/>
      <p:bold r:id="rId62"/>
      <p:italic r:id="rId63"/>
      <p:boldItalic r:id="rId6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65" roundtripDataSignature="AMtx7mi9QdsR03PeU/7brFAOAfyFmRPn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font" Target="fonts/Roboto-regular.fntdata"/><Relationship Id="rId47" Type="http://schemas.openxmlformats.org/officeDocument/2006/relationships/slide" Target="slides/slide40.xml"/><Relationship Id="rId49" Type="http://schemas.openxmlformats.org/officeDocument/2006/relationships/font" Target="fonts/Roboto-bold.fntdata"/><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font" Target="fonts/CenturyGothic-bold.fntdata"/><Relationship Id="rId61" Type="http://schemas.openxmlformats.org/officeDocument/2006/relationships/font" Target="fonts/CenturyGothic-regular.fntdata"/><Relationship Id="rId20" Type="http://schemas.openxmlformats.org/officeDocument/2006/relationships/slide" Target="slides/slide13.xml"/><Relationship Id="rId64" Type="http://schemas.openxmlformats.org/officeDocument/2006/relationships/font" Target="fonts/CenturyGothic-boldItalic.fntdata"/><Relationship Id="rId63" Type="http://schemas.openxmlformats.org/officeDocument/2006/relationships/font" Target="fonts/CenturyGothic-italic.fntdata"/><Relationship Id="rId22" Type="http://schemas.openxmlformats.org/officeDocument/2006/relationships/slide" Target="slides/slide15.xml"/><Relationship Id="rId21" Type="http://schemas.openxmlformats.org/officeDocument/2006/relationships/slide" Target="slides/slide14.xml"/><Relationship Id="rId65" Type="http://customschemas.google.com/relationships/presentationmetadata" Target="metadata"/><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font" Target="fonts/ArialBlack-regular.fntdata"/><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EBGaramond-bold.fntdata"/><Relationship Id="rId52" Type="http://schemas.openxmlformats.org/officeDocument/2006/relationships/font" Target="fonts/EBGaramond-regular.fntdata"/><Relationship Id="rId11" Type="http://schemas.openxmlformats.org/officeDocument/2006/relationships/slide" Target="slides/slide4.xml"/><Relationship Id="rId55" Type="http://schemas.openxmlformats.org/officeDocument/2006/relationships/font" Target="fonts/EBGaramond-boldItalic.fntdata"/><Relationship Id="rId10" Type="http://schemas.openxmlformats.org/officeDocument/2006/relationships/slide" Target="slides/slide3.xml"/><Relationship Id="rId54" Type="http://schemas.openxmlformats.org/officeDocument/2006/relationships/font" Target="fonts/EBGaramond-italic.fntdata"/><Relationship Id="rId13" Type="http://schemas.openxmlformats.org/officeDocument/2006/relationships/slide" Target="slides/slide6.xml"/><Relationship Id="rId57" Type="http://schemas.openxmlformats.org/officeDocument/2006/relationships/font" Target="fonts/BookAntiqua-bold.fntdata"/><Relationship Id="rId12" Type="http://schemas.openxmlformats.org/officeDocument/2006/relationships/slide" Target="slides/slide5.xml"/><Relationship Id="rId56" Type="http://schemas.openxmlformats.org/officeDocument/2006/relationships/font" Target="fonts/BookAntiqua-regular.fntdata"/><Relationship Id="rId15" Type="http://schemas.openxmlformats.org/officeDocument/2006/relationships/slide" Target="slides/slide8.xml"/><Relationship Id="rId59" Type="http://schemas.openxmlformats.org/officeDocument/2006/relationships/font" Target="fonts/BookAntiqua-boldItalic.fntdata"/><Relationship Id="rId14" Type="http://schemas.openxmlformats.org/officeDocument/2006/relationships/slide" Target="slides/slide7.xml"/><Relationship Id="rId58" Type="http://schemas.openxmlformats.org/officeDocument/2006/relationships/font" Target="fonts/BookAntiqua-italic.fnt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7"/>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4" name="Google Shape;4;n"/>
          <p:cNvSpPr txBox="1"/>
          <p:nvPr>
            <p:ph idx="10" type="dt"/>
          </p:nvPr>
        </p:nvSpPr>
        <p:spPr>
          <a:xfrm>
            <a:off x="3884612" y="0"/>
            <a:ext cx="2971800" cy="458787"/>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rgbClr val="000000"/>
                </a:solidFill>
                <a:latin typeface="Calibri"/>
                <a:ea typeface="Calibri"/>
                <a:cs typeface="Calibri"/>
                <a:sym typeface="Calibri"/>
              </a:defRPr>
            </a:lvl9pPr>
          </a:lstStyle>
          <a:p/>
        </p:txBody>
      </p:sp>
      <p:sp>
        <p:nvSpPr>
          <p:cNvPr id="8" name="Google Shape;8;n"/>
          <p:cNvSpPr txBox="1"/>
          <p:nvPr>
            <p:ph idx="12" type="sldNum"/>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785ec1f45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g3785ec1f457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9" name="Google Shape;33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IN"/>
              <a:t>Answer: A</a:t>
            </a:r>
            <a:endParaRPr/>
          </a:p>
        </p:txBody>
      </p:sp>
      <p:sp>
        <p:nvSpPr>
          <p:cNvPr id="340" name="Google Shape;340;p1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7" name="Google Shape;347;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IN"/>
              <a:t>Answer: A</a:t>
            </a:r>
            <a:endParaRPr/>
          </a:p>
        </p:txBody>
      </p:sp>
      <p:sp>
        <p:nvSpPr>
          <p:cNvPr id="348" name="Google Shape;348;p12: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1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5" name="Google Shape;355;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IN"/>
              <a:t>Answer: B</a:t>
            </a:r>
            <a:endParaRPr/>
          </a:p>
        </p:txBody>
      </p:sp>
      <p:sp>
        <p:nvSpPr>
          <p:cNvPr id="356" name="Google Shape;356;p13: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3" name="Google Shape;36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IN"/>
              <a:t>Answer: C</a:t>
            </a:r>
            <a:endParaRPr/>
          </a:p>
        </p:txBody>
      </p:sp>
      <p:sp>
        <p:nvSpPr>
          <p:cNvPr id="364" name="Google Shape;364;p14: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1" name="Google Shape;371;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IN"/>
              <a:t>Answer: D</a:t>
            </a:r>
            <a:endParaRPr/>
          </a:p>
        </p:txBody>
      </p:sp>
      <p:sp>
        <p:nvSpPr>
          <p:cNvPr id="372" name="Google Shape;372;p15: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9" name="Google Shape;379;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IN"/>
              <a:t>Answer: A</a:t>
            </a:r>
            <a:endParaRPr/>
          </a:p>
        </p:txBody>
      </p:sp>
      <p:sp>
        <p:nvSpPr>
          <p:cNvPr id="380" name="Google Shape;380;p16: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387" name="Google Shape;387;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IN"/>
              <a:t>Answer : b</a:t>
            </a:r>
            <a:endParaRPr/>
          </a:p>
        </p:txBody>
      </p:sp>
      <p:sp>
        <p:nvSpPr>
          <p:cNvPr id="388" name="Google Shape;388;p17: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785ec1f457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g3785ec1f457_0_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1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1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03" name="Google Shape;403;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IN"/>
              <a:t>Answer: D</a:t>
            </a:r>
            <a:endParaRPr/>
          </a:p>
        </p:txBody>
      </p:sp>
      <p:sp>
        <p:nvSpPr>
          <p:cNvPr id="404" name="Google Shape;404;p19: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p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2" name="Google Shape;412;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IN"/>
              <a:t>Answer: A</a:t>
            </a:r>
            <a:endParaRPr/>
          </a:p>
        </p:txBody>
      </p:sp>
      <p:sp>
        <p:nvSpPr>
          <p:cNvPr id="413" name="Google Shape;413;p20: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4</a:t>
            </a:r>
            <a:endParaRPr/>
          </a:p>
        </p:txBody>
      </p:sp>
      <p:sp>
        <p:nvSpPr>
          <p:cNvPr id="421" name="Google Shape;421;p2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IN"/>
              <a:t>2, 3</a:t>
            </a:r>
            <a:endParaRPr/>
          </a:p>
        </p:txBody>
      </p:sp>
      <p:sp>
        <p:nvSpPr>
          <p:cNvPr id="429" name="Google Shape;429;p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p2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2" name="Google Shape;452;p2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9" name="Google Shape;459;p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6" name="Google Shape;466;p2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5" name="Google Shape;475;p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83" name="Google Shape;483;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IN"/>
              <a:t>Answer: A</a:t>
            </a:r>
            <a:endParaRPr/>
          </a:p>
        </p:txBody>
      </p:sp>
      <p:sp>
        <p:nvSpPr>
          <p:cNvPr id="484" name="Google Shape;484;p30: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1" name="Google Shape;491;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IN"/>
              <a:t>Answer: C</a:t>
            </a:r>
            <a:endParaRPr/>
          </a:p>
        </p:txBody>
      </p:sp>
      <p:sp>
        <p:nvSpPr>
          <p:cNvPr id="492" name="Google Shape;492;p31: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76191d9f0c_0_2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99" name="Google Shape;499;g376191d9f0c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IN"/>
              <a:t>Answer: C</a:t>
            </a:r>
            <a:endParaRPr/>
          </a:p>
        </p:txBody>
      </p:sp>
      <p:sp>
        <p:nvSpPr>
          <p:cNvPr id="500" name="Google Shape;500;g376191d9f0c_0_28:notes"/>
          <p:cNvSpPr txBox="1"/>
          <p:nvPr/>
        </p:nvSpPr>
        <p:spPr>
          <a:xfrm>
            <a:off x="3884612" y="8685212"/>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376191d9f0c_0_2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507" name="Google Shape;507;g376191d9f0c_0_2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IN"/>
              <a:t>Answer: C</a:t>
            </a:r>
            <a:endParaRPr/>
          </a:p>
        </p:txBody>
      </p:sp>
      <p:sp>
        <p:nvSpPr>
          <p:cNvPr id="508" name="Google Shape;508;g376191d9f0c_0_22:notes"/>
          <p:cNvSpPr txBox="1"/>
          <p:nvPr/>
        </p:nvSpPr>
        <p:spPr>
          <a:xfrm>
            <a:off x="3884612" y="8685212"/>
            <a:ext cx="2971800" cy="4587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15" name="Google Shape;515;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IN"/>
              <a:t>Answer: B</a:t>
            </a:r>
            <a:endParaRPr/>
          </a:p>
        </p:txBody>
      </p:sp>
      <p:sp>
        <p:nvSpPr>
          <p:cNvPr id="516" name="Google Shape;516;p33: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524288"/>
            <a:headEnd len="sm" w="sm" type="none"/>
            <a:tailEnd len="sm" w="sm" type="none"/>
          </a:ln>
        </p:spPr>
      </p:sp>
      <p:sp>
        <p:nvSpPr>
          <p:cNvPr id="523" name="Google Shape;523;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IN"/>
              <a:t>Answer: A</a:t>
            </a:r>
            <a:endParaRPr/>
          </a:p>
        </p:txBody>
      </p:sp>
      <p:sp>
        <p:nvSpPr>
          <p:cNvPr id="524" name="Google Shape;524;p34: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3785ec1f457_0_26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1" name="Google Shape;531;g3785ec1f457_0_2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3785ec1f457_0_28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5" name="Google Shape;545;g3785ec1f457_0_2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3785ec1f457_0_2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2" name="Google Shape;552;g3785ec1f457_0_2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0" name="Google Shape;270;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IN"/>
              <a:t>Answer: A</a:t>
            </a:r>
            <a:endParaRPr/>
          </a:p>
        </p:txBody>
      </p:sp>
      <p:sp>
        <p:nvSpPr>
          <p:cNvPr id="271" name="Google Shape;271;p2: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9" name="Google Shape;559;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 name="Google Shape;27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IN"/>
              <a:t>Answer: D</a:t>
            </a:r>
            <a:endParaRPr/>
          </a:p>
        </p:txBody>
      </p:sp>
      <p:sp>
        <p:nvSpPr>
          <p:cNvPr id="279" name="Google Shape;279;p3: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4" name="Google Shape;29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IN"/>
              <a:t>Answer: 0, 6, 31</a:t>
            </a:r>
            <a:endParaRPr/>
          </a:p>
          <a:p>
            <a:pPr indent="0" lvl="0" marL="0" rtl="0" algn="l">
              <a:spcBef>
                <a:spcPts val="0"/>
              </a:spcBef>
              <a:spcAft>
                <a:spcPts val="0"/>
              </a:spcAft>
              <a:buSzPts val="1800"/>
              <a:buNone/>
            </a:pPr>
            <a:r>
              <a:rPr lang="en-IN"/>
              <a:t>Answer: 8</a:t>
            </a:r>
            <a:endParaRPr/>
          </a:p>
          <a:p>
            <a:pPr indent="0" lvl="0" marL="0" rtl="0" algn="l">
              <a:spcBef>
                <a:spcPts val="0"/>
              </a:spcBef>
              <a:spcAft>
                <a:spcPts val="0"/>
              </a:spcAft>
              <a:buSzPts val="1800"/>
              <a:buNone/>
            </a:pPr>
            <a:r>
              <a:rPr lang="en-IN"/>
              <a:t>Answer: 31</a:t>
            </a:r>
            <a:endParaRPr/>
          </a:p>
          <a:p>
            <a:pPr indent="0" lvl="0" marL="0" rtl="0" algn="l">
              <a:spcBef>
                <a:spcPts val="0"/>
              </a:spcBef>
              <a:spcAft>
                <a:spcPts val="0"/>
              </a:spcAft>
              <a:buNone/>
            </a:pPr>
            <a:r>
              <a:t/>
            </a:r>
            <a:endParaRPr/>
          </a:p>
        </p:txBody>
      </p:sp>
      <p:sp>
        <p:nvSpPr>
          <p:cNvPr id="295" name="Google Shape;295;p5: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2" name="Google Shape;30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IN"/>
              <a:t>Answer:A</a:t>
            </a:r>
            <a:endParaRPr/>
          </a:p>
        </p:txBody>
      </p:sp>
      <p:sp>
        <p:nvSpPr>
          <p:cNvPr id="303" name="Google Shape;303;p6: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a:solidFill>
                  <a:srgbClr val="000000"/>
                </a:solidFill>
                <a:latin typeface="Calibri"/>
                <a:ea typeface="Calibri"/>
                <a:cs typeface="Calibri"/>
                <a:sym typeface="Calibri"/>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0" name="Google Shape;31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IN"/>
              <a:t>Answer: B</a:t>
            </a:r>
            <a:endParaRPr/>
          </a:p>
        </p:txBody>
      </p:sp>
      <p:sp>
        <p:nvSpPr>
          <p:cNvPr id="311" name="Google Shape;311;p7:notes"/>
          <p:cNvSpPr txBox="1"/>
          <p:nvPr/>
        </p:nvSpPr>
        <p:spPr>
          <a:xfrm>
            <a:off x="3884612" y="8685212"/>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IN" sz="1200" u="none">
                <a:solidFill>
                  <a:srgbClr val="000000"/>
                </a:solidFill>
                <a:latin typeface="Calibri"/>
                <a:ea typeface="Calibri"/>
                <a:cs typeface="Calibri"/>
                <a:sym typeface="Calibri"/>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8.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5.png"/><Relationship Id="rId3" Type="http://schemas.openxmlformats.org/officeDocument/2006/relationships/image" Target="../media/image14.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6.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5" name="Shape 15"/>
        <p:cNvGrpSpPr/>
        <p:nvPr/>
      </p:nvGrpSpPr>
      <p:grpSpPr>
        <a:xfrm>
          <a:off x="0" y="0"/>
          <a:ext cx="0" cy="0"/>
          <a:chOff x="0" y="0"/>
          <a:chExt cx="0" cy="0"/>
        </a:xfrm>
      </p:grpSpPr>
      <p:sp>
        <p:nvSpPr>
          <p:cNvPr id="16" name="Google Shape;16;p3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37"/>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18" name="Google Shape;18;p3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3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3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72" name="Shape 72"/>
        <p:cNvGrpSpPr/>
        <p:nvPr/>
      </p:nvGrpSpPr>
      <p:grpSpPr>
        <a:xfrm>
          <a:off x="0" y="0"/>
          <a:ext cx="0" cy="0"/>
          <a:chOff x="0" y="0"/>
          <a:chExt cx="0" cy="0"/>
        </a:xfrm>
      </p:grpSpPr>
      <p:sp>
        <p:nvSpPr>
          <p:cNvPr id="73" name="Google Shape;73;p48"/>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45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74" name="Google Shape;74;p48"/>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75" name="Google Shape;75;p48"/>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48"/>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48"/>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2" name="Shape 82"/>
        <p:cNvGrpSpPr/>
        <p:nvPr/>
      </p:nvGrpSpPr>
      <p:grpSpPr>
        <a:xfrm>
          <a:off x="0" y="0"/>
          <a:ext cx="0" cy="0"/>
          <a:chOff x="0" y="0"/>
          <a:chExt cx="0" cy="0"/>
        </a:xfrm>
      </p:grpSpPr>
      <p:sp>
        <p:nvSpPr>
          <p:cNvPr id="83" name="Google Shape;83;p39"/>
          <p:cNvSpPr txBox="1"/>
          <p:nvPr>
            <p:ph type="title"/>
          </p:nvPr>
        </p:nvSpPr>
        <p:spPr>
          <a:xfrm>
            <a:off x="311700" y="593367"/>
            <a:ext cx="8520600" cy="763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2800"/>
              <a:buFont typeface="Calibri"/>
              <a:buNone/>
              <a:defRPr/>
            </a:lvl1pPr>
            <a:lvl2pPr lvl="1" algn="l">
              <a:lnSpc>
                <a:spcPct val="100000"/>
              </a:lnSpc>
              <a:spcBef>
                <a:spcPts val="0"/>
              </a:spcBef>
              <a:spcAft>
                <a:spcPts val="0"/>
              </a:spcAft>
              <a:buClr>
                <a:schemeClr val="dk1"/>
              </a:buClr>
              <a:buSzPts val="2800"/>
              <a:buFont typeface="Calibri"/>
              <a:buNone/>
              <a:defRPr/>
            </a:lvl2pPr>
            <a:lvl3pPr lvl="2" algn="l">
              <a:lnSpc>
                <a:spcPct val="100000"/>
              </a:lnSpc>
              <a:spcBef>
                <a:spcPts val="0"/>
              </a:spcBef>
              <a:spcAft>
                <a:spcPts val="0"/>
              </a:spcAft>
              <a:buClr>
                <a:schemeClr val="dk1"/>
              </a:buClr>
              <a:buSzPts val="2800"/>
              <a:buFont typeface="Calibri"/>
              <a:buNone/>
              <a:defRPr/>
            </a:lvl3pPr>
            <a:lvl4pPr lvl="3" algn="l">
              <a:lnSpc>
                <a:spcPct val="100000"/>
              </a:lnSpc>
              <a:spcBef>
                <a:spcPts val="0"/>
              </a:spcBef>
              <a:spcAft>
                <a:spcPts val="0"/>
              </a:spcAft>
              <a:buClr>
                <a:schemeClr val="dk1"/>
              </a:buClr>
              <a:buSzPts val="2800"/>
              <a:buFont typeface="Calibri"/>
              <a:buNone/>
              <a:defRPr/>
            </a:lvl4pPr>
            <a:lvl5pPr lvl="4" algn="l">
              <a:lnSpc>
                <a:spcPct val="100000"/>
              </a:lnSpc>
              <a:spcBef>
                <a:spcPts val="0"/>
              </a:spcBef>
              <a:spcAft>
                <a:spcPts val="0"/>
              </a:spcAft>
              <a:buClr>
                <a:schemeClr val="dk1"/>
              </a:buClr>
              <a:buSzPts val="2800"/>
              <a:buFont typeface="Calibri"/>
              <a:buNone/>
              <a:defRPr/>
            </a:lvl5pPr>
            <a:lvl6pPr lvl="5" algn="l">
              <a:lnSpc>
                <a:spcPct val="100000"/>
              </a:lnSpc>
              <a:spcBef>
                <a:spcPts val="0"/>
              </a:spcBef>
              <a:spcAft>
                <a:spcPts val="0"/>
              </a:spcAft>
              <a:buClr>
                <a:schemeClr val="dk1"/>
              </a:buClr>
              <a:buSzPts val="2800"/>
              <a:buFont typeface="Calibri"/>
              <a:buNone/>
              <a:defRPr/>
            </a:lvl6pPr>
            <a:lvl7pPr lvl="6" algn="l">
              <a:lnSpc>
                <a:spcPct val="100000"/>
              </a:lnSpc>
              <a:spcBef>
                <a:spcPts val="0"/>
              </a:spcBef>
              <a:spcAft>
                <a:spcPts val="0"/>
              </a:spcAft>
              <a:buClr>
                <a:schemeClr val="dk1"/>
              </a:buClr>
              <a:buSzPts val="2800"/>
              <a:buFont typeface="Calibri"/>
              <a:buNone/>
              <a:defRPr/>
            </a:lvl7pPr>
            <a:lvl8pPr lvl="7" algn="l">
              <a:lnSpc>
                <a:spcPct val="100000"/>
              </a:lnSpc>
              <a:spcBef>
                <a:spcPts val="0"/>
              </a:spcBef>
              <a:spcAft>
                <a:spcPts val="0"/>
              </a:spcAft>
              <a:buClr>
                <a:schemeClr val="dk1"/>
              </a:buClr>
              <a:buSzPts val="2800"/>
              <a:buFont typeface="Calibri"/>
              <a:buNone/>
              <a:defRPr/>
            </a:lvl8pPr>
            <a:lvl9pPr lvl="8" algn="l">
              <a:lnSpc>
                <a:spcPct val="100000"/>
              </a:lnSpc>
              <a:spcBef>
                <a:spcPts val="0"/>
              </a:spcBef>
              <a:spcAft>
                <a:spcPts val="0"/>
              </a:spcAft>
              <a:buClr>
                <a:schemeClr val="dk1"/>
              </a:buClr>
              <a:buSzPts val="2800"/>
              <a:buFont typeface="Calibri"/>
              <a:buNone/>
              <a:defRPr/>
            </a:lvl9pPr>
          </a:lstStyle>
          <a:p/>
        </p:txBody>
      </p:sp>
      <p:sp>
        <p:nvSpPr>
          <p:cNvPr id="84" name="Google Shape;84;p39"/>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lvl1pPr>
            <a:lvl2pPr indent="-317500" lvl="1" marL="914400" algn="l">
              <a:lnSpc>
                <a:spcPct val="115000"/>
              </a:lnSpc>
              <a:spcBef>
                <a:spcPts val="1600"/>
              </a:spcBef>
              <a:spcAft>
                <a:spcPts val="0"/>
              </a:spcAft>
              <a:buClr>
                <a:schemeClr val="dk1"/>
              </a:buClr>
              <a:buSzPts val="1400"/>
              <a:buChar char="○"/>
              <a:defRPr/>
            </a:lvl2pPr>
            <a:lvl3pPr indent="-317500" lvl="2" marL="1371600" algn="l">
              <a:lnSpc>
                <a:spcPct val="115000"/>
              </a:lnSpc>
              <a:spcBef>
                <a:spcPts val="1600"/>
              </a:spcBef>
              <a:spcAft>
                <a:spcPts val="0"/>
              </a:spcAft>
              <a:buClr>
                <a:schemeClr val="dk1"/>
              </a:buClr>
              <a:buSzPts val="1400"/>
              <a:buChar char="■"/>
              <a:defRPr/>
            </a:lvl3pPr>
            <a:lvl4pPr indent="-317500" lvl="3" marL="1828800" algn="l">
              <a:lnSpc>
                <a:spcPct val="115000"/>
              </a:lnSpc>
              <a:spcBef>
                <a:spcPts val="1600"/>
              </a:spcBef>
              <a:spcAft>
                <a:spcPts val="0"/>
              </a:spcAft>
              <a:buClr>
                <a:schemeClr val="dk1"/>
              </a:buClr>
              <a:buSzPts val="1400"/>
              <a:buChar char="●"/>
              <a:defRPr/>
            </a:lvl4pPr>
            <a:lvl5pPr indent="-317500" lvl="4" marL="2286000" algn="l">
              <a:lnSpc>
                <a:spcPct val="115000"/>
              </a:lnSpc>
              <a:spcBef>
                <a:spcPts val="1600"/>
              </a:spcBef>
              <a:spcAft>
                <a:spcPts val="0"/>
              </a:spcAft>
              <a:buClr>
                <a:schemeClr val="dk1"/>
              </a:buClr>
              <a:buSzPts val="1400"/>
              <a:buChar char="○"/>
              <a:defRPr/>
            </a:lvl5pPr>
            <a:lvl6pPr indent="-317500" lvl="5" marL="2743200" algn="l">
              <a:lnSpc>
                <a:spcPct val="115000"/>
              </a:lnSpc>
              <a:spcBef>
                <a:spcPts val="1600"/>
              </a:spcBef>
              <a:spcAft>
                <a:spcPts val="0"/>
              </a:spcAft>
              <a:buClr>
                <a:schemeClr val="dk1"/>
              </a:buClr>
              <a:buSzPts val="1400"/>
              <a:buChar char="■"/>
              <a:defRPr/>
            </a:lvl6pPr>
            <a:lvl7pPr indent="-317500" lvl="6" marL="3200400" algn="l">
              <a:lnSpc>
                <a:spcPct val="115000"/>
              </a:lnSpc>
              <a:spcBef>
                <a:spcPts val="1600"/>
              </a:spcBef>
              <a:spcAft>
                <a:spcPts val="0"/>
              </a:spcAft>
              <a:buClr>
                <a:schemeClr val="dk1"/>
              </a:buClr>
              <a:buSzPts val="1400"/>
              <a:buChar char="●"/>
              <a:defRPr/>
            </a:lvl7pPr>
            <a:lvl8pPr indent="-317500" lvl="7" marL="3657600" algn="l">
              <a:lnSpc>
                <a:spcPct val="115000"/>
              </a:lnSpc>
              <a:spcBef>
                <a:spcPts val="1600"/>
              </a:spcBef>
              <a:spcAft>
                <a:spcPts val="0"/>
              </a:spcAft>
              <a:buClr>
                <a:schemeClr val="dk1"/>
              </a:buClr>
              <a:buSzPts val="1400"/>
              <a:buChar char="○"/>
              <a:defRPr/>
            </a:lvl8pPr>
            <a:lvl9pPr indent="-317500" lvl="8" marL="4114800" algn="l">
              <a:lnSpc>
                <a:spcPct val="115000"/>
              </a:lnSpc>
              <a:spcBef>
                <a:spcPts val="1600"/>
              </a:spcBef>
              <a:spcAft>
                <a:spcPts val="1600"/>
              </a:spcAft>
              <a:buClr>
                <a:schemeClr val="dk1"/>
              </a:buClr>
              <a:buSzPts val="1400"/>
              <a:buChar char="■"/>
              <a:defRPr/>
            </a:lvl9pPr>
          </a:lstStyle>
          <a:p/>
        </p:txBody>
      </p:sp>
      <p:sp>
        <p:nvSpPr>
          <p:cNvPr id="85" name="Google Shape;85;p39"/>
          <p:cNvSpPr txBox="1"/>
          <p:nvPr>
            <p:ph idx="12" type="sldNum"/>
          </p:nvPr>
        </p:nvSpPr>
        <p:spPr>
          <a:xfrm>
            <a:off x="8472487" y="6218237"/>
            <a:ext cx="549275" cy="523875"/>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44546A"/>
              </a:buClr>
              <a:buSzPts val="1000"/>
              <a:buFont typeface="Arial"/>
              <a:buNone/>
              <a:defRPr b="0" i="0" sz="1000" u="none">
                <a:solidFill>
                  <a:srgbClr val="44546A"/>
                </a:solidFill>
                <a:latin typeface="Arial"/>
                <a:ea typeface="Arial"/>
                <a:cs typeface="Arial"/>
                <a:sym typeface="Arial"/>
              </a:defRPr>
            </a:lvl1pPr>
            <a:lvl2pPr indent="0" lvl="1" marL="0" marR="0" algn="r">
              <a:lnSpc>
                <a:spcPct val="100000"/>
              </a:lnSpc>
              <a:spcBef>
                <a:spcPts val="0"/>
              </a:spcBef>
              <a:spcAft>
                <a:spcPts val="0"/>
              </a:spcAft>
              <a:buClr>
                <a:srgbClr val="44546A"/>
              </a:buClr>
              <a:buSzPts val="1000"/>
              <a:buFont typeface="Arial"/>
              <a:buNone/>
              <a:defRPr b="0" i="0" sz="1000" u="none">
                <a:solidFill>
                  <a:srgbClr val="44546A"/>
                </a:solidFill>
                <a:latin typeface="Arial"/>
                <a:ea typeface="Arial"/>
                <a:cs typeface="Arial"/>
                <a:sym typeface="Arial"/>
              </a:defRPr>
            </a:lvl2pPr>
            <a:lvl3pPr indent="0" lvl="2" marL="0" marR="0" algn="r">
              <a:lnSpc>
                <a:spcPct val="100000"/>
              </a:lnSpc>
              <a:spcBef>
                <a:spcPts val="0"/>
              </a:spcBef>
              <a:spcAft>
                <a:spcPts val="0"/>
              </a:spcAft>
              <a:buClr>
                <a:srgbClr val="44546A"/>
              </a:buClr>
              <a:buSzPts val="1000"/>
              <a:buFont typeface="Arial"/>
              <a:buNone/>
              <a:defRPr b="0" i="0" sz="1000" u="none">
                <a:solidFill>
                  <a:srgbClr val="44546A"/>
                </a:solidFill>
                <a:latin typeface="Arial"/>
                <a:ea typeface="Arial"/>
                <a:cs typeface="Arial"/>
                <a:sym typeface="Arial"/>
              </a:defRPr>
            </a:lvl3pPr>
            <a:lvl4pPr indent="0" lvl="3" marL="0" marR="0" algn="r">
              <a:lnSpc>
                <a:spcPct val="100000"/>
              </a:lnSpc>
              <a:spcBef>
                <a:spcPts val="0"/>
              </a:spcBef>
              <a:spcAft>
                <a:spcPts val="0"/>
              </a:spcAft>
              <a:buClr>
                <a:srgbClr val="44546A"/>
              </a:buClr>
              <a:buSzPts val="1000"/>
              <a:buFont typeface="Arial"/>
              <a:buNone/>
              <a:defRPr b="0" i="0" sz="1000" u="none">
                <a:solidFill>
                  <a:srgbClr val="44546A"/>
                </a:solidFill>
                <a:latin typeface="Arial"/>
                <a:ea typeface="Arial"/>
                <a:cs typeface="Arial"/>
                <a:sym typeface="Arial"/>
              </a:defRPr>
            </a:lvl4pPr>
            <a:lvl5pPr indent="0" lvl="4" marL="0" marR="0" algn="r">
              <a:lnSpc>
                <a:spcPct val="100000"/>
              </a:lnSpc>
              <a:spcBef>
                <a:spcPts val="0"/>
              </a:spcBef>
              <a:spcAft>
                <a:spcPts val="0"/>
              </a:spcAft>
              <a:buClr>
                <a:srgbClr val="44546A"/>
              </a:buClr>
              <a:buSzPts val="1000"/>
              <a:buFont typeface="Arial"/>
              <a:buNone/>
              <a:defRPr b="0" i="0" sz="1000" u="none">
                <a:solidFill>
                  <a:srgbClr val="44546A"/>
                </a:solidFill>
                <a:latin typeface="Arial"/>
                <a:ea typeface="Arial"/>
                <a:cs typeface="Arial"/>
                <a:sym typeface="Arial"/>
              </a:defRPr>
            </a:lvl5pPr>
            <a:lvl6pPr indent="0" lvl="5" marL="0" marR="0" algn="r">
              <a:lnSpc>
                <a:spcPct val="100000"/>
              </a:lnSpc>
              <a:spcBef>
                <a:spcPts val="0"/>
              </a:spcBef>
              <a:spcAft>
                <a:spcPts val="0"/>
              </a:spcAft>
              <a:buClr>
                <a:srgbClr val="44546A"/>
              </a:buClr>
              <a:buSzPts val="1000"/>
              <a:buFont typeface="Arial"/>
              <a:buNone/>
              <a:defRPr b="0" i="0" sz="1000" u="none">
                <a:solidFill>
                  <a:srgbClr val="44546A"/>
                </a:solidFill>
                <a:latin typeface="Arial"/>
                <a:ea typeface="Arial"/>
                <a:cs typeface="Arial"/>
                <a:sym typeface="Arial"/>
              </a:defRPr>
            </a:lvl6pPr>
            <a:lvl7pPr indent="0" lvl="6" marL="0" marR="0" algn="r">
              <a:lnSpc>
                <a:spcPct val="100000"/>
              </a:lnSpc>
              <a:spcBef>
                <a:spcPts val="0"/>
              </a:spcBef>
              <a:spcAft>
                <a:spcPts val="0"/>
              </a:spcAft>
              <a:buClr>
                <a:srgbClr val="44546A"/>
              </a:buClr>
              <a:buSzPts val="1000"/>
              <a:buFont typeface="Arial"/>
              <a:buNone/>
              <a:defRPr b="0" i="0" sz="1000" u="none">
                <a:solidFill>
                  <a:srgbClr val="44546A"/>
                </a:solidFill>
                <a:latin typeface="Arial"/>
                <a:ea typeface="Arial"/>
                <a:cs typeface="Arial"/>
                <a:sym typeface="Arial"/>
              </a:defRPr>
            </a:lvl7pPr>
            <a:lvl8pPr indent="0" lvl="7" marL="0" marR="0" algn="r">
              <a:lnSpc>
                <a:spcPct val="100000"/>
              </a:lnSpc>
              <a:spcBef>
                <a:spcPts val="0"/>
              </a:spcBef>
              <a:spcAft>
                <a:spcPts val="0"/>
              </a:spcAft>
              <a:buClr>
                <a:srgbClr val="44546A"/>
              </a:buClr>
              <a:buSzPts val="1000"/>
              <a:buFont typeface="Arial"/>
              <a:buNone/>
              <a:defRPr b="0" i="0" sz="1000" u="none">
                <a:solidFill>
                  <a:srgbClr val="44546A"/>
                </a:solidFill>
                <a:latin typeface="Arial"/>
                <a:ea typeface="Arial"/>
                <a:cs typeface="Arial"/>
                <a:sym typeface="Arial"/>
              </a:defRPr>
            </a:lvl8pPr>
            <a:lvl9pPr indent="0" lvl="8" marL="0" marR="0" algn="r">
              <a:lnSpc>
                <a:spcPct val="100000"/>
              </a:lnSpc>
              <a:spcBef>
                <a:spcPts val="0"/>
              </a:spcBef>
              <a:spcAft>
                <a:spcPts val="0"/>
              </a:spcAft>
              <a:buClr>
                <a:srgbClr val="44546A"/>
              </a:buClr>
              <a:buSzPts val="1000"/>
              <a:buFont typeface="Arial"/>
              <a:buNone/>
              <a:defRPr b="0" i="0" sz="1000" u="none">
                <a:solidFill>
                  <a:srgbClr val="44546A"/>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3" name="Shape 93"/>
        <p:cNvGrpSpPr/>
        <p:nvPr/>
      </p:nvGrpSpPr>
      <p:grpSpPr>
        <a:xfrm>
          <a:off x="0" y="0"/>
          <a:ext cx="0" cy="0"/>
          <a:chOff x="0" y="0"/>
          <a:chExt cx="0" cy="0"/>
        </a:xfrm>
      </p:grpSpPr>
      <p:sp>
        <p:nvSpPr>
          <p:cNvPr id="94" name="Google Shape;94;g3785ec1f457_0_301"/>
          <p:cNvSpPr txBox="1"/>
          <p:nvPr>
            <p:ph type="title"/>
          </p:nvPr>
        </p:nvSpPr>
        <p:spPr>
          <a:xfrm>
            <a:off x="457200" y="0"/>
            <a:ext cx="8229600" cy="1600200"/>
          </a:xfrm>
          <a:prstGeom prst="rect">
            <a:avLst/>
          </a:prstGeom>
          <a:noFill/>
          <a:ln>
            <a:noFill/>
          </a:ln>
        </p:spPr>
        <p:txBody>
          <a:bodyPr anchorCtr="0" anchor="b" bIns="45700" lIns="91425" spcFirstLastPara="1" rIns="91425" wrap="square" tIns="45700">
            <a:noAutofit/>
          </a:bodyPr>
          <a:lstStyle>
            <a:lvl1pPr lvl="0" algn="ctr">
              <a:lnSpc>
                <a:spcPct val="322222"/>
              </a:lnSpc>
              <a:spcBef>
                <a:spcPts val="0"/>
              </a:spcBef>
              <a:spcAft>
                <a:spcPts val="0"/>
              </a:spcAft>
              <a:buClr>
                <a:schemeClr val="dk2"/>
              </a:buClr>
              <a:buSzPts val="1800"/>
              <a:buFont typeface="Arial Black"/>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g3785ec1f457_0_301"/>
          <p:cNvSpPr txBox="1"/>
          <p:nvPr>
            <p:ph idx="1" type="body"/>
          </p:nvPr>
        </p:nvSpPr>
        <p:spPr>
          <a:xfrm>
            <a:off x="457200" y="1600203"/>
            <a:ext cx="8229600" cy="45261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rgbClr val="7F7F7F"/>
              </a:buClr>
              <a:buSzPts val="1800"/>
              <a:buChar char="•"/>
              <a:defRPr/>
            </a:lvl1pPr>
            <a:lvl2pPr indent="-342900" lvl="1" marL="914400" algn="l">
              <a:lnSpc>
                <a:spcPct val="100000"/>
              </a:lnSpc>
              <a:spcBef>
                <a:spcPts val="360"/>
              </a:spcBef>
              <a:spcAft>
                <a:spcPts val="0"/>
              </a:spcAft>
              <a:buClr>
                <a:srgbClr val="7F7F7F"/>
              </a:buClr>
              <a:buSzPts val="1800"/>
              <a:buChar char="o"/>
              <a:defRPr/>
            </a:lvl2pPr>
            <a:lvl3pPr indent="-342900" lvl="2" marL="1371600" algn="l">
              <a:lnSpc>
                <a:spcPct val="100000"/>
              </a:lnSpc>
              <a:spcBef>
                <a:spcPts val="360"/>
              </a:spcBef>
              <a:spcAft>
                <a:spcPts val="0"/>
              </a:spcAft>
              <a:buClr>
                <a:srgbClr val="7F7F7F"/>
              </a:buClr>
              <a:buSzPts val="1800"/>
              <a:buChar char="•"/>
              <a:defRPr/>
            </a:lvl3pPr>
            <a:lvl4pPr indent="-342900" lvl="3" marL="1828800" algn="l">
              <a:lnSpc>
                <a:spcPct val="100000"/>
              </a:lnSpc>
              <a:spcBef>
                <a:spcPts val="360"/>
              </a:spcBef>
              <a:spcAft>
                <a:spcPts val="0"/>
              </a:spcAft>
              <a:buClr>
                <a:srgbClr val="7F7F7F"/>
              </a:buClr>
              <a:buSzPts val="1800"/>
              <a:buChar char="o"/>
              <a:defRPr/>
            </a:lvl4pPr>
            <a:lvl5pPr indent="-330200" lvl="4" marL="2286000" algn="l">
              <a:lnSpc>
                <a:spcPct val="100000"/>
              </a:lnSpc>
              <a:spcBef>
                <a:spcPts val="320"/>
              </a:spcBef>
              <a:spcAft>
                <a:spcPts val="0"/>
              </a:spcAft>
              <a:buClr>
                <a:srgbClr val="7F7F7F"/>
              </a:buClr>
              <a:buSzPts val="1600"/>
              <a:buChar char="•"/>
              <a:defRPr/>
            </a:lvl5pPr>
            <a:lvl6pPr indent="-330200" lvl="5" marL="2743200" algn="l">
              <a:lnSpc>
                <a:spcPct val="100000"/>
              </a:lnSpc>
              <a:spcBef>
                <a:spcPts val="320"/>
              </a:spcBef>
              <a:spcAft>
                <a:spcPts val="0"/>
              </a:spcAft>
              <a:buClr>
                <a:srgbClr val="7F7F7F"/>
              </a:buClr>
              <a:buSzPts val="1600"/>
              <a:buChar char="o"/>
              <a:defRPr/>
            </a:lvl6pPr>
            <a:lvl7pPr indent="-330200" lvl="6" marL="3200400" algn="l">
              <a:lnSpc>
                <a:spcPct val="100000"/>
              </a:lnSpc>
              <a:spcBef>
                <a:spcPts val="320"/>
              </a:spcBef>
              <a:spcAft>
                <a:spcPts val="0"/>
              </a:spcAft>
              <a:buClr>
                <a:srgbClr val="7F7F7F"/>
              </a:buClr>
              <a:buSzPts val="1600"/>
              <a:buChar char="•"/>
              <a:defRPr/>
            </a:lvl7pPr>
            <a:lvl8pPr indent="-330200" lvl="7" marL="3657600" algn="l">
              <a:lnSpc>
                <a:spcPct val="100000"/>
              </a:lnSpc>
              <a:spcBef>
                <a:spcPts val="320"/>
              </a:spcBef>
              <a:spcAft>
                <a:spcPts val="0"/>
              </a:spcAft>
              <a:buClr>
                <a:srgbClr val="7F7F7F"/>
              </a:buClr>
              <a:buSzPts val="1600"/>
              <a:buChar char="o"/>
              <a:defRPr/>
            </a:lvl8pPr>
            <a:lvl9pPr indent="-330200" lvl="8" marL="4114800" algn="l">
              <a:lnSpc>
                <a:spcPct val="100000"/>
              </a:lnSpc>
              <a:spcBef>
                <a:spcPts val="320"/>
              </a:spcBef>
              <a:spcAft>
                <a:spcPts val="0"/>
              </a:spcAft>
              <a:buClr>
                <a:srgbClr val="7F7F7F"/>
              </a:buClr>
              <a:buSzPts val="1600"/>
              <a:buFont typeface="Arial"/>
              <a:buChar char="•"/>
              <a:defRPr/>
            </a:lvl9pPr>
          </a:lstStyle>
          <a:p/>
        </p:txBody>
      </p:sp>
      <p:sp>
        <p:nvSpPr>
          <p:cNvPr id="96" name="Google Shape;96;g3785ec1f457_0_301"/>
          <p:cNvSpPr txBox="1"/>
          <p:nvPr>
            <p:ph idx="10" type="dt"/>
          </p:nvPr>
        </p:nvSpPr>
        <p:spPr>
          <a:xfrm>
            <a:off x="6363347" y="6356353"/>
            <a:ext cx="2085900" cy="365100"/>
          </a:xfrm>
          <a:prstGeom prst="rect">
            <a:avLst/>
          </a:prstGeom>
          <a:noFill/>
          <a:ln>
            <a:noFill/>
          </a:ln>
        </p:spPr>
        <p:txBody>
          <a:bodyPr anchorCtr="0" anchor="ctr" bIns="45700" lIns="91425" spcFirstLastPara="1" rIns="45700" wrap="square" tIns="45700">
            <a:noAutofit/>
          </a:bodyPr>
          <a:lstStyle>
            <a:lvl1pPr lvl="0" marR="0" algn="r">
              <a:lnSpc>
                <a:spcPct val="100000"/>
              </a:lnSpc>
              <a:spcBef>
                <a:spcPts val="0"/>
              </a:spcBef>
              <a:spcAft>
                <a:spcPts val="0"/>
              </a:spcAft>
              <a:buClr>
                <a:schemeClr val="dk1"/>
              </a:buClr>
              <a:buSzPts val="1400"/>
              <a:buFont typeface="EB Garamond"/>
              <a:buNone/>
              <a:defRPr b="0" i="0" sz="1800" u="none" cap="none" strike="noStrike">
                <a:solidFill>
                  <a:schemeClr val="dk1"/>
                </a:solidFill>
                <a:latin typeface="EB Garamond"/>
                <a:ea typeface="EB Garamond"/>
                <a:cs typeface="EB Garamond"/>
                <a:sym typeface="EB Garamond"/>
              </a:defRPr>
            </a:lvl1pPr>
            <a:lvl2pPr lvl="1" marR="0" algn="l">
              <a:lnSpc>
                <a:spcPct val="100000"/>
              </a:lnSpc>
              <a:spcBef>
                <a:spcPts val="0"/>
              </a:spcBef>
              <a:spcAft>
                <a:spcPts val="0"/>
              </a:spcAft>
              <a:buClr>
                <a:schemeClr val="dk1"/>
              </a:buClr>
              <a:buSzPts val="1400"/>
              <a:buFont typeface="EB Garamond"/>
              <a:buNone/>
              <a:defRPr b="0" i="0" sz="1800" u="none" cap="none" strike="noStrike">
                <a:solidFill>
                  <a:schemeClr val="dk1"/>
                </a:solidFill>
                <a:latin typeface="EB Garamond"/>
                <a:ea typeface="EB Garamond"/>
                <a:cs typeface="EB Garamond"/>
                <a:sym typeface="EB Garamond"/>
              </a:defRPr>
            </a:lvl2pPr>
            <a:lvl3pPr lvl="2" marR="0" algn="l">
              <a:lnSpc>
                <a:spcPct val="100000"/>
              </a:lnSpc>
              <a:spcBef>
                <a:spcPts val="0"/>
              </a:spcBef>
              <a:spcAft>
                <a:spcPts val="0"/>
              </a:spcAft>
              <a:buClr>
                <a:schemeClr val="dk1"/>
              </a:buClr>
              <a:buSzPts val="1400"/>
              <a:buFont typeface="EB Garamond"/>
              <a:buNone/>
              <a:defRPr b="0" i="0" sz="1800" u="none" cap="none" strike="noStrike">
                <a:solidFill>
                  <a:schemeClr val="dk1"/>
                </a:solidFill>
                <a:latin typeface="EB Garamond"/>
                <a:ea typeface="EB Garamond"/>
                <a:cs typeface="EB Garamond"/>
                <a:sym typeface="EB Garamond"/>
              </a:defRPr>
            </a:lvl3pPr>
            <a:lvl4pPr lvl="3" marR="0" algn="l">
              <a:lnSpc>
                <a:spcPct val="100000"/>
              </a:lnSpc>
              <a:spcBef>
                <a:spcPts val="0"/>
              </a:spcBef>
              <a:spcAft>
                <a:spcPts val="0"/>
              </a:spcAft>
              <a:buClr>
                <a:schemeClr val="dk1"/>
              </a:buClr>
              <a:buSzPts val="1400"/>
              <a:buFont typeface="EB Garamond"/>
              <a:buNone/>
              <a:defRPr b="0" i="0" sz="1800" u="none" cap="none" strike="noStrike">
                <a:solidFill>
                  <a:schemeClr val="dk1"/>
                </a:solidFill>
                <a:latin typeface="EB Garamond"/>
                <a:ea typeface="EB Garamond"/>
                <a:cs typeface="EB Garamond"/>
                <a:sym typeface="EB Garamond"/>
              </a:defRPr>
            </a:lvl4pPr>
            <a:lvl5pPr lvl="4" marR="0" algn="l">
              <a:lnSpc>
                <a:spcPct val="100000"/>
              </a:lnSpc>
              <a:spcBef>
                <a:spcPts val="0"/>
              </a:spcBef>
              <a:spcAft>
                <a:spcPts val="0"/>
              </a:spcAft>
              <a:buClr>
                <a:schemeClr val="dk1"/>
              </a:buClr>
              <a:buSzPts val="1400"/>
              <a:buFont typeface="EB Garamond"/>
              <a:buNone/>
              <a:defRPr b="0" i="0" sz="1800" u="none" cap="none" strike="noStrike">
                <a:solidFill>
                  <a:schemeClr val="dk1"/>
                </a:solidFill>
                <a:latin typeface="EB Garamond"/>
                <a:ea typeface="EB Garamond"/>
                <a:cs typeface="EB Garamond"/>
                <a:sym typeface="EB Garamond"/>
              </a:defRPr>
            </a:lvl5pPr>
            <a:lvl6pPr lvl="5" marR="0" algn="l">
              <a:lnSpc>
                <a:spcPct val="100000"/>
              </a:lnSpc>
              <a:spcBef>
                <a:spcPts val="0"/>
              </a:spcBef>
              <a:spcAft>
                <a:spcPts val="0"/>
              </a:spcAft>
              <a:buClr>
                <a:schemeClr val="dk1"/>
              </a:buClr>
              <a:buSzPts val="1400"/>
              <a:buFont typeface="EB Garamond"/>
              <a:buNone/>
              <a:defRPr b="0" i="0" sz="1800" u="none" cap="none" strike="noStrike">
                <a:solidFill>
                  <a:schemeClr val="dk1"/>
                </a:solidFill>
                <a:latin typeface="EB Garamond"/>
                <a:ea typeface="EB Garamond"/>
                <a:cs typeface="EB Garamond"/>
                <a:sym typeface="EB Garamond"/>
              </a:defRPr>
            </a:lvl6pPr>
            <a:lvl7pPr lvl="6" marR="0" algn="l">
              <a:lnSpc>
                <a:spcPct val="100000"/>
              </a:lnSpc>
              <a:spcBef>
                <a:spcPts val="0"/>
              </a:spcBef>
              <a:spcAft>
                <a:spcPts val="0"/>
              </a:spcAft>
              <a:buClr>
                <a:schemeClr val="dk1"/>
              </a:buClr>
              <a:buSzPts val="1400"/>
              <a:buFont typeface="EB Garamond"/>
              <a:buNone/>
              <a:defRPr b="0" i="0" sz="1800" u="none" cap="none" strike="noStrike">
                <a:solidFill>
                  <a:schemeClr val="dk1"/>
                </a:solidFill>
                <a:latin typeface="EB Garamond"/>
                <a:ea typeface="EB Garamond"/>
                <a:cs typeface="EB Garamond"/>
                <a:sym typeface="EB Garamond"/>
              </a:defRPr>
            </a:lvl7pPr>
            <a:lvl8pPr lvl="7" marR="0" algn="l">
              <a:lnSpc>
                <a:spcPct val="100000"/>
              </a:lnSpc>
              <a:spcBef>
                <a:spcPts val="0"/>
              </a:spcBef>
              <a:spcAft>
                <a:spcPts val="0"/>
              </a:spcAft>
              <a:buClr>
                <a:schemeClr val="dk1"/>
              </a:buClr>
              <a:buSzPts val="1400"/>
              <a:buFont typeface="EB Garamond"/>
              <a:buNone/>
              <a:defRPr b="0" i="0" sz="1800" u="none" cap="none" strike="noStrike">
                <a:solidFill>
                  <a:schemeClr val="dk1"/>
                </a:solidFill>
                <a:latin typeface="EB Garamond"/>
                <a:ea typeface="EB Garamond"/>
                <a:cs typeface="EB Garamond"/>
                <a:sym typeface="EB Garamond"/>
              </a:defRPr>
            </a:lvl8pPr>
            <a:lvl9pPr lvl="8" marR="0" algn="l">
              <a:lnSpc>
                <a:spcPct val="100000"/>
              </a:lnSpc>
              <a:spcBef>
                <a:spcPts val="0"/>
              </a:spcBef>
              <a:spcAft>
                <a:spcPts val="0"/>
              </a:spcAft>
              <a:buClr>
                <a:schemeClr val="dk1"/>
              </a:buClr>
              <a:buSzPts val="1400"/>
              <a:buFont typeface="EB Garamond"/>
              <a:buNone/>
              <a:defRPr b="0" i="0" sz="1800" u="none" cap="none" strike="noStrike">
                <a:solidFill>
                  <a:schemeClr val="dk1"/>
                </a:solidFill>
                <a:latin typeface="EB Garamond"/>
                <a:ea typeface="EB Garamond"/>
                <a:cs typeface="EB Garamond"/>
                <a:sym typeface="EB Garamond"/>
              </a:defRPr>
            </a:lvl9pPr>
          </a:lstStyle>
          <a:p/>
        </p:txBody>
      </p:sp>
      <p:sp>
        <p:nvSpPr>
          <p:cNvPr id="97" name="Google Shape;97;g3785ec1f457_0_301"/>
          <p:cNvSpPr txBox="1"/>
          <p:nvPr>
            <p:ph idx="11" type="ftr"/>
          </p:nvPr>
        </p:nvSpPr>
        <p:spPr>
          <a:xfrm>
            <a:off x="659165" y="6356353"/>
            <a:ext cx="2848200" cy="365100"/>
          </a:xfrm>
          <a:prstGeom prst="rect">
            <a:avLst/>
          </a:prstGeom>
          <a:noFill/>
          <a:ln>
            <a:noFill/>
          </a:ln>
        </p:spPr>
        <p:txBody>
          <a:bodyPr anchorCtr="0" anchor="ctr" bIns="45700" lIns="45700" spcFirstLastPara="1" rIns="91425" wrap="square" tIns="45700">
            <a:noAutofit/>
          </a:bodyPr>
          <a:lstStyle>
            <a:lvl1pPr lvl="0" marR="0" algn="l">
              <a:lnSpc>
                <a:spcPct val="100000"/>
              </a:lnSpc>
              <a:spcBef>
                <a:spcPts val="0"/>
              </a:spcBef>
              <a:spcAft>
                <a:spcPts val="0"/>
              </a:spcAft>
              <a:buClr>
                <a:schemeClr val="dk1"/>
              </a:buClr>
              <a:buSzPts val="1400"/>
              <a:buFont typeface="EB Garamond"/>
              <a:buNone/>
              <a:defRPr b="0" i="0" sz="1800" u="none" cap="none" strike="noStrike">
                <a:solidFill>
                  <a:schemeClr val="dk1"/>
                </a:solidFill>
                <a:latin typeface="EB Garamond"/>
                <a:ea typeface="EB Garamond"/>
                <a:cs typeface="EB Garamond"/>
                <a:sym typeface="EB Garamond"/>
              </a:defRPr>
            </a:lvl1pPr>
            <a:lvl2pPr lvl="1" marR="0" algn="l">
              <a:lnSpc>
                <a:spcPct val="100000"/>
              </a:lnSpc>
              <a:spcBef>
                <a:spcPts val="0"/>
              </a:spcBef>
              <a:spcAft>
                <a:spcPts val="0"/>
              </a:spcAft>
              <a:buClr>
                <a:schemeClr val="dk1"/>
              </a:buClr>
              <a:buSzPts val="1400"/>
              <a:buFont typeface="EB Garamond"/>
              <a:buNone/>
              <a:defRPr b="0" i="0" sz="1800" u="none" cap="none" strike="noStrike">
                <a:solidFill>
                  <a:schemeClr val="dk1"/>
                </a:solidFill>
                <a:latin typeface="EB Garamond"/>
                <a:ea typeface="EB Garamond"/>
                <a:cs typeface="EB Garamond"/>
                <a:sym typeface="EB Garamond"/>
              </a:defRPr>
            </a:lvl2pPr>
            <a:lvl3pPr lvl="2" marR="0" algn="l">
              <a:lnSpc>
                <a:spcPct val="100000"/>
              </a:lnSpc>
              <a:spcBef>
                <a:spcPts val="0"/>
              </a:spcBef>
              <a:spcAft>
                <a:spcPts val="0"/>
              </a:spcAft>
              <a:buClr>
                <a:schemeClr val="dk1"/>
              </a:buClr>
              <a:buSzPts val="1400"/>
              <a:buFont typeface="EB Garamond"/>
              <a:buNone/>
              <a:defRPr b="0" i="0" sz="1800" u="none" cap="none" strike="noStrike">
                <a:solidFill>
                  <a:schemeClr val="dk1"/>
                </a:solidFill>
                <a:latin typeface="EB Garamond"/>
                <a:ea typeface="EB Garamond"/>
                <a:cs typeface="EB Garamond"/>
                <a:sym typeface="EB Garamond"/>
              </a:defRPr>
            </a:lvl3pPr>
            <a:lvl4pPr lvl="3" marR="0" algn="l">
              <a:lnSpc>
                <a:spcPct val="100000"/>
              </a:lnSpc>
              <a:spcBef>
                <a:spcPts val="0"/>
              </a:spcBef>
              <a:spcAft>
                <a:spcPts val="0"/>
              </a:spcAft>
              <a:buClr>
                <a:schemeClr val="dk1"/>
              </a:buClr>
              <a:buSzPts val="1400"/>
              <a:buFont typeface="EB Garamond"/>
              <a:buNone/>
              <a:defRPr b="0" i="0" sz="1800" u="none" cap="none" strike="noStrike">
                <a:solidFill>
                  <a:schemeClr val="dk1"/>
                </a:solidFill>
                <a:latin typeface="EB Garamond"/>
                <a:ea typeface="EB Garamond"/>
                <a:cs typeface="EB Garamond"/>
                <a:sym typeface="EB Garamond"/>
              </a:defRPr>
            </a:lvl4pPr>
            <a:lvl5pPr lvl="4" marR="0" algn="l">
              <a:lnSpc>
                <a:spcPct val="100000"/>
              </a:lnSpc>
              <a:spcBef>
                <a:spcPts val="0"/>
              </a:spcBef>
              <a:spcAft>
                <a:spcPts val="0"/>
              </a:spcAft>
              <a:buClr>
                <a:schemeClr val="dk1"/>
              </a:buClr>
              <a:buSzPts val="1400"/>
              <a:buFont typeface="EB Garamond"/>
              <a:buNone/>
              <a:defRPr b="0" i="0" sz="1800" u="none" cap="none" strike="noStrike">
                <a:solidFill>
                  <a:schemeClr val="dk1"/>
                </a:solidFill>
                <a:latin typeface="EB Garamond"/>
                <a:ea typeface="EB Garamond"/>
                <a:cs typeface="EB Garamond"/>
                <a:sym typeface="EB Garamond"/>
              </a:defRPr>
            </a:lvl5pPr>
            <a:lvl6pPr lvl="5" marR="0" algn="l">
              <a:lnSpc>
                <a:spcPct val="100000"/>
              </a:lnSpc>
              <a:spcBef>
                <a:spcPts val="0"/>
              </a:spcBef>
              <a:spcAft>
                <a:spcPts val="0"/>
              </a:spcAft>
              <a:buClr>
                <a:schemeClr val="dk1"/>
              </a:buClr>
              <a:buSzPts val="1400"/>
              <a:buFont typeface="EB Garamond"/>
              <a:buNone/>
              <a:defRPr b="0" i="0" sz="1800" u="none" cap="none" strike="noStrike">
                <a:solidFill>
                  <a:schemeClr val="dk1"/>
                </a:solidFill>
                <a:latin typeface="EB Garamond"/>
                <a:ea typeface="EB Garamond"/>
                <a:cs typeface="EB Garamond"/>
                <a:sym typeface="EB Garamond"/>
              </a:defRPr>
            </a:lvl6pPr>
            <a:lvl7pPr lvl="6" marR="0" algn="l">
              <a:lnSpc>
                <a:spcPct val="100000"/>
              </a:lnSpc>
              <a:spcBef>
                <a:spcPts val="0"/>
              </a:spcBef>
              <a:spcAft>
                <a:spcPts val="0"/>
              </a:spcAft>
              <a:buClr>
                <a:schemeClr val="dk1"/>
              </a:buClr>
              <a:buSzPts val="1400"/>
              <a:buFont typeface="EB Garamond"/>
              <a:buNone/>
              <a:defRPr b="0" i="0" sz="1800" u="none" cap="none" strike="noStrike">
                <a:solidFill>
                  <a:schemeClr val="dk1"/>
                </a:solidFill>
                <a:latin typeface="EB Garamond"/>
                <a:ea typeface="EB Garamond"/>
                <a:cs typeface="EB Garamond"/>
                <a:sym typeface="EB Garamond"/>
              </a:defRPr>
            </a:lvl7pPr>
            <a:lvl8pPr lvl="7" marR="0" algn="l">
              <a:lnSpc>
                <a:spcPct val="100000"/>
              </a:lnSpc>
              <a:spcBef>
                <a:spcPts val="0"/>
              </a:spcBef>
              <a:spcAft>
                <a:spcPts val="0"/>
              </a:spcAft>
              <a:buClr>
                <a:schemeClr val="dk1"/>
              </a:buClr>
              <a:buSzPts val="1400"/>
              <a:buFont typeface="EB Garamond"/>
              <a:buNone/>
              <a:defRPr b="0" i="0" sz="1800" u="none" cap="none" strike="noStrike">
                <a:solidFill>
                  <a:schemeClr val="dk1"/>
                </a:solidFill>
                <a:latin typeface="EB Garamond"/>
                <a:ea typeface="EB Garamond"/>
                <a:cs typeface="EB Garamond"/>
                <a:sym typeface="EB Garamond"/>
              </a:defRPr>
            </a:lvl8pPr>
            <a:lvl9pPr lvl="8" marR="0" algn="l">
              <a:lnSpc>
                <a:spcPct val="100000"/>
              </a:lnSpc>
              <a:spcBef>
                <a:spcPts val="0"/>
              </a:spcBef>
              <a:spcAft>
                <a:spcPts val="0"/>
              </a:spcAft>
              <a:buClr>
                <a:schemeClr val="dk1"/>
              </a:buClr>
              <a:buSzPts val="1400"/>
              <a:buFont typeface="EB Garamond"/>
              <a:buNone/>
              <a:defRPr b="0" i="0" sz="1800" u="none" cap="none" strike="noStrike">
                <a:solidFill>
                  <a:schemeClr val="dk1"/>
                </a:solidFill>
                <a:latin typeface="EB Garamond"/>
                <a:ea typeface="EB Garamond"/>
                <a:cs typeface="EB Garamond"/>
                <a:sym typeface="EB Garamond"/>
              </a:defRPr>
            </a:lvl9pPr>
          </a:lstStyle>
          <a:p/>
        </p:txBody>
      </p:sp>
      <p:sp>
        <p:nvSpPr>
          <p:cNvPr id="98" name="Google Shape;98;g3785ec1f457_0_301"/>
          <p:cNvSpPr txBox="1"/>
          <p:nvPr>
            <p:ph idx="12" type="sldNum"/>
          </p:nvPr>
        </p:nvSpPr>
        <p:spPr>
          <a:xfrm>
            <a:off x="8543279" y="6356353"/>
            <a:ext cx="562200" cy="365100"/>
          </a:xfrm>
          <a:prstGeom prst="rect">
            <a:avLst/>
          </a:prstGeom>
          <a:noFill/>
          <a:ln>
            <a:noFill/>
          </a:ln>
        </p:spPr>
        <p:txBody>
          <a:bodyPr anchorCtr="0" anchor="ctr" bIns="45700" lIns="27425" spcFirstLastPara="1" rIns="45700" wrap="square" tIns="45700">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595959"/>
                </a:solidFill>
                <a:latin typeface="Century Gothic"/>
                <a:ea typeface="Century Gothic"/>
                <a:cs typeface="Century Gothic"/>
                <a:sym typeface="Century Gothic"/>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595959"/>
                </a:solidFill>
                <a:latin typeface="Century Gothic"/>
                <a:ea typeface="Century Gothic"/>
                <a:cs typeface="Century Gothic"/>
                <a:sym typeface="Century Gothic"/>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595959"/>
                </a:solidFill>
                <a:latin typeface="Century Gothic"/>
                <a:ea typeface="Century Gothic"/>
                <a:cs typeface="Century Gothic"/>
                <a:sym typeface="Century Gothic"/>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595959"/>
                </a:solidFill>
                <a:latin typeface="Century Gothic"/>
                <a:ea typeface="Century Gothic"/>
                <a:cs typeface="Century Gothic"/>
                <a:sym typeface="Century Gothic"/>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595959"/>
                </a:solidFill>
                <a:latin typeface="Century Gothic"/>
                <a:ea typeface="Century Gothic"/>
                <a:cs typeface="Century Gothic"/>
                <a:sym typeface="Century Gothic"/>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595959"/>
                </a:solidFill>
                <a:latin typeface="Century Gothic"/>
                <a:ea typeface="Century Gothic"/>
                <a:cs typeface="Century Gothic"/>
                <a:sym typeface="Century Gothic"/>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595959"/>
                </a:solidFill>
                <a:latin typeface="Century Gothic"/>
                <a:ea typeface="Century Gothic"/>
                <a:cs typeface="Century Gothic"/>
                <a:sym typeface="Century Gothic"/>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595959"/>
                </a:solidFill>
                <a:latin typeface="Century Gothic"/>
                <a:ea typeface="Century Gothic"/>
                <a:cs typeface="Century Gothic"/>
                <a:sym typeface="Century Gothic"/>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595959"/>
                </a:solidFill>
                <a:latin typeface="Century Gothic"/>
                <a:ea typeface="Century Gothic"/>
                <a:cs typeface="Century Gothic"/>
                <a:sym typeface="Century Gothic"/>
              </a:defRPr>
            </a:lvl9pPr>
          </a:lstStyle>
          <a:p>
            <a:pPr indent="0" lvl="0" marL="0" rtl="0" algn="l">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2">
  <p:cSld name="Timeline 2">
    <p:spTree>
      <p:nvGrpSpPr>
        <p:cNvPr id="99" name="Shape 99"/>
        <p:cNvGrpSpPr/>
        <p:nvPr/>
      </p:nvGrpSpPr>
      <p:grpSpPr>
        <a:xfrm>
          <a:off x="0" y="0"/>
          <a:ext cx="0" cy="0"/>
          <a:chOff x="0" y="0"/>
          <a:chExt cx="0" cy="0"/>
        </a:xfrm>
      </p:grpSpPr>
      <p:sp>
        <p:nvSpPr>
          <p:cNvPr id="100" name="Google Shape;100;g3785ec1f457_0_307"/>
          <p:cNvSpPr/>
          <p:nvPr/>
        </p:nvSpPr>
        <p:spPr>
          <a:xfrm>
            <a:off x="-18048" y="0"/>
            <a:ext cx="9162000" cy="3467100"/>
          </a:xfrm>
          <a:prstGeom prst="rect">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450" u="none" cap="none" strike="noStrike">
              <a:solidFill>
                <a:schemeClr val="lt1"/>
              </a:solidFill>
              <a:latin typeface="EB Garamond"/>
              <a:ea typeface="EB Garamond"/>
              <a:cs typeface="EB Garamond"/>
              <a:sym typeface="EB Garamond"/>
            </a:endParaRPr>
          </a:p>
        </p:txBody>
      </p:sp>
      <p:sp>
        <p:nvSpPr>
          <p:cNvPr id="101" name="Google Shape;101;g3785ec1f457_0_307"/>
          <p:cNvSpPr/>
          <p:nvPr/>
        </p:nvSpPr>
        <p:spPr>
          <a:xfrm>
            <a:off x="332510" y="420493"/>
            <a:ext cx="8478900" cy="6026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600" u="none" cap="none" strike="noStrike">
              <a:solidFill>
                <a:schemeClr val="lt1"/>
              </a:solidFill>
              <a:latin typeface="EB Garamond"/>
              <a:ea typeface="EB Garamond"/>
              <a:cs typeface="EB Garamond"/>
              <a:sym typeface="EB Garamond"/>
            </a:endParaRPr>
          </a:p>
        </p:txBody>
      </p:sp>
      <p:sp>
        <p:nvSpPr>
          <p:cNvPr id="102" name="Google Shape;102;g3785ec1f457_0_307"/>
          <p:cNvSpPr txBox="1"/>
          <p:nvPr>
            <p:ph type="title"/>
          </p:nvPr>
        </p:nvSpPr>
        <p:spPr>
          <a:xfrm>
            <a:off x="685800" y="1057274"/>
            <a:ext cx="7883700" cy="1012800"/>
          </a:xfrm>
          <a:prstGeom prst="rect">
            <a:avLst/>
          </a:prstGeom>
          <a:noFill/>
          <a:ln>
            <a:noFill/>
          </a:ln>
        </p:spPr>
        <p:txBody>
          <a:bodyPr anchorCtr="0" anchor="b" bIns="0" lIns="91425" spcFirstLastPara="1" rIns="91425" wrap="square" tIns="0">
            <a:noAutofit/>
          </a:bodyPr>
          <a:lstStyle>
            <a:lvl1pPr lvl="0" algn="ctr">
              <a:lnSpc>
                <a:spcPct val="100000"/>
              </a:lnSpc>
              <a:spcBef>
                <a:spcPts val="0"/>
              </a:spcBef>
              <a:spcAft>
                <a:spcPts val="0"/>
              </a:spcAft>
              <a:buClr>
                <a:schemeClr val="accent6"/>
              </a:buClr>
              <a:buSzPts val="3600"/>
              <a:buFont typeface="Arial Black"/>
              <a:buNone/>
              <a:defRPr sz="3600">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 name="Google Shape;103;g3785ec1f457_0_307"/>
          <p:cNvSpPr txBox="1"/>
          <p:nvPr>
            <p:ph idx="1" type="body"/>
          </p:nvPr>
        </p:nvSpPr>
        <p:spPr>
          <a:xfrm>
            <a:off x="685800" y="2316067"/>
            <a:ext cx="7883700" cy="3948600"/>
          </a:xfrm>
          <a:prstGeom prst="rect">
            <a:avLst/>
          </a:prstGeom>
          <a:noFill/>
          <a:ln>
            <a:noFill/>
          </a:ln>
        </p:spPr>
        <p:txBody>
          <a:bodyPr anchorCtr="0" anchor="t" bIns="91425" lIns="91425" spcFirstLastPara="1" rIns="91425" wrap="square" tIns="91425">
            <a:normAutofit/>
          </a:bodyPr>
          <a:lstStyle>
            <a:lvl1pPr indent="-342900" lvl="0" marL="457200" algn="l">
              <a:lnSpc>
                <a:spcPct val="100000"/>
              </a:lnSpc>
              <a:spcBef>
                <a:spcPts val="1000"/>
              </a:spcBef>
              <a:spcAft>
                <a:spcPts val="0"/>
              </a:spcAft>
              <a:buClr>
                <a:schemeClr val="accent6"/>
              </a:buClr>
              <a:buSzPts val="1800"/>
              <a:buChar char="•"/>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4" name="Google Shape;104;g3785ec1f457_0_307"/>
          <p:cNvSpPr txBox="1"/>
          <p:nvPr>
            <p:ph idx="12" type="sldNum"/>
          </p:nvPr>
        </p:nvSpPr>
        <p:spPr>
          <a:xfrm>
            <a:off x="7768828" y="457199"/>
            <a:ext cx="800700" cy="471600"/>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b="0" i="0" sz="1600" u="none" cap="none" strike="noStrike">
                <a:solidFill>
                  <a:schemeClr val="accent6"/>
                </a:solidFill>
                <a:latin typeface="Arial Black"/>
                <a:ea typeface="Arial Black"/>
                <a:cs typeface="Arial Black"/>
                <a:sym typeface="Arial Black"/>
              </a:defRPr>
            </a:lvl1pPr>
            <a:lvl2pPr indent="0" lvl="1" marL="0" algn="r">
              <a:spcBef>
                <a:spcPts val="0"/>
              </a:spcBef>
              <a:buNone/>
              <a:defRPr b="0" i="0" sz="1600" u="none" cap="none" strike="noStrike">
                <a:solidFill>
                  <a:schemeClr val="accent6"/>
                </a:solidFill>
                <a:latin typeface="Arial Black"/>
                <a:ea typeface="Arial Black"/>
                <a:cs typeface="Arial Black"/>
                <a:sym typeface="Arial Black"/>
              </a:defRPr>
            </a:lvl2pPr>
            <a:lvl3pPr indent="0" lvl="2" marL="0" algn="r">
              <a:spcBef>
                <a:spcPts val="0"/>
              </a:spcBef>
              <a:buNone/>
              <a:defRPr b="0" i="0" sz="1600" u="none" cap="none" strike="noStrike">
                <a:solidFill>
                  <a:schemeClr val="accent6"/>
                </a:solidFill>
                <a:latin typeface="Arial Black"/>
                <a:ea typeface="Arial Black"/>
                <a:cs typeface="Arial Black"/>
                <a:sym typeface="Arial Black"/>
              </a:defRPr>
            </a:lvl3pPr>
            <a:lvl4pPr indent="0" lvl="3" marL="0" algn="r">
              <a:spcBef>
                <a:spcPts val="0"/>
              </a:spcBef>
              <a:buNone/>
              <a:defRPr b="0" i="0" sz="1600" u="none" cap="none" strike="noStrike">
                <a:solidFill>
                  <a:schemeClr val="accent6"/>
                </a:solidFill>
                <a:latin typeface="Arial Black"/>
                <a:ea typeface="Arial Black"/>
                <a:cs typeface="Arial Black"/>
                <a:sym typeface="Arial Black"/>
              </a:defRPr>
            </a:lvl4pPr>
            <a:lvl5pPr indent="0" lvl="4" marL="0" algn="r">
              <a:spcBef>
                <a:spcPts val="0"/>
              </a:spcBef>
              <a:buNone/>
              <a:defRPr b="0" i="0" sz="1600" u="none" cap="none" strike="noStrike">
                <a:solidFill>
                  <a:schemeClr val="accent6"/>
                </a:solidFill>
                <a:latin typeface="Arial Black"/>
                <a:ea typeface="Arial Black"/>
                <a:cs typeface="Arial Black"/>
                <a:sym typeface="Arial Black"/>
              </a:defRPr>
            </a:lvl5pPr>
            <a:lvl6pPr indent="0" lvl="5" marL="0" algn="r">
              <a:spcBef>
                <a:spcPts val="0"/>
              </a:spcBef>
              <a:buNone/>
              <a:defRPr b="0" i="0" sz="1600" u="none" cap="none" strike="noStrike">
                <a:solidFill>
                  <a:schemeClr val="accent6"/>
                </a:solidFill>
                <a:latin typeface="Arial Black"/>
                <a:ea typeface="Arial Black"/>
                <a:cs typeface="Arial Black"/>
                <a:sym typeface="Arial Black"/>
              </a:defRPr>
            </a:lvl6pPr>
            <a:lvl7pPr indent="0" lvl="6" marL="0" algn="r">
              <a:spcBef>
                <a:spcPts val="0"/>
              </a:spcBef>
              <a:buNone/>
              <a:defRPr b="0" i="0" sz="1600" u="none" cap="none" strike="noStrike">
                <a:solidFill>
                  <a:schemeClr val="accent6"/>
                </a:solidFill>
                <a:latin typeface="Arial Black"/>
                <a:ea typeface="Arial Black"/>
                <a:cs typeface="Arial Black"/>
                <a:sym typeface="Arial Black"/>
              </a:defRPr>
            </a:lvl7pPr>
            <a:lvl8pPr indent="0" lvl="7" marL="0" algn="r">
              <a:spcBef>
                <a:spcPts val="0"/>
              </a:spcBef>
              <a:buNone/>
              <a:defRPr b="0" i="0" sz="1600" u="none" cap="none" strike="noStrike">
                <a:solidFill>
                  <a:schemeClr val="accent6"/>
                </a:solidFill>
                <a:latin typeface="Arial Black"/>
                <a:ea typeface="Arial Black"/>
                <a:cs typeface="Arial Black"/>
                <a:sym typeface="Arial Black"/>
              </a:defRPr>
            </a:lvl8pPr>
            <a:lvl9pPr indent="0" lvl="8" marL="0" algn="r">
              <a:spcBef>
                <a:spcPts val="0"/>
              </a:spcBef>
              <a:buNone/>
              <a:defRPr b="0" i="0" sz="1600" u="none" cap="none" strike="noStrike">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chemeClr val="accent1"/>
        </a:solidFill>
      </p:bgPr>
    </p:bg>
    <p:spTree>
      <p:nvGrpSpPr>
        <p:cNvPr id="105" name="Shape 105"/>
        <p:cNvGrpSpPr/>
        <p:nvPr/>
      </p:nvGrpSpPr>
      <p:grpSpPr>
        <a:xfrm>
          <a:off x="0" y="0"/>
          <a:ext cx="0" cy="0"/>
          <a:chOff x="0" y="0"/>
          <a:chExt cx="0" cy="0"/>
        </a:xfrm>
      </p:grpSpPr>
      <p:sp>
        <p:nvSpPr>
          <p:cNvPr id="106" name="Google Shape;106;g3785ec1f457_0_313"/>
          <p:cNvSpPr/>
          <p:nvPr/>
        </p:nvSpPr>
        <p:spPr>
          <a:xfrm>
            <a:off x="0" y="0"/>
            <a:ext cx="3971925" cy="6877050"/>
          </a:xfrm>
          <a:custGeom>
            <a:rect b="b" l="l" r="r" t="t"/>
            <a:pathLst>
              <a:path extrusionOk="0" h="6877050" w="5295900">
                <a:moveTo>
                  <a:pt x="0" y="0"/>
                </a:moveTo>
                <a:lnTo>
                  <a:pt x="5295900" y="0"/>
                </a:lnTo>
                <a:lnTo>
                  <a:pt x="5295900" y="6877050"/>
                </a:lnTo>
                <a:lnTo>
                  <a:pt x="0" y="687705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07" name="Google Shape;107;g3785ec1f457_0_313"/>
          <p:cNvSpPr/>
          <p:nvPr/>
        </p:nvSpPr>
        <p:spPr>
          <a:xfrm>
            <a:off x="1125141" y="1173106"/>
            <a:ext cx="6893719" cy="5704772"/>
          </a:xfrm>
          <a:custGeom>
            <a:rect b="b" l="l" r="r" t="t"/>
            <a:pathLst>
              <a:path extrusionOk="0" h="5704772" w="9191625">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08" name="Google Shape;108;g3785ec1f457_0_313"/>
          <p:cNvSpPr/>
          <p:nvPr/>
        </p:nvSpPr>
        <p:spPr>
          <a:xfrm>
            <a:off x="2020822" y="0"/>
            <a:ext cx="5102357" cy="5396474"/>
          </a:xfrm>
          <a:custGeom>
            <a:rect b="b" l="l" r="r" t="t"/>
            <a:pathLst>
              <a:path extrusionOk="0" h="5396474" w="6803142">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lt1">
              <a:alpha val="9882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09" name="Google Shape;109;g3785ec1f457_0_313"/>
          <p:cNvSpPr txBox="1"/>
          <p:nvPr>
            <p:ph type="ctrTitle"/>
          </p:nvPr>
        </p:nvSpPr>
        <p:spPr>
          <a:xfrm>
            <a:off x="2174843" y="810227"/>
            <a:ext cx="4794300" cy="3831300"/>
          </a:xfrm>
          <a:prstGeom prst="rect">
            <a:avLst/>
          </a:prstGeom>
          <a:noFill/>
          <a:ln>
            <a:noFill/>
          </a:ln>
        </p:spPr>
        <p:txBody>
          <a:bodyPr anchorCtr="0" anchor="ctr" bIns="0" lIns="91425" spcFirstLastPara="1" rIns="91425" wrap="square" tIns="0">
            <a:noAutofit/>
          </a:bodyPr>
          <a:lstStyle>
            <a:lvl1pPr lvl="0" algn="ctr">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guide id="2" pos="288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110" name="Shape 110"/>
        <p:cNvGrpSpPr/>
        <p:nvPr/>
      </p:nvGrpSpPr>
      <p:grpSpPr>
        <a:xfrm>
          <a:off x="0" y="0"/>
          <a:ext cx="0" cy="0"/>
          <a:chOff x="0" y="0"/>
          <a:chExt cx="0" cy="0"/>
        </a:xfrm>
      </p:grpSpPr>
      <p:grpSp>
        <p:nvGrpSpPr>
          <p:cNvPr id="111" name="Google Shape;111;g3785ec1f457_0_318"/>
          <p:cNvGrpSpPr/>
          <p:nvPr/>
        </p:nvGrpSpPr>
        <p:grpSpPr>
          <a:xfrm>
            <a:off x="4839375" y="3405034"/>
            <a:ext cx="4304985" cy="3467996"/>
            <a:chOff x="5009037" y="2525712"/>
            <a:chExt cx="7170194" cy="4332287"/>
          </a:xfrm>
        </p:grpSpPr>
        <p:sp>
          <p:nvSpPr>
            <p:cNvPr id="112" name="Google Shape;112;g3785ec1f457_0_318"/>
            <p:cNvSpPr/>
            <p:nvPr/>
          </p:nvSpPr>
          <p:spPr>
            <a:xfrm>
              <a:off x="5009037" y="2525712"/>
              <a:ext cx="3601721" cy="4332287"/>
            </a:xfrm>
            <a:custGeom>
              <a:rect b="b" l="l" r="r" t="t"/>
              <a:pathLst>
                <a:path extrusionOk="0" h="1441" w="1198">
                  <a:moveTo>
                    <a:pt x="1198" y="0"/>
                  </a:moveTo>
                  <a:lnTo>
                    <a:pt x="0" y="1441"/>
                  </a:lnTo>
                  <a:lnTo>
                    <a:pt x="1198" y="1441"/>
                  </a:lnTo>
                  <a:lnTo>
                    <a:pt x="1198" y="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13" name="Google Shape;113;g3785ec1f457_0_318"/>
            <p:cNvSpPr/>
            <p:nvPr/>
          </p:nvSpPr>
          <p:spPr>
            <a:xfrm>
              <a:off x="8589536" y="2525712"/>
              <a:ext cx="3589695" cy="4332287"/>
            </a:xfrm>
            <a:custGeom>
              <a:rect b="b" l="l" r="r" t="t"/>
              <a:pathLst>
                <a:path extrusionOk="0" h="1441" w="1194">
                  <a:moveTo>
                    <a:pt x="0" y="0"/>
                  </a:moveTo>
                  <a:lnTo>
                    <a:pt x="1194" y="1441"/>
                  </a:lnTo>
                  <a:lnTo>
                    <a:pt x="0" y="1441"/>
                  </a:lnTo>
                  <a:lnTo>
                    <a:pt x="0" y="0"/>
                  </a:lnTo>
                  <a:close/>
                </a:path>
              </a:pathLst>
            </a:custGeom>
            <a:solidFill>
              <a:schemeClr val="accent2"/>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grpSp>
        <p:nvGrpSpPr>
          <p:cNvPr id="114" name="Google Shape;114;g3785ec1f457_0_318"/>
          <p:cNvGrpSpPr/>
          <p:nvPr/>
        </p:nvGrpSpPr>
        <p:grpSpPr>
          <a:xfrm rot="10800000">
            <a:off x="4848844" y="-41"/>
            <a:ext cx="4304984" cy="3467996"/>
            <a:chOff x="5183405" y="2678112"/>
            <a:chExt cx="7170193" cy="4332287"/>
          </a:xfrm>
        </p:grpSpPr>
        <p:sp>
          <p:nvSpPr>
            <p:cNvPr id="115" name="Google Shape;115;g3785ec1f457_0_318"/>
            <p:cNvSpPr/>
            <p:nvPr/>
          </p:nvSpPr>
          <p:spPr>
            <a:xfrm>
              <a:off x="5183405" y="2678112"/>
              <a:ext cx="3601721" cy="4332287"/>
            </a:xfrm>
            <a:custGeom>
              <a:rect b="b" l="l" r="r" t="t"/>
              <a:pathLst>
                <a:path extrusionOk="0" h="1441" w="1198">
                  <a:moveTo>
                    <a:pt x="1198" y="0"/>
                  </a:moveTo>
                  <a:lnTo>
                    <a:pt x="0" y="1441"/>
                  </a:lnTo>
                  <a:lnTo>
                    <a:pt x="1198" y="1441"/>
                  </a:lnTo>
                  <a:lnTo>
                    <a:pt x="1198" y="0"/>
                  </a:lnTo>
                  <a:close/>
                </a:path>
              </a:pathLst>
            </a:custGeom>
            <a:solidFill>
              <a:schemeClr val="accent4"/>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16" name="Google Shape;116;g3785ec1f457_0_318"/>
            <p:cNvSpPr/>
            <p:nvPr/>
          </p:nvSpPr>
          <p:spPr>
            <a:xfrm>
              <a:off x="8763903" y="2678112"/>
              <a:ext cx="3589695" cy="4332287"/>
            </a:xfrm>
            <a:custGeom>
              <a:rect b="b" l="l" r="r" t="t"/>
              <a:pathLst>
                <a:path extrusionOk="0" h="1441" w="1194">
                  <a:moveTo>
                    <a:pt x="0" y="0"/>
                  </a:moveTo>
                  <a:lnTo>
                    <a:pt x="1194" y="1441"/>
                  </a:lnTo>
                  <a:lnTo>
                    <a:pt x="0" y="1441"/>
                  </a:lnTo>
                  <a:lnTo>
                    <a:pt x="0" y="0"/>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sp>
        <p:nvSpPr>
          <p:cNvPr id="117" name="Google Shape;117;g3785ec1f457_0_318"/>
          <p:cNvSpPr/>
          <p:nvPr/>
        </p:nvSpPr>
        <p:spPr>
          <a:xfrm>
            <a:off x="5731889" y="4577658"/>
            <a:ext cx="581266"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18" name="Google Shape;118;g3785ec1f457_0_318"/>
          <p:cNvSpPr txBox="1"/>
          <p:nvPr>
            <p:ph type="title"/>
          </p:nvPr>
        </p:nvSpPr>
        <p:spPr>
          <a:xfrm>
            <a:off x="685800" y="1057274"/>
            <a:ext cx="4938000" cy="15315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9" name="Google Shape;119;g3785ec1f457_0_318"/>
          <p:cNvSpPr txBox="1"/>
          <p:nvPr>
            <p:ph idx="1" type="body"/>
          </p:nvPr>
        </p:nvSpPr>
        <p:spPr>
          <a:xfrm>
            <a:off x="685800" y="2834640"/>
            <a:ext cx="4938000" cy="3207300"/>
          </a:xfrm>
          <a:prstGeom prst="rect">
            <a:avLst/>
          </a:prstGeom>
          <a:noFill/>
          <a:ln>
            <a:noFill/>
          </a:ln>
        </p:spPr>
        <p:txBody>
          <a:bodyPr anchorCtr="0" anchor="t" bIns="0" lIns="91425" spcFirstLastPara="1" rIns="91425" wrap="square" tIns="0">
            <a:normAutofit/>
          </a:bodyPr>
          <a:lstStyle>
            <a:lvl1pPr indent="-228600" lvl="0" marL="457200" algn="l">
              <a:lnSpc>
                <a:spcPct val="150000"/>
              </a:lnSpc>
              <a:spcBef>
                <a:spcPts val="0"/>
              </a:spcBef>
              <a:spcAft>
                <a:spcPts val="0"/>
              </a:spcAft>
              <a:buClr>
                <a:schemeClr val="accent6"/>
              </a:buClr>
              <a:buSzPts val="2400"/>
              <a:buNone/>
              <a:defRPr sz="2400"/>
            </a:lvl1pPr>
            <a:lvl2pPr indent="-355600" lvl="1" marL="914400" algn="l">
              <a:lnSpc>
                <a:spcPct val="150000"/>
              </a:lnSpc>
              <a:spcBef>
                <a:spcPts val="0"/>
              </a:spcBef>
              <a:spcAft>
                <a:spcPts val="0"/>
              </a:spcAft>
              <a:buClr>
                <a:schemeClr val="accent6"/>
              </a:buClr>
              <a:buSzPts val="2000"/>
              <a:buChar char="•"/>
              <a:defRPr sz="2000"/>
            </a:lvl2pPr>
            <a:lvl3pPr indent="-342900" lvl="2" marL="1371600" algn="l">
              <a:lnSpc>
                <a:spcPct val="150000"/>
              </a:lnSpc>
              <a:spcBef>
                <a:spcPts val="0"/>
              </a:spcBef>
              <a:spcAft>
                <a:spcPts val="0"/>
              </a:spcAft>
              <a:buClr>
                <a:schemeClr val="accent6"/>
              </a:buClr>
              <a:buSzPts val="1800"/>
              <a:buChar char="•"/>
              <a:defRPr sz="1800"/>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g3785ec1f457_0_318"/>
          <p:cNvSpPr txBox="1"/>
          <p:nvPr>
            <p:ph idx="12" type="sldNum"/>
          </p:nvPr>
        </p:nvSpPr>
        <p:spPr>
          <a:xfrm>
            <a:off x="7768828" y="457199"/>
            <a:ext cx="800700" cy="471600"/>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2">
  <p:cSld name="Introduction 2">
    <p:spTree>
      <p:nvGrpSpPr>
        <p:cNvPr id="121" name="Shape 121"/>
        <p:cNvGrpSpPr/>
        <p:nvPr/>
      </p:nvGrpSpPr>
      <p:grpSpPr>
        <a:xfrm>
          <a:off x="0" y="0"/>
          <a:ext cx="0" cy="0"/>
          <a:chOff x="0" y="0"/>
          <a:chExt cx="0" cy="0"/>
        </a:xfrm>
      </p:grpSpPr>
      <p:sp>
        <p:nvSpPr>
          <p:cNvPr id="122" name="Google Shape;122;g3785ec1f457_0_329"/>
          <p:cNvSpPr/>
          <p:nvPr/>
        </p:nvSpPr>
        <p:spPr>
          <a:xfrm>
            <a:off x="-18048" y="3390900"/>
            <a:ext cx="9162000" cy="34671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EB Garamond"/>
              <a:ea typeface="EB Garamond"/>
              <a:cs typeface="EB Garamond"/>
              <a:sym typeface="EB Garamond"/>
            </a:endParaRPr>
          </a:p>
        </p:txBody>
      </p:sp>
      <p:sp>
        <p:nvSpPr>
          <p:cNvPr id="123" name="Google Shape;123;g3785ec1f457_0_329"/>
          <p:cNvSpPr/>
          <p:nvPr/>
        </p:nvSpPr>
        <p:spPr>
          <a:xfrm>
            <a:off x="332510" y="332509"/>
            <a:ext cx="8478900" cy="6026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EB Garamond"/>
              <a:ea typeface="EB Garamond"/>
              <a:cs typeface="EB Garamond"/>
              <a:sym typeface="EB Garamond"/>
            </a:endParaRPr>
          </a:p>
        </p:txBody>
      </p:sp>
      <p:grpSp>
        <p:nvGrpSpPr>
          <p:cNvPr id="124" name="Google Shape;124;g3785ec1f457_0_329"/>
          <p:cNvGrpSpPr/>
          <p:nvPr/>
        </p:nvGrpSpPr>
        <p:grpSpPr>
          <a:xfrm flipH="1">
            <a:off x="7015163" y="0"/>
            <a:ext cx="2128838" cy="2857958"/>
            <a:chOff x="0" y="0"/>
            <a:chExt cx="2838450" cy="2857958"/>
          </a:xfrm>
        </p:grpSpPr>
        <p:sp>
          <p:nvSpPr>
            <p:cNvPr id="125" name="Google Shape;125;g3785ec1f457_0_329"/>
            <p:cNvSpPr/>
            <p:nvPr/>
          </p:nvSpPr>
          <p:spPr>
            <a:xfrm>
              <a:off x="0" y="0"/>
              <a:ext cx="2838450" cy="2857958"/>
            </a:xfrm>
            <a:custGeom>
              <a:rect b="b" l="l" r="r" t="t"/>
              <a:pathLst>
                <a:path extrusionOk="0" h="2857958" w="283845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26" name="Google Shape;126;g3785ec1f457_0_329"/>
            <p:cNvSpPr/>
            <p:nvPr/>
          </p:nvSpPr>
          <p:spPr>
            <a:xfrm>
              <a:off x="1" y="1"/>
              <a:ext cx="1003449" cy="1013015"/>
            </a:xfrm>
            <a:custGeom>
              <a:rect b="b" l="l" r="r" t="t"/>
              <a:pathLst>
                <a:path extrusionOk="0" h="1013015" w="1003449">
                  <a:moveTo>
                    <a:pt x="0" y="0"/>
                  </a:moveTo>
                  <a:lnTo>
                    <a:pt x="1003449" y="0"/>
                  </a:lnTo>
                  <a:lnTo>
                    <a:pt x="998306" y="100639"/>
                  </a:lnTo>
                  <a:cubicBezTo>
                    <a:pt x="949402" y="576784"/>
                    <a:pt x="566756" y="959471"/>
                    <a:pt x="90663" y="1008380"/>
                  </a:cubicBezTo>
                  <a:lnTo>
                    <a:pt x="0" y="101301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27" name="Google Shape;127;g3785ec1f457_0_329"/>
            <p:cNvSpPr/>
            <p:nvPr/>
          </p:nvSpPr>
          <p:spPr>
            <a:xfrm>
              <a:off x="1458332" y="590133"/>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sp>
        <p:nvSpPr>
          <p:cNvPr id="128" name="Google Shape;128;g3785ec1f457_0_329"/>
          <p:cNvSpPr txBox="1"/>
          <p:nvPr>
            <p:ph type="title"/>
          </p:nvPr>
        </p:nvSpPr>
        <p:spPr>
          <a:xfrm>
            <a:off x="4276831" y="1061623"/>
            <a:ext cx="4292700" cy="4739100"/>
          </a:xfrm>
          <a:prstGeom prst="rect">
            <a:avLst/>
          </a:prstGeom>
          <a:noFill/>
          <a:ln>
            <a:noFill/>
          </a:ln>
        </p:spPr>
        <p:txBody>
          <a:bodyPr anchorCtr="0" anchor="ctr"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9" name="Google Shape;129;g3785ec1f457_0_329"/>
          <p:cNvSpPr/>
          <p:nvPr>
            <p:ph idx="2" type="pic"/>
          </p:nvPr>
        </p:nvSpPr>
        <p:spPr>
          <a:xfrm>
            <a:off x="332509" y="0"/>
            <a:ext cx="3258600" cy="6359400"/>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30" name="Shape 130"/>
        <p:cNvGrpSpPr/>
        <p:nvPr/>
      </p:nvGrpSpPr>
      <p:grpSpPr>
        <a:xfrm>
          <a:off x="0" y="0"/>
          <a:ext cx="0" cy="0"/>
          <a:chOff x="0" y="0"/>
          <a:chExt cx="0" cy="0"/>
        </a:xfrm>
      </p:grpSpPr>
      <p:sp>
        <p:nvSpPr>
          <p:cNvPr id="131" name="Google Shape;131;g3785ec1f457_0_338"/>
          <p:cNvSpPr/>
          <p:nvPr/>
        </p:nvSpPr>
        <p:spPr>
          <a:xfrm>
            <a:off x="-18048" y="-400"/>
            <a:ext cx="9162000" cy="3467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EB Garamond"/>
              <a:ea typeface="EB Garamond"/>
              <a:cs typeface="EB Garamond"/>
              <a:sym typeface="EB Garamond"/>
            </a:endParaRPr>
          </a:p>
        </p:txBody>
      </p:sp>
      <p:sp>
        <p:nvSpPr>
          <p:cNvPr id="132" name="Google Shape;132;g3785ec1f457_0_338"/>
          <p:cNvSpPr/>
          <p:nvPr/>
        </p:nvSpPr>
        <p:spPr>
          <a:xfrm>
            <a:off x="332510" y="420493"/>
            <a:ext cx="8478900" cy="6026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EB Garamond"/>
              <a:ea typeface="EB Garamond"/>
              <a:cs typeface="EB Garamond"/>
              <a:sym typeface="EB Garamond"/>
            </a:endParaRPr>
          </a:p>
        </p:txBody>
      </p:sp>
      <p:sp>
        <p:nvSpPr>
          <p:cNvPr id="133" name="Google Shape;133;g3785ec1f457_0_338"/>
          <p:cNvSpPr/>
          <p:nvPr/>
        </p:nvSpPr>
        <p:spPr>
          <a:xfrm rot="-5400000">
            <a:off x="3968473" y="4188731"/>
            <a:ext cx="2812357" cy="2545607"/>
          </a:xfrm>
          <a:custGeom>
            <a:rect b="b" l="l" r="r" t="t"/>
            <a:pathLst>
              <a:path extrusionOk="0" h="3394143" w="2812357">
                <a:moveTo>
                  <a:pt x="0" y="0"/>
                </a:moveTo>
                <a:lnTo>
                  <a:pt x="2812357" y="3394143"/>
                </a:lnTo>
                <a:lnTo>
                  <a:pt x="0" y="3394143"/>
                </a:lnTo>
                <a:close/>
              </a:path>
            </a:pathLst>
          </a:custGeom>
          <a:solidFill>
            <a:srgbClr val="ECEDD2">
              <a:alpha val="498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34" name="Google Shape;134;g3785ec1f457_0_338"/>
          <p:cNvSpPr/>
          <p:nvPr/>
        </p:nvSpPr>
        <p:spPr>
          <a:xfrm>
            <a:off x="0" y="3463854"/>
            <a:ext cx="326431" cy="3394146"/>
          </a:xfrm>
          <a:custGeom>
            <a:rect b="b" l="l" r="r" t="t"/>
            <a:pathLst>
              <a:path extrusionOk="0" h="3394146" w="435241">
                <a:moveTo>
                  <a:pt x="435241" y="0"/>
                </a:moveTo>
                <a:lnTo>
                  <a:pt x="435241" y="3394146"/>
                </a:lnTo>
                <a:lnTo>
                  <a:pt x="0" y="3394146"/>
                </a:lnTo>
                <a:lnTo>
                  <a:pt x="0" y="523525"/>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EB Garamond"/>
              <a:ea typeface="EB Garamond"/>
              <a:cs typeface="EB Garamond"/>
              <a:sym typeface="EB Garamond"/>
            </a:endParaRPr>
          </a:p>
        </p:txBody>
      </p:sp>
      <p:sp>
        <p:nvSpPr>
          <p:cNvPr id="135" name="Google Shape;135;g3785ec1f457_0_338"/>
          <p:cNvSpPr txBox="1"/>
          <p:nvPr>
            <p:ph type="title"/>
          </p:nvPr>
        </p:nvSpPr>
        <p:spPr>
          <a:xfrm>
            <a:off x="685800" y="1057275"/>
            <a:ext cx="3944700" cy="24951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6" name="Google Shape;136;g3785ec1f457_0_338"/>
          <p:cNvSpPr txBox="1"/>
          <p:nvPr>
            <p:ph idx="1" type="body"/>
          </p:nvPr>
        </p:nvSpPr>
        <p:spPr>
          <a:xfrm>
            <a:off x="685800" y="3808750"/>
            <a:ext cx="3944700" cy="2233200"/>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0"/>
              </a:spcBef>
              <a:spcAft>
                <a:spcPts val="0"/>
              </a:spcAft>
              <a:buClr>
                <a:schemeClr val="accent6"/>
              </a:buClr>
              <a:buSzPts val="2400"/>
              <a:buNone/>
              <a:defRPr sz="2400"/>
            </a:lvl1pPr>
            <a:lvl2pPr indent="-381000" lvl="1" marL="914400" algn="l">
              <a:lnSpc>
                <a:spcPct val="100000"/>
              </a:lnSpc>
              <a:spcBef>
                <a:spcPts val="0"/>
              </a:spcBef>
              <a:spcAft>
                <a:spcPts val="0"/>
              </a:spcAft>
              <a:buClr>
                <a:schemeClr val="accent6"/>
              </a:buClr>
              <a:buSzPts val="2400"/>
              <a:buChar char="•"/>
              <a:defRPr sz="2400"/>
            </a:lvl2pPr>
            <a:lvl3pPr indent="-381000" lvl="2" marL="1371600" algn="l">
              <a:lnSpc>
                <a:spcPct val="100000"/>
              </a:lnSpc>
              <a:spcBef>
                <a:spcPts val="0"/>
              </a:spcBef>
              <a:spcAft>
                <a:spcPts val="0"/>
              </a:spcAft>
              <a:buClr>
                <a:schemeClr val="accent6"/>
              </a:buClr>
              <a:buSzPts val="2400"/>
              <a:buChar char="•"/>
              <a:defRPr sz="2400"/>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7" name="Google Shape;137;g3785ec1f457_0_338"/>
          <p:cNvSpPr/>
          <p:nvPr>
            <p:ph idx="2" type="pic"/>
          </p:nvPr>
        </p:nvSpPr>
        <p:spPr>
          <a:xfrm>
            <a:off x="5560646" y="410780"/>
            <a:ext cx="3258600" cy="6447300"/>
          </a:xfrm>
          <a:prstGeom prst="rect">
            <a:avLst/>
          </a:prstGeom>
          <a:solidFill>
            <a:schemeClr val="accent3"/>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138" name="Shape 138"/>
        <p:cNvGrpSpPr/>
        <p:nvPr/>
      </p:nvGrpSpPr>
      <p:grpSpPr>
        <a:xfrm>
          <a:off x="0" y="0"/>
          <a:ext cx="0" cy="0"/>
          <a:chOff x="0" y="0"/>
          <a:chExt cx="0" cy="0"/>
        </a:xfrm>
      </p:grpSpPr>
      <p:sp>
        <p:nvSpPr>
          <p:cNvPr id="139" name="Google Shape;139;g3785ec1f457_0_346"/>
          <p:cNvSpPr/>
          <p:nvPr/>
        </p:nvSpPr>
        <p:spPr>
          <a:xfrm>
            <a:off x="-5338" y="0"/>
            <a:ext cx="1913239" cy="6858000"/>
          </a:xfrm>
          <a:custGeom>
            <a:rect b="b" l="l" r="r" t="t"/>
            <a:pathLst>
              <a:path extrusionOk="0" h="6858000" w="2550985">
                <a:moveTo>
                  <a:pt x="2550985" y="0"/>
                </a:moveTo>
                <a:lnTo>
                  <a:pt x="0" y="0"/>
                </a:lnTo>
                <a:lnTo>
                  <a:pt x="0" y="6858000"/>
                </a:lnTo>
                <a:lnTo>
                  <a:pt x="2550985" y="6858000"/>
                </a:lnTo>
                <a:lnTo>
                  <a:pt x="2550985"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40" name="Google Shape;140;g3785ec1f457_0_346"/>
          <p:cNvSpPr/>
          <p:nvPr/>
        </p:nvSpPr>
        <p:spPr>
          <a:xfrm>
            <a:off x="-7061" y="0"/>
            <a:ext cx="1911443" cy="2555628"/>
          </a:xfrm>
          <a:custGeom>
            <a:rect b="b" l="l" r="r" t="t"/>
            <a:pathLst>
              <a:path extrusionOk="0" h="2555628" w="2548591">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41" name="Google Shape;141;g3785ec1f457_0_346"/>
          <p:cNvSpPr/>
          <p:nvPr/>
        </p:nvSpPr>
        <p:spPr>
          <a:xfrm flipH="1" rot="-5400000">
            <a:off x="-325915" y="4628521"/>
            <a:ext cx="2550985" cy="1920332"/>
          </a:xfrm>
          <a:custGeom>
            <a:rect b="b" l="l" r="r" t="t"/>
            <a:pathLst>
              <a:path extrusionOk="0" h="1083" w="1079">
                <a:moveTo>
                  <a:pt x="0" y="1083"/>
                </a:moveTo>
                <a:lnTo>
                  <a:pt x="1079" y="1083"/>
                </a:lnTo>
                <a:lnTo>
                  <a:pt x="1079" y="0"/>
                </a:lnTo>
                <a:lnTo>
                  <a:pt x="0" y="1083"/>
                </a:lnTo>
                <a:close/>
              </a:path>
            </a:pathLst>
          </a:custGeom>
          <a:solidFill>
            <a:schemeClr val="accent2">
              <a:alpha val="49800"/>
            </a:scheme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42" name="Google Shape;142;g3785ec1f457_0_346"/>
          <p:cNvSpPr/>
          <p:nvPr/>
        </p:nvSpPr>
        <p:spPr>
          <a:xfrm flipH="1">
            <a:off x="-7964" y="4308466"/>
            <a:ext cx="1913240" cy="2560442"/>
          </a:xfrm>
          <a:custGeom>
            <a:rect b="b" l="l" r="r" t="t"/>
            <a:pathLst>
              <a:path extrusionOk="0" h="1083" w="1079">
                <a:moveTo>
                  <a:pt x="0" y="1083"/>
                </a:moveTo>
                <a:lnTo>
                  <a:pt x="1079" y="1083"/>
                </a:lnTo>
                <a:lnTo>
                  <a:pt x="1079" y="0"/>
                </a:lnTo>
                <a:lnTo>
                  <a:pt x="0" y="108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43" name="Google Shape;143;g3785ec1f457_0_346"/>
          <p:cNvSpPr/>
          <p:nvPr/>
        </p:nvSpPr>
        <p:spPr>
          <a:xfrm>
            <a:off x="1907901" y="0"/>
            <a:ext cx="1920255" cy="2560340"/>
          </a:xfrm>
          <a:custGeom>
            <a:rect b="b" l="l" r="r" t="t"/>
            <a:pathLst>
              <a:path extrusionOk="0" h="2560340" w="2560340">
                <a:moveTo>
                  <a:pt x="0" y="2560340"/>
                </a:moveTo>
                <a:cubicBezTo>
                  <a:pt x="1414079" y="2560340"/>
                  <a:pt x="2560340" y="1414079"/>
                  <a:pt x="2560340" y="0"/>
                </a:cubicBezTo>
                <a:lnTo>
                  <a:pt x="0" y="0"/>
                </a:lnTo>
                <a:lnTo>
                  <a:pt x="0" y="2560340"/>
                </a:lnTo>
                <a:close/>
              </a:path>
            </a:pathLst>
          </a:custGeom>
          <a:solidFill>
            <a:srgbClr val="DCE6F5">
              <a:alpha val="49800"/>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44" name="Google Shape;144;g3785ec1f457_0_346"/>
          <p:cNvSpPr txBox="1"/>
          <p:nvPr>
            <p:ph type="title"/>
          </p:nvPr>
        </p:nvSpPr>
        <p:spPr>
          <a:xfrm>
            <a:off x="2595424" y="1057274"/>
            <a:ext cx="5974200" cy="9942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b="1" sz="3600">
                <a:latin typeface="Arial Black"/>
                <a:ea typeface="Arial Black"/>
                <a:cs typeface="Arial Black"/>
                <a:sym typeface="Arial Black"/>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5" name="Google Shape;145;g3785ec1f457_0_346"/>
          <p:cNvSpPr txBox="1"/>
          <p:nvPr>
            <p:ph idx="1" type="body"/>
          </p:nvPr>
        </p:nvSpPr>
        <p:spPr>
          <a:xfrm>
            <a:off x="2595424" y="2303029"/>
            <a:ext cx="5974200" cy="3497700"/>
          </a:xfrm>
          <a:prstGeom prst="rect">
            <a:avLst/>
          </a:prstGeom>
          <a:noFill/>
          <a:ln>
            <a:noFill/>
          </a:ln>
        </p:spPr>
        <p:txBody>
          <a:bodyPr anchorCtr="0" anchor="t" bIns="0" lIns="91425" spcFirstLastPara="1" rIns="91425" wrap="square" tIns="0">
            <a:normAutofit/>
          </a:bodyPr>
          <a:lstStyle>
            <a:lvl1pPr indent="-342900" lvl="0" marL="457200" algn="l">
              <a:lnSpc>
                <a:spcPct val="100000"/>
              </a:lnSpc>
              <a:spcBef>
                <a:spcPts val="1000"/>
              </a:spcBef>
              <a:spcAft>
                <a:spcPts val="0"/>
              </a:spcAft>
              <a:buClr>
                <a:schemeClr val="accent6"/>
              </a:buClr>
              <a:buSzPts val="1800"/>
              <a:buChar char="•"/>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6" name="Google Shape;146;g3785ec1f457_0_346"/>
          <p:cNvSpPr txBox="1"/>
          <p:nvPr>
            <p:ph idx="12" type="sldNum"/>
          </p:nvPr>
        </p:nvSpPr>
        <p:spPr>
          <a:xfrm>
            <a:off x="7768828" y="457199"/>
            <a:ext cx="800700" cy="471600"/>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1">
  <p:cSld name="1_Comparison 1">
    <p:spTree>
      <p:nvGrpSpPr>
        <p:cNvPr id="147" name="Shape 147"/>
        <p:cNvGrpSpPr/>
        <p:nvPr/>
      </p:nvGrpSpPr>
      <p:grpSpPr>
        <a:xfrm>
          <a:off x="0" y="0"/>
          <a:ext cx="0" cy="0"/>
          <a:chOff x="0" y="0"/>
          <a:chExt cx="0" cy="0"/>
        </a:xfrm>
      </p:grpSpPr>
      <p:sp>
        <p:nvSpPr>
          <p:cNvPr id="148" name="Google Shape;148;g3785ec1f457_0_355"/>
          <p:cNvSpPr txBox="1"/>
          <p:nvPr>
            <p:ph type="title"/>
          </p:nvPr>
        </p:nvSpPr>
        <p:spPr>
          <a:xfrm>
            <a:off x="3273607" y="1057274"/>
            <a:ext cx="5282700" cy="25203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9" name="Google Shape;149;g3785ec1f457_0_355"/>
          <p:cNvSpPr/>
          <p:nvPr/>
        </p:nvSpPr>
        <p:spPr>
          <a:xfrm>
            <a:off x="-4176" y="-2784"/>
            <a:ext cx="2582466" cy="6891337"/>
          </a:xfrm>
          <a:custGeom>
            <a:rect b="b" l="l" r="r" t="t"/>
            <a:pathLst>
              <a:path extrusionOk="0" h="6891337" w="3443288">
                <a:moveTo>
                  <a:pt x="3443288" y="0"/>
                </a:moveTo>
                <a:lnTo>
                  <a:pt x="0" y="0"/>
                </a:lnTo>
                <a:lnTo>
                  <a:pt x="0" y="6891338"/>
                </a:lnTo>
                <a:lnTo>
                  <a:pt x="3443288" y="6891338"/>
                </a:lnTo>
                <a:lnTo>
                  <a:pt x="3443288"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id="150" name="Google Shape;150;g3785ec1f457_0_355"/>
          <p:cNvPicPr preferRelativeResize="0"/>
          <p:nvPr/>
        </p:nvPicPr>
        <p:blipFill rotWithShape="1">
          <a:blip r:embed="rId2">
            <a:alphaModFix/>
          </a:blip>
          <a:srcRect b="0" l="0" r="0" t="0"/>
          <a:stretch/>
        </p:blipFill>
        <p:spPr>
          <a:xfrm>
            <a:off x="1277483" y="-2784"/>
            <a:ext cx="1300808" cy="3875488"/>
          </a:xfrm>
          <a:prstGeom prst="rect">
            <a:avLst/>
          </a:prstGeom>
          <a:noFill/>
          <a:ln>
            <a:noFill/>
          </a:ln>
        </p:spPr>
      </p:pic>
      <p:sp>
        <p:nvSpPr>
          <p:cNvPr id="151" name="Google Shape;151;g3785ec1f457_0_355"/>
          <p:cNvSpPr/>
          <p:nvPr/>
        </p:nvSpPr>
        <p:spPr>
          <a:xfrm>
            <a:off x="1291216" y="-2784"/>
            <a:ext cx="1287086" cy="1720853"/>
          </a:xfrm>
          <a:custGeom>
            <a:rect b="b" l="l" r="r" t="t"/>
            <a:pathLst>
              <a:path extrusionOk="0" h="1720853" w="1716115">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lt1">
              <a:alpha val="9882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52" name="Google Shape;152;g3785ec1f457_0_355"/>
          <p:cNvSpPr/>
          <p:nvPr/>
        </p:nvSpPr>
        <p:spPr>
          <a:xfrm>
            <a:off x="-4176" y="3440504"/>
            <a:ext cx="2582466" cy="3448050"/>
          </a:xfrm>
          <a:custGeom>
            <a:rect b="b" l="l" r="r" t="t"/>
            <a:pathLst>
              <a:path extrusionOk="0" h="3448050" w="3443288">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id="153" name="Google Shape;153;g3785ec1f457_0_355"/>
          <p:cNvPicPr preferRelativeResize="0"/>
          <p:nvPr/>
        </p:nvPicPr>
        <p:blipFill rotWithShape="1">
          <a:blip r:embed="rId3">
            <a:alphaModFix/>
          </a:blip>
          <a:srcRect b="0" l="0" r="0" t="0"/>
          <a:stretch/>
        </p:blipFill>
        <p:spPr>
          <a:xfrm>
            <a:off x="1288843" y="3440504"/>
            <a:ext cx="1289449" cy="1293021"/>
          </a:xfrm>
          <a:prstGeom prst="rect">
            <a:avLst/>
          </a:prstGeom>
          <a:noFill/>
          <a:ln>
            <a:noFill/>
          </a:ln>
        </p:spPr>
      </p:pic>
      <p:sp>
        <p:nvSpPr>
          <p:cNvPr id="154" name="Google Shape;154;g3785ec1f457_0_355"/>
          <p:cNvSpPr txBox="1"/>
          <p:nvPr>
            <p:ph idx="12" type="sldNum"/>
          </p:nvPr>
        </p:nvSpPr>
        <p:spPr>
          <a:xfrm>
            <a:off x="7828856" y="457199"/>
            <a:ext cx="740700" cy="471600"/>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IN"/>
              <a:t>‹#›</a:t>
            </a:fld>
            <a:endParaRPr/>
          </a:p>
        </p:txBody>
      </p:sp>
      <p:sp>
        <p:nvSpPr>
          <p:cNvPr id="155" name="Google Shape;155;g3785ec1f457_0_355"/>
          <p:cNvSpPr txBox="1"/>
          <p:nvPr>
            <p:ph idx="1" type="body"/>
          </p:nvPr>
        </p:nvSpPr>
        <p:spPr>
          <a:xfrm>
            <a:off x="3273606" y="3808750"/>
            <a:ext cx="5282700" cy="2233200"/>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0"/>
              </a:spcBef>
              <a:spcAft>
                <a:spcPts val="0"/>
              </a:spcAft>
              <a:buClr>
                <a:schemeClr val="accent6"/>
              </a:buClr>
              <a:buSzPts val="2400"/>
              <a:buNone/>
              <a:defRPr sz="2400"/>
            </a:lvl1pPr>
            <a:lvl2pPr indent="-381000" lvl="1" marL="914400" algn="l">
              <a:lnSpc>
                <a:spcPct val="100000"/>
              </a:lnSpc>
              <a:spcBef>
                <a:spcPts val="0"/>
              </a:spcBef>
              <a:spcAft>
                <a:spcPts val="0"/>
              </a:spcAft>
              <a:buClr>
                <a:schemeClr val="accent6"/>
              </a:buClr>
              <a:buSzPts val="2400"/>
              <a:buChar char="•"/>
              <a:defRPr sz="2400"/>
            </a:lvl2pPr>
            <a:lvl3pPr indent="-381000" lvl="2" marL="1371600" algn="l">
              <a:lnSpc>
                <a:spcPct val="100000"/>
              </a:lnSpc>
              <a:spcBef>
                <a:spcPts val="0"/>
              </a:spcBef>
              <a:spcAft>
                <a:spcPts val="0"/>
              </a:spcAft>
              <a:buClr>
                <a:schemeClr val="accent6"/>
              </a:buClr>
              <a:buSzPts val="2400"/>
              <a:buChar char="•"/>
              <a:defRPr sz="2400"/>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1" name="Shape 21"/>
        <p:cNvGrpSpPr/>
        <p:nvPr/>
      </p:nvGrpSpPr>
      <p:grpSpPr>
        <a:xfrm>
          <a:off x="0" y="0"/>
          <a:ext cx="0" cy="0"/>
          <a:chOff x="0" y="0"/>
          <a:chExt cx="0" cy="0"/>
        </a:xfrm>
      </p:grpSpPr>
      <p:sp>
        <p:nvSpPr>
          <p:cNvPr id="22" name="Google Shape;22;p40"/>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40"/>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40"/>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0"/>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0"/>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4">
  <p:cSld name="Comparison 4">
    <p:spTree>
      <p:nvGrpSpPr>
        <p:cNvPr id="156" name="Shape 156"/>
        <p:cNvGrpSpPr/>
        <p:nvPr/>
      </p:nvGrpSpPr>
      <p:grpSpPr>
        <a:xfrm>
          <a:off x="0" y="0"/>
          <a:ext cx="0" cy="0"/>
          <a:chOff x="0" y="0"/>
          <a:chExt cx="0" cy="0"/>
        </a:xfrm>
      </p:grpSpPr>
      <p:sp>
        <p:nvSpPr>
          <p:cNvPr id="157" name="Google Shape;157;g3785ec1f457_0_364"/>
          <p:cNvSpPr/>
          <p:nvPr/>
        </p:nvSpPr>
        <p:spPr>
          <a:xfrm>
            <a:off x="6742091" y="3427336"/>
            <a:ext cx="2401910" cy="3430665"/>
          </a:xfrm>
          <a:custGeom>
            <a:rect b="b" l="l" r="r" t="t"/>
            <a:pathLst>
              <a:path extrusionOk="0" h="3430665" w="3202546">
                <a:moveTo>
                  <a:pt x="0" y="0"/>
                </a:moveTo>
                <a:lnTo>
                  <a:pt x="3202546" y="0"/>
                </a:lnTo>
                <a:lnTo>
                  <a:pt x="3202546" y="3430665"/>
                </a:lnTo>
                <a:lnTo>
                  <a:pt x="0" y="3430665"/>
                </a:ln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58" name="Google Shape;158;g3785ec1f457_0_364"/>
          <p:cNvSpPr/>
          <p:nvPr/>
        </p:nvSpPr>
        <p:spPr>
          <a:xfrm>
            <a:off x="6742091" y="3654149"/>
            <a:ext cx="2401910" cy="3203852"/>
          </a:xfrm>
          <a:custGeom>
            <a:rect b="b" l="l" r="r" t="t"/>
            <a:pathLst>
              <a:path extrusionOk="0" h="3203852" w="3202546">
                <a:moveTo>
                  <a:pt x="3202546" y="0"/>
                </a:moveTo>
                <a:lnTo>
                  <a:pt x="3202546" y="3203852"/>
                </a:lnTo>
                <a:lnTo>
                  <a:pt x="0" y="3203852"/>
                </a:lnTo>
                <a:lnTo>
                  <a:pt x="0" y="31907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59" name="Google Shape;159;g3785ec1f457_0_364"/>
          <p:cNvSpPr/>
          <p:nvPr/>
        </p:nvSpPr>
        <p:spPr>
          <a:xfrm>
            <a:off x="6742091" y="1"/>
            <a:ext cx="2401909" cy="3437345"/>
          </a:xfrm>
          <a:custGeom>
            <a:rect b="b" l="l" r="r" t="t"/>
            <a:pathLst>
              <a:path extrusionOk="0" h="3437345" w="3202545">
                <a:moveTo>
                  <a:pt x="0" y="0"/>
                </a:moveTo>
                <a:lnTo>
                  <a:pt x="3202545" y="0"/>
                </a:lnTo>
                <a:lnTo>
                  <a:pt x="3202545" y="3437345"/>
                </a:lnTo>
                <a:lnTo>
                  <a:pt x="0" y="3437345"/>
                </a:lnTo>
                <a:close/>
              </a:path>
            </a:pathLst>
          </a:custGeom>
          <a:solidFill>
            <a:schemeClr val="accent5"/>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60" name="Google Shape;160;g3785ec1f457_0_364"/>
          <p:cNvSpPr/>
          <p:nvPr/>
        </p:nvSpPr>
        <p:spPr>
          <a:xfrm>
            <a:off x="6742091" y="6681"/>
            <a:ext cx="2401910" cy="3436477"/>
          </a:xfrm>
          <a:custGeom>
            <a:rect b="b" l="l" r="r" t="t"/>
            <a:pathLst>
              <a:path extrusionOk="0" h="3436477" w="3202546">
                <a:moveTo>
                  <a:pt x="0" y="0"/>
                </a:moveTo>
                <a:lnTo>
                  <a:pt x="3202546" y="3214418"/>
                </a:lnTo>
                <a:lnTo>
                  <a:pt x="3202546" y="3436477"/>
                </a:lnTo>
                <a:lnTo>
                  <a:pt x="0" y="343647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61" name="Google Shape;161;g3785ec1f457_0_364"/>
          <p:cNvSpPr txBox="1"/>
          <p:nvPr>
            <p:ph type="title"/>
          </p:nvPr>
        </p:nvSpPr>
        <p:spPr>
          <a:xfrm>
            <a:off x="685799" y="834635"/>
            <a:ext cx="5847300" cy="12225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g3785ec1f457_0_364"/>
          <p:cNvSpPr txBox="1"/>
          <p:nvPr>
            <p:ph idx="12" type="sldNum"/>
          </p:nvPr>
        </p:nvSpPr>
        <p:spPr>
          <a:xfrm>
            <a:off x="7828856" y="457199"/>
            <a:ext cx="740700" cy="471600"/>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IN"/>
              <a:t>‹#›</a:t>
            </a:fld>
            <a:endParaRPr/>
          </a:p>
        </p:txBody>
      </p:sp>
      <p:sp>
        <p:nvSpPr>
          <p:cNvPr id="163" name="Google Shape;163;g3785ec1f457_0_364"/>
          <p:cNvSpPr txBox="1"/>
          <p:nvPr>
            <p:ph idx="1" type="body"/>
          </p:nvPr>
        </p:nvSpPr>
        <p:spPr>
          <a:xfrm>
            <a:off x="685800" y="2303028"/>
            <a:ext cx="2462400" cy="3720300"/>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1000"/>
              </a:spcBef>
              <a:spcAft>
                <a:spcPts val="0"/>
              </a:spcAft>
              <a:buClr>
                <a:schemeClr val="accent6"/>
              </a:buClr>
              <a:buSzPts val="1800"/>
              <a:buNone/>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g3785ec1f457_0_364"/>
          <p:cNvSpPr txBox="1"/>
          <p:nvPr>
            <p:ph idx="2" type="body"/>
          </p:nvPr>
        </p:nvSpPr>
        <p:spPr>
          <a:xfrm>
            <a:off x="3586619" y="2303028"/>
            <a:ext cx="2463900" cy="3720300"/>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1000"/>
              </a:spcBef>
              <a:spcAft>
                <a:spcPts val="0"/>
              </a:spcAft>
              <a:buClr>
                <a:schemeClr val="accent6"/>
              </a:buClr>
              <a:buSzPts val="1800"/>
              <a:buNone/>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1">
  <p:cSld name="Timeline 1">
    <p:spTree>
      <p:nvGrpSpPr>
        <p:cNvPr id="165" name="Shape 165"/>
        <p:cNvGrpSpPr/>
        <p:nvPr/>
      </p:nvGrpSpPr>
      <p:grpSpPr>
        <a:xfrm>
          <a:off x="0" y="0"/>
          <a:ext cx="0" cy="0"/>
          <a:chOff x="0" y="0"/>
          <a:chExt cx="0" cy="0"/>
        </a:xfrm>
      </p:grpSpPr>
      <p:sp>
        <p:nvSpPr>
          <p:cNvPr id="166" name="Google Shape;166;g3785ec1f457_0_373"/>
          <p:cNvSpPr/>
          <p:nvPr/>
        </p:nvSpPr>
        <p:spPr>
          <a:xfrm>
            <a:off x="-18048" y="-400"/>
            <a:ext cx="9162000" cy="3467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450">
              <a:solidFill>
                <a:schemeClr val="lt1"/>
              </a:solidFill>
              <a:latin typeface="EB Garamond"/>
              <a:ea typeface="EB Garamond"/>
              <a:cs typeface="EB Garamond"/>
              <a:sym typeface="EB Garamond"/>
            </a:endParaRPr>
          </a:p>
        </p:txBody>
      </p:sp>
      <p:sp>
        <p:nvSpPr>
          <p:cNvPr id="167" name="Google Shape;167;g3785ec1f457_0_373"/>
          <p:cNvSpPr/>
          <p:nvPr/>
        </p:nvSpPr>
        <p:spPr>
          <a:xfrm>
            <a:off x="332510" y="420493"/>
            <a:ext cx="8478900" cy="6026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600">
              <a:solidFill>
                <a:schemeClr val="lt1"/>
              </a:solidFill>
              <a:latin typeface="EB Garamond"/>
              <a:ea typeface="EB Garamond"/>
              <a:cs typeface="EB Garamond"/>
              <a:sym typeface="EB Garamond"/>
            </a:endParaRPr>
          </a:p>
        </p:txBody>
      </p:sp>
      <p:sp>
        <p:nvSpPr>
          <p:cNvPr id="168" name="Google Shape;168;g3785ec1f457_0_373"/>
          <p:cNvSpPr txBox="1"/>
          <p:nvPr>
            <p:ph type="title"/>
          </p:nvPr>
        </p:nvSpPr>
        <p:spPr>
          <a:xfrm>
            <a:off x="685800" y="965393"/>
            <a:ext cx="5723700" cy="10917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g3785ec1f457_0_373"/>
          <p:cNvSpPr txBox="1"/>
          <p:nvPr>
            <p:ph idx="1" type="body"/>
          </p:nvPr>
        </p:nvSpPr>
        <p:spPr>
          <a:xfrm>
            <a:off x="685800" y="2303028"/>
            <a:ext cx="2462400" cy="4144200"/>
          </a:xfrm>
          <a:prstGeom prst="rect">
            <a:avLst/>
          </a:prstGeom>
          <a:noFill/>
          <a:ln>
            <a:noFill/>
          </a:ln>
        </p:spPr>
        <p:txBody>
          <a:bodyPr anchorCtr="0" anchor="t" bIns="0" lIns="91425" spcFirstLastPara="1" rIns="91425" wrap="square" tIns="0">
            <a:normAutofit/>
          </a:bodyPr>
          <a:lstStyle>
            <a:lvl1pPr indent="-342900" lvl="0" marL="457200" algn="l">
              <a:lnSpc>
                <a:spcPct val="100000"/>
              </a:lnSpc>
              <a:spcBef>
                <a:spcPts val="1000"/>
              </a:spcBef>
              <a:spcAft>
                <a:spcPts val="0"/>
              </a:spcAft>
              <a:buClr>
                <a:schemeClr val="accent6"/>
              </a:buClr>
              <a:buSzPts val="1800"/>
              <a:buFont typeface="Arial Black"/>
              <a:buAutoNum type="arabicPeriod"/>
              <a:defRPr sz="1800"/>
            </a:lvl1pPr>
            <a:lvl2pPr indent="-342900" lvl="1" marL="914400" algn="l">
              <a:lnSpc>
                <a:spcPct val="100000"/>
              </a:lnSpc>
              <a:spcBef>
                <a:spcPts val="1000"/>
              </a:spcBef>
              <a:spcAft>
                <a:spcPts val="0"/>
              </a:spcAft>
              <a:buClr>
                <a:schemeClr val="accent6"/>
              </a:buClr>
              <a:buSzPts val="1800"/>
              <a:buFont typeface="Arial Black"/>
              <a:buAutoNum type="alphaLcPeriod"/>
              <a:defRPr sz="1800"/>
            </a:lvl2pPr>
            <a:lvl3pPr indent="-342900" lvl="2" marL="1371600" algn="l">
              <a:lnSpc>
                <a:spcPct val="100000"/>
              </a:lnSpc>
              <a:spcBef>
                <a:spcPts val="1000"/>
              </a:spcBef>
              <a:spcAft>
                <a:spcPts val="0"/>
              </a:spcAft>
              <a:buClr>
                <a:schemeClr val="accent6"/>
              </a:buClr>
              <a:buSzPts val="1800"/>
              <a:buFont typeface="Arial Black"/>
              <a:buAutoNum type="arabicParenR"/>
              <a:defRPr sz="1800"/>
            </a:lvl3pPr>
            <a:lvl4pPr indent="-342900" lvl="3" marL="1828800" algn="l">
              <a:lnSpc>
                <a:spcPct val="100000"/>
              </a:lnSpc>
              <a:spcBef>
                <a:spcPts val="1000"/>
              </a:spcBef>
              <a:spcAft>
                <a:spcPts val="0"/>
              </a:spcAft>
              <a:buClr>
                <a:schemeClr val="accent6"/>
              </a:buClr>
              <a:buSzPts val="1800"/>
              <a:buFont typeface="Arial Black"/>
              <a:buAutoNum type="alphaLcParen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0" name="Google Shape;170;g3785ec1f457_0_373"/>
          <p:cNvSpPr txBox="1"/>
          <p:nvPr>
            <p:ph idx="2" type="body"/>
          </p:nvPr>
        </p:nvSpPr>
        <p:spPr>
          <a:xfrm>
            <a:off x="3586619" y="2303028"/>
            <a:ext cx="2823000" cy="4144200"/>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1000"/>
              </a:spcBef>
              <a:spcAft>
                <a:spcPts val="0"/>
              </a:spcAft>
              <a:buClr>
                <a:schemeClr val="accent6"/>
              </a:buClr>
              <a:buSzPts val="1800"/>
              <a:buNone/>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1" name="Google Shape;171;g3785ec1f457_0_373"/>
          <p:cNvSpPr/>
          <p:nvPr>
            <p:ph idx="3" type="pic"/>
          </p:nvPr>
        </p:nvSpPr>
        <p:spPr>
          <a:xfrm>
            <a:off x="6742091" y="965393"/>
            <a:ext cx="2401800" cy="5892600"/>
          </a:xfrm>
          <a:prstGeom prst="rect">
            <a:avLst/>
          </a:prstGeom>
          <a:solidFill>
            <a:schemeClr val="accent4"/>
          </a:solidFill>
          <a:ln>
            <a:noFill/>
          </a:ln>
        </p:spPr>
      </p:sp>
      <p:grpSp>
        <p:nvGrpSpPr>
          <p:cNvPr id="172" name="Google Shape;172;g3785ec1f457_0_373"/>
          <p:cNvGrpSpPr/>
          <p:nvPr/>
        </p:nvGrpSpPr>
        <p:grpSpPr>
          <a:xfrm>
            <a:off x="7015163" y="4000041"/>
            <a:ext cx="2128838" cy="2857959"/>
            <a:chOff x="12797096" y="4000041"/>
            <a:chExt cx="2838450" cy="2857959"/>
          </a:xfrm>
        </p:grpSpPr>
        <p:sp>
          <p:nvSpPr>
            <p:cNvPr id="173" name="Google Shape;173;g3785ec1f457_0_373"/>
            <p:cNvSpPr/>
            <p:nvPr/>
          </p:nvSpPr>
          <p:spPr>
            <a:xfrm rot="10800000">
              <a:off x="12797096" y="4000041"/>
              <a:ext cx="2838450" cy="2857958"/>
            </a:xfrm>
            <a:custGeom>
              <a:rect b="b" l="l" r="r" t="t"/>
              <a:pathLst>
                <a:path extrusionOk="0" h="2857958" w="2838450">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74" name="Google Shape;174;g3785ec1f457_0_373"/>
            <p:cNvSpPr/>
            <p:nvPr/>
          </p:nvSpPr>
          <p:spPr>
            <a:xfrm rot="10800000">
              <a:off x="13664918" y="4867733"/>
              <a:ext cx="1970627" cy="1990267"/>
            </a:xfrm>
            <a:custGeom>
              <a:rect b="b" l="l" r="r" t="t"/>
              <a:pathLst>
                <a:path extrusionOk="0" h="1990267" w="197062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75" name="Google Shape;175;g3785ec1f457_0_373"/>
            <p:cNvSpPr/>
            <p:nvPr/>
          </p:nvSpPr>
          <p:spPr>
            <a:xfrm rot="10800000">
              <a:off x="14632096" y="5844983"/>
              <a:ext cx="1003449" cy="1013015"/>
            </a:xfrm>
            <a:custGeom>
              <a:rect b="b" l="l" r="r" t="t"/>
              <a:pathLst>
                <a:path extrusionOk="0" h="1013015" w="1003449">
                  <a:moveTo>
                    <a:pt x="0" y="0"/>
                  </a:moveTo>
                  <a:lnTo>
                    <a:pt x="1003449" y="0"/>
                  </a:lnTo>
                  <a:lnTo>
                    <a:pt x="998306" y="100639"/>
                  </a:lnTo>
                  <a:cubicBezTo>
                    <a:pt x="949402" y="576784"/>
                    <a:pt x="566756" y="959471"/>
                    <a:pt x="90663" y="1008380"/>
                  </a:cubicBezTo>
                  <a:lnTo>
                    <a:pt x="0" y="1013015"/>
                  </a:lnTo>
                  <a:close/>
                </a:path>
              </a:pathLst>
            </a:custGeom>
            <a:solidFill>
              <a:schemeClr val="l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76" name="Google Shape;176;g3785ec1f457_0_373"/>
            <p:cNvSpPr/>
            <p:nvPr/>
          </p:nvSpPr>
          <p:spPr>
            <a:xfrm rot="10800000">
              <a:off x="13402193" y="5492845"/>
              <a:ext cx="775021"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grpSp>
      <p:sp>
        <p:nvSpPr>
          <p:cNvPr id="177" name="Google Shape;177;g3785ec1f457_0_373"/>
          <p:cNvSpPr txBox="1"/>
          <p:nvPr>
            <p:ph idx="12" type="sldNum"/>
          </p:nvPr>
        </p:nvSpPr>
        <p:spPr>
          <a:xfrm>
            <a:off x="7768828" y="457199"/>
            <a:ext cx="800700" cy="471600"/>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2">
  <p:cSld name="Summary 2">
    <p:spTree>
      <p:nvGrpSpPr>
        <p:cNvPr id="178" name="Shape 178"/>
        <p:cNvGrpSpPr/>
        <p:nvPr/>
      </p:nvGrpSpPr>
      <p:grpSpPr>
        <a:xfrm>
          <a:off x="0" y="0"/>
          <a:ext cx="0" cy="0"/>
          <a:chOff x="0" y="0"/>
          <a:chExt cx="0" cy="0"/>
        </a:xfrm>
      </p:grpSpPr>
      <p:sp>
        <p:nvSpPr>
          <p:cNvPr id="179" name="Google Shape;179;g3785ec1f457_0_386"/>
          <p:cNvSpPr/>
          <p:nvPr/>
        </p:nvSpPr>
        <p:spPr>
          <a:xfrm>
            <a:off x="6742091" y="-2546"/>
            <a:ext cx="2401910" cy="3441072"/>
          </a:xfrm>
          <a:custGeom>
            <a:rect b="b" l="l" r="r" t="t"/>
            <a:pathLst>
              <a:path extrusionOk="0" h="3441072" w="3202546">
                <a:moveTo>
                  <a:pt x="3202546" y="0"/>
                </a:moveTo>
                <a:lnTo>
                  <a:pt x="3202546" y="3441072"/>
                </a:lnTo>
                <a:lnTo>
                  <a:pt x="0" y="3441072"/>
                </a:lnTo>
                <a:cubicBezTo>
                  <a:pt x="0" y="1653352"/>
                  <a:pt x="1351216" y="182908"/>
                  <a:pt x="3082686" y="6086"/>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80" name="Google Shape;180;g3785ec1f457_0_386"/>
          <p:cNvSpPr/>
          <p:nvPr/>
        </p:nvSpPr>
        <p:spPr>
          <a:xfrm flipH="1" rot="10800000">
            <a:off x="7493794" y="1247775"/>
            <a:ext cx="1650206" cy="2181225"/>
          </a:xfrm>
          <a:custGeom>
            <a:rect b="b" l="l" r="r" t="t"/>
            <a:pathLst>
              <a:path extrusionOk="0" h="2181225" w="2200275">
                <a:moveTo>
                  <a:pt x="0" y="0"/>
                </a:moveTo>
                <a:cubicBezTo>
                  <a:pt x="0" y="1204689"/>
                  <a:pt x="985061" y="2181225"/>
                  <a:pt x="2200275" y="2181225"/>
                </a:cubicBezTo>
                <a:lnTo>
                  <a:pt x="2200275" y="0"/>
                </a:lnTo>
                <a:lnTo>
                  <a:pt x="0" y="0"/>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81" name="Google Shape;181;g3785ec1f457_0_386"/>
          <p:cNvSpPr/>
          <p:nvPr/>
        </p:nvSpPr>
        <p:spPr>
          <a:xfrm flipH="1" rot="10800000">
            <a:off x="-15065" y="5331514"/>
            <a:ext cx="1611312" cy="1526486"/>
          </a:xfrm>
          <a:custGeom>
            <a:rect b="b" l="l" r="r" t="t"/>
            <a:pathLst>
              <a:path extrusionOk="0" h="1526486" w="2148416">
                <a:moveTo>
                  <a:pt x="0" y="1526486"/>
                </a:moveTo>
                <a:cubicBezTo>
                  <a:pt x="943526" y="1526486"/>
                  <a:pt x="1753109" y="952785"/>
                  <a:pt x="2098930" y="135201"/>
                </a:cubicBezTo>
                <a:lnTo>
                  <a:pt x="2148416" y="0"/>
                </a:lnTo>
                <a:lnTo>
                  <a:pt x="0" y="0"/>
                </a:lnTo>
                <a:close/>
              </a:path>
            </a:pathLst>
          </a:custGeom>
          <a:solidFill>
            <a:schemeClr val="accent4">
              <a:alpha val="498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id="182" name="Google Shape;182;g3785ec1f457_0_386"/>
          <p:cNvPicPr preferRelativeResize="0"/>
          <p:nvPr/>
        </p:nvPicPr>
        <p:blipFill rotWithShape="1">
          <a:blip r:embed="rId2">
            <a:alphaModFix/>
          </a:blip>
          <a:srcRect b="0" l="0" r="0" t="0"/>
          <a:stretch/>
        </p:blipFill>
        <p:spPr>
          <a:xfrm rot="5400000">
            <a:off x="7493916" y="1247778"/>
            <a:ext cx="1650088" cy="1650081"/>
          </a:xfrm>
          <a:prstGeom prst="rect">
            <a:avLst/>
          </a:prstGeom>
          <a:noFill/>
          <a:ln>
            <a:noFill/>
          </a:ln>
        </p:spPr>
      </p:pic>
      <p:sp>
        <p:nvSpPr>
          <p:cNvPr id="183" name="Google Shape;183;g3785ec1f457_0_386"/>
          <p:cNvSpPr/>
          <p:nvPr/>
        </p:nvSpPr>
        <p:spPr>
          <a:xfrm>
            <a:off x="1155321" y="6470488"/>
            <a:ext cx="581266" cy="387513"/>
          </a:xfrm>
          <a:custGeom>
            <a:rect b="b" l="l" r="r" t="t"/>
            <a:pathLst>
              <a:path extrusionOk="0" h="387513" w="775021">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84" name="Google Shape;184;g3785ec1f457_0_386"/>
          <p:cNvSpPr txBox="1"/>
          <p:nvPr>
            <p:ph type="title"/>
          </p:nvPr>
        </p:nvSpPr>
        <p:spPr>
          <a:xfrm>
            <a:off x="685800" y="1057274"/>
            <a:ext cx="5883000" cy="10128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g3785ec1f457_0_386"/>
          <p:cNvSpPr txBox="1"/>
          <p:nvPr>
            <p:ph idx="1" type="body"/>
          </p:nvPr>
        </p:nvSpPr>
        <p:spPr>
          <a:xfrm>
            <a:off x="685800" y="2331791"/>
            <a:ext cx="5177400" cy="3721800"/>
          </a:xfrm>
          <a:prstGeom prst="rect">
            <a:avLst/>
          </a:prstGeom>
          <a:noFill/>
          <a:ln>
            <a:noFill/>
          </a:ln>
        </p:spPr>
        <p:txBody>
          <a:bodyPr anchorCtr="0" anchor="t" bIns="0" lIns="91425" spcFirstLastPara="1" rIns="91425" wrap="square" tIns="0">
            <a:normAutofit/>
          </a:bodyPr>
          <a:lstStyle>
            <a:lvl1pPr indent="-228600" lvl="0" marL="457200" algn="l">
              <a:lnSpc>
                <a:spcPct val="100000"/>
              </a:lnSpc>
              <a:spcBef>
                <a:spcPts val="0"/>
              </a:spcBef>
              <a:spcAft>
                <a:spcPts val="0"/>
              </a:spcAft>
              <a:buClr>
                <a:schemeClr val="accent6"/>
              </a:buClr>
              <a:buSzPts val="2400"/>
              <a:buNone/>
              <a:defRPr sz="2400"/>
            </a:lvl1pPr>
            <a:lvl2pPr indent="-381000" lvl="1" marL="914400" algn="l">
              <a:lnSpc>
                <a:spcPct val="100000"/>
              </a:lnSpc>
              <a:spcBef>
                <a:spcPts val="0"/>
              </a:spcBef>
              <a:spcAft>
                <a:spcPts val="0"/>
              </a:spcAft>
              <a:buClr>
                <a:schemeClr val="accent6"/>
              </a:buClr>
              <a:buSzPts val="2400"/>
              <a:buChar char="•"/>
              <a:defRPr sz="2400"/>
            </a:lvl2pPr>
            <a:lvl3pPr indent="-381000" lvl="2" marL="1371600" algn="l">
              <a:lnSpc>
                <a:spcPct val="100000"/>
              </a:lnSpc>
              <a:spcBef>
                <a:spcPts val="0"/>
              </a:spcBef>
              <a:spcAft>
                <a:spcPts val="0"/>
              </a:spcAft>
              <a:buClr>
                <a:schemeClr val="accent6"/>
              </a:buClr>
              <a:buSzPts val="2400"/>
              <a:buChar char="•"/>
              <a:defRPr sz="2400"/>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g3785ec1f457_0_386"/>
          <p:cNvSpPr/>
          <p:nvPr>
            <p:ph idx="2" type="pic"/>
          </p:nvPr>
        </p:nvSpPr>
        <p:spPr>
          <a:xfrm>
            <a:off x="6742091" y="3405189"/>
            <a:ext cx="2401800" cy="3452700"/>
          </a:xfrm>
          <a:prstGeom prst="rect">
            <a:avLst/>
          </a:prstGeom>
          <a:solidFill>
            <a:schemeClr val="accent1"/>
          </a:solidFill>
          <a:ln>
            <a:noFill/>
          </a:ln>
        </p:spPr>
      </p:sp>
      <p:sp>
        <p:nvSpPr>
          <p:cNvPr id="187" name="Google Shape;187;g3785ec1f457_0_386"/>
          <p:cNvSpPr txBox="1"/>
          <p:nvPr>
            <p:ph idx="12" type="sldNum"/>
          </p:nvPr>
        </p:nvSpPr>
        <p:spPr>
          <a:xfrm>
            <a:off x="7828856" y="457199"/>
            <a:ext cx="740700" cy="471600"/>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3">
  <p:cSld name="Timeline 3">
    <p:spTree>
      <p:nvGrpSpPr>
        <p:cNvPr id="188" name="Shape 188"/>
        <p:cNvGrpSpPr/>
        <p:nvPr/>
      </p:nvGrpSpPr>
      <p:grpSpPr>
        <a:xfrm>
          <a:off x="0" y="0"/>
          <a:ext cx="0" cy="0"/>
          <a:chOff x="0" y="0"/>
          <a:chExt cx="0" cy="0"/>
        </a:xfrm>
      </p:grpSpPr>
      <p:sp>
        <p:nvSpPr>
          <p:cNvPr id="189" name="Google Shape;189;g3785ec1f457_0_396"/>
          <p:cNvSpPr/>
          <p:nvPr/>
        </p:nvSpPr>
        <p:spPr>
          <a:xfrm>
            <a:off x="1" y="0"/>
            <a:ext cx="1162922" cy="2545382"/>
          </a:xfrm>
          <a:custGeom>
            <a:rect b="b" l="l" r="r" t="t"/>
            <a:pathLst>
              <a:path extrusionOk="0" h="2545382" w="155056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90" name="Google Shape;190;g3785ec1f457_0_396"/>
          <p:cNvSpPr/>
          <p:nvPr/>
        </p:nvSpPr>
        <p:spPr>
          <a:xfrm>
            <a:off x="1" y="-1"/>
            <a:ext cx="512055" cy="1500050"/>
          </a:xfrm>
          <a:custGeom>
            <a:rect b="b" l="l" r="r" t="t"/>
            <a:pathLst>
              <a:path extrusionOk="0" h="1500050" w="68274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91" name="Google Shape;191;g3785ec1f457_0_396"/>
          <p:cNvSpPr/>
          <p:nvPr/>
        </p:nvSpPr>
        <p:spPr>
          <a:xfrm>
            <a:off x="127834" y="314191"/>
            <a:ext cx="581266"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192" name="Google Shape;192;g3785ec1f457_0_396"/>
          <p:cNvSpPr txBox="1"/>
          <p:nvPr>
            <p:ph type="title"/>
          </p:nvPr>
        </p:nvSpPr>
        <p:spPr>
          <a:xfrm>
            <a:off x="1162922" y="1089213"/>
            <a:ext cx="7409400" cy="9807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solidFill>
                  <a:schemeClr val="accent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3" name="Google Shape;193;g3785ec1f457_0_396"/>
          <p:cNvSpPr txBox="1"/>
          <p:nvPr>
            <p:ph idx="1" type="body"/>
          </p:nvPr>
        </p:nvSpPr>
        <p:spPr>
          <a:xfrm>
            <a:off x="1162923" y="2331958"/>
            <a:ext cx="2231400" cy="3704400"/>
          </a:xfrm>
          <a:prstGeom prst="rect">
            <a:avLst/>
          </a:prstGeom>
          <a:noFill/>
          <a:ln>
            <a:noFill/>
          </a:ln>
        </p:spPr>
        <p:txBody>
          <a:bodyPr anchorCtr="0" anchor="t" bIns="0" lIns="91425" spcFirstLastPara="1" rIns="91425" wrap="square" tIns="0">
            <a:noAutofit/>
          </a:bodyPr>
          <a:lstStyle>
            <a:lvl1pPr indent="-228600" lvl="0" marL="457200" algn="l">
              <a:lnSpc>
                <a:spcPct val="100000"/>
              </a:lnSpc>
              <a:spcBef>
                <a:spcPts val="0"/>
              </a:spcBef>
              <a:spcAft>
                <a:spcPts val="0"/>
              </a:spcAft>
              <a:buClr>
                <a:schemeClr val="accent6"/>
              </a:buClr>
              <a:buSzPts val="1800"/>
              <a:buFont typeface="Arial"/>
              <a:buNone/>
              <a:defRPr sz="1800"/>
            </a:lvl1pPr>
            <a:lvl2pPr indent="-342900" lvl="1" marL="914400" algn="l">
              <a:lnSpc>
                <a:spcPct val="100000"/>
              </a:lnSpc>
              <a:spcBef>
                <a:spcPts val="1200"/>
              </a:spcBef>
              <a:spcAft>
                <a:spcPts val="0"/>
              </a:spcAft>
              <a:buClr>
                <a:schemeClr val="accent6"/>
              </a:buClr>
              <a:buSzPts val="1800"/>
              <a:buChar char="•"/>
              <a:defRPr/>
            </a:lvl2pPr>
            <a:lvl3pPr indent="-342900" lvl="2" marL="1371600" algn="l">
              <a:lnSpc>
                <a:spcPct val="100000"/>
              </a:lnSpc>
              <a:spcBef>
                <a:spcPts val="360"/>
              </a:spcBef>
              <a:spcAft>
                <a:spcPts val="0"/>
              </a:spcAft>
              <a:buClr>
                <a:schemeClr val="accent6"/>
              </a:buClr>
              <a:buSzPts val="1800"/>
              <a:buChar char="•"/>
              <a:defRPr/>
            </a:lvl3pPr>
            <a:lvl4pPr indent="-342900" lvl="3" marL="1828800" algn="l">
              <a:lnSpc>
                <a:spcPct val="100000"/>
              </a:lnSpc>
              <a:spcBef>
                <a:spcPts val="360"/>
              </a:spcBef>
              <a:spcAft>
                <a:spcPts val="0"/>
              </a:spcAft>
              <a:buClr>
                <a:schemeClr val="accent6"/>
              </a:buClr>
              <a:buSzPts val="1800"/>
              <a:buChar char="•"/>
              <a:defRPr/>
            </a:lvl4pPr>
            <a:lvl5pPr indent="-342900" lvl="4" marL="2286000" algn="l">
              <a:lnSpc>
                <a:spcPct val="100000"/>
              </a:lnSpc>
              <a:spcBef>
                <a:spcPts val="360"/>
              </a:spcBef>
              <a:spcAft>
                <a:spcPts val="0"/>
              </a:spcAft>
              <a:buClr>
                <a:schemeClr val="accent6"/>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4" name="Google Shape;194;g3785ec1f457_0_396"/>
          <p:cNvSpPr txBox="1"/>
          <p:nvPr>
            <p:ph idx="2" type="body"/>
          </p:nvPr>
        </p:nvSpPr>
        <p:spPr>
          <a:xfrm>
            <a:off x="3815366" y="2331791"/>
            <a:ext cx="4759500" cy="3721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accent6"/>
              </a:buClr>
              <a:buSzPts val="1800"/>
              <a:buChar char="•"/>
              <a:defRPr sz="1800"/>
            </a:lvl1pPr>
            <a:lvl2pPr indent="-342900" lvl="1" marL="914400" algn="l">
              <a:lnSpc>
                <a:spcPct val="100000"/>
              </a:lnSpc>
              <a:spcBef>
                <a:spcPts val="360"/>
              </a:spcBef>
              <a:spcAft>
                <a:spcPts val="0"/>
              </a:spcAft>
              <a:buClr>
                <a:schemeClr val="accent6"/>
              </a:buClr>
              <a:buSzPts val="1800"/>
              <a:buChar char="•"/>
              <a:defRPr sz="1800"/>
            </a:lvl2pPr>
            <a:lvl3pPr indent="-342900" lvl="2" marL="1371600" algn="l">
              <a:lnSpc>
                <a:spcPct val="100000"/>
              </a:lnSpc>
              <a:spcBef>
                <a:spcPts val="360"/>
              </a:spcBef>
              <a:spcAft>
                <a:spcPts val="0"/>
              </a:spcAft>
              <a:buClr>
                <a:schemeClr val="accent6"/>
              </a:buClr>
              <a:buSzPts val="1800"/>
              <a:buChar char="•"/>
              <a:defRPr sz="1800"/>
            </a:lvl3pPr>
            <a:lvl4pPr indent="-342900" lvl="3" marL="1828800" algn="l">
              <a:lnSpc>
                <a:spcPct val="100000"/>
              </a:lnSpc>
              <a:spcBef>
                <a:spcPts val="360"/>
              </a:spcBef>
              <a:spcAft>
                <a:spcPts val="0"/>
              </a:spcAft>
              <a:buClr>
                <a:schemeClr val="accent6"/>
              </a:buClr>
              <a:buSzPts val="1800"/>
              <a:buChar char="•"/>
              <a:defRPr sz="1800"/>
            </a:lvl4pPr>
            <a:lvl5pPr indent="-342900" lvl="4" marL="2286000" algn="l">
              <a:lnSpc>
                <a:spcPct val="100000"/>
              </a:lnSpc>
              <a:spcBef>
                <a:spcPts val="36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5" name="Google Shape;195;g3785ec1f457_0_396"/>
          <p:cNvSpPr txBox="1"/>
          <p:nvPr>
            <p:ph idx="12" type="sldNum"/>
          </p:nvPr>
        </p:nvSpPr>
        <p:spPr>
          <a:xfrm>
            <a:off x="7768828" y="457199"/>
            <a:ext cx="800700" cy="471600"/>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mmary 3">
  <p:cSld name="Summary 3">
    <p:spTree>
      <p:nvGrpSpPr>
        <p:cNvPr id="196" name="Shape 196"/>
        <p:cNvGrpSpPr/>
        <p:nvPr/>
      </p:nvGrpSpPr>
      <p:grpSpPr>
        <a:xfrm>
          <a:off x="0" y="0"/>
          <a:ext cx="0" cy="0"/>
          <a:chOff x="0" y="0"/>
          <a:chExt cx="0" cy="0"/>
        </a:xfrm>
      </p:grpSpPr>
      <p:pic>
        <p:nvPicPr>
          <p:cNvPr id="197" name="Google Shape;197;g3785ec1f457_0_404"/>
          <p:cNvPicPr preferRelativeResize="0"/>
          <p:nvPr/>
        </p:nvPicPr>
        <p:blipFill rotWithShape="1">
          <a:blip r:embed="rId2">
            <a:alphaModFix/>
          </a:blip>
          <a:srcRect b="0" l="0" r="0" t="7192"/>
          <a:stretch/>
        </p:blipFill>
        <p:spPr>
          <a:xfrm>
            <a:off x="1" y="-1"/>
            <a:ext cx="333874" cy="6857761"/>
          </a:xfrm>
          <a:custGeom>
            <a:rect b="b" l="l" r="r" t="t"/>
            <a:pathLst>
              <a:path extrusionOk="0" h="4795637" w="1734410">
                <a:moveTo>
                  <a:pt x="0" y="0"/>
                </a:moveTo>
                <a:lnTo>
                  <a:pt x="1734410" y="0"/>
                </a:lnTo>
                <a:lnTo>
                  <a:pt x="1734410" y="4795637"/>
                </a:lnTo>
                <a:lnTo>
                  <a:pt x="0" y="4795637"/>
                </a:lnTo>
                <a:close/>
              </a:path>
            </a:pathLst>
          </a:custGeom>
          <a:noFill/>
          <a:ln>
            <a:noFill/>
          </a:ln>
        </p:spPr>
      </p:pic>
      <p:sp>
        <p:nvSpPr>
          <p:cNvPr id="198" name="Google Shape;198;g3785ec1f457_0_404"/>
          <p:cNvSpPr txBox="1"/>
          <p:nvPr>
            <p:ph type="title"/>
          </p:nvPr>
        </p:nvSpPr>
        <p:spPr>
          <a:xfrm>
            <a:off x="1162923" y="1057274"/>
            <a:ext cx="7406400" cy="9996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b="1"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9" name="Google Shape;199;g3785ec1f457_0_404"/>
          <p:cNvSpPr/>
          <p:nvPr/>
        </p:nvSpPr>
        <p:spPr>
          <a:xfrm rot="10800000">
            <a:off x="-2" y="4420134"/>
            <a:ext cx="969928" cy="2437866"/>
          </a:xfrm>
          <a:custGeom>
            <a:rect b="b" l="l" r="r" t="t"/>
            <a:pathLst>
              <a:path extrusionOk="0" h="2437866" w="1293237">
                <a:moveTo>
                  <a:pt x="1293237" y="2437866"/>
                </a:moveTo>
                <a:lnTo>
                  <a:pt x="1292465" y="2437373"/>
                </a:lnTo>
                <a:cubicBezTo>
                  <a:pt x="511725" y="1903845"/>
                  <a:pt x="0" y="1011184"/>
                  <a:pt x="0" y="0"/>
                </a:cubicBezTo>
                <a:lnTo>
                  <a:pt x="1293237" y="0"/>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00" name="Google Shape;200;g3785ec1f457_0_404"/>
          <p:cNvSpPr txBox="1"/>
          <p:nvPr>
            <p:ph idx="1" type="body"/>
          </p:nvPr>
        </p:nvSpPr>
        <p:spPr>
          <a:xfrm>
            <a:off x="1162923" y="2303028"/>
            <a:ext cx="4371900" cy="3961500"/>
          </a:xfrm>
          <a:prstGeom prst="rect">
            <a:avLst/>
          </a:prstGeom>
          <a:noFill/>
          <a:ln>
            <a:noFill/>
          </a:ln>
        </p:spPr>
        <p:txBody>
          <a:bodyPr anchorCtr="0" anchor="t" bIns="0" lIns="91425" spcFirstLastPara="1" rIns="91425" wrap="square" tIns="0">
            <a:normAutofit/>
          </a:bodyPr>
          <a:lstStyle>
            <a:lvl1pPr indent="-342900" lvl="0" marL="457200" algn="l">
              <a:lnSpc>
                <a:spcPct val="100000"/>
              </a:lnSpc>
              <a:spcBef>
                <a:spcPts val="1000"/>
              </a:spcBef>
              <a:spcAft>
                <a:spcPts val="0"/>
              </a:spcAft>
              <a:buClr>
                <a:schemeClr val="accent6"/>
              </a:buClr>
              <a:buSzPts val="1800"/>
              <a:buChar char="•"/>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1" name="Google Shape;201;g3785ec1f457_0_404"/>
          <p:cNvSpPr txBox="1"/>
          <p:nvPr>
            <p:ph idx="2" type="body"/>
          </p:nvPr>
        </p:nvSpPr>
        <p:spPr>
          <a:xfrm>
            <a:off x="5955632" y="2303028"/>
            <a:ext cx="2613900" cy="3961500"/>
          </a:xfrm>
          <a:prstGeom prst="rect">
            <a:avLst/>
          </a:prstGeom>
          <a:noFill/>
          <a:ln>
            <a:noFill/>
          </a:ln>
        </p:spPr>
        <p:txBody>
          <a:bodyPr anchorCtr="0" anchor="t" bIns="0" lIns="91425" spcFirstLastPara="1" rIns="91425" wrap="square" tIns="0">
            <a:normAutofit/>
          </a:bodyPr>
          <a:lstStyle>
            <a:lvl1pPr indent="-342900" lvl="0" marL="457200" algn="l">
              <a:lnSpc>
                <a:spcPct val="100000"/>
              </a:lnSpc>
              <a:spcBef>
                <a:spcPts val="1000"/>
              </a:spcBef>
              <a:spcAft>
                <a:spcPts val="0"/>
              </a:spcAft>
              <a:buClr>
                <a:schemeClr val="accent6"/>
              </a:buClr>
              <a:buSzPts val="1800"/>
              <a:buChar char="•"/>
              <a:defRPr sz="1800"/>
            </a:lvl1pPr>
            <a:lvl2pPr indent="-342900" lvl="1" marL="914400" algn="l">
              <a:lnSpc>
                <a:spcPct val="100000"/>
              </a:lnSpc>
              <a:spcBef>
                <a:spcPts val="1000"/>
              </a:spcBef>
              <a:spcAft>
                <a:spcPts val="0"/>
              </a:spcAft>
              <a:buClr>
                <a:schemeClr val="accent6"/>
              </a:buClr>
              <a:buSzPts val="1800"/>
              <a:buChar char="•"/>
              <a:defRPr sz="1800"/>
            </a:lvl2pPr>
            <a:lvl3pPr indent="-342900" lvl="2" marL="1371600" algn="l">
              <a:lnSpc>
                <a:spcPct val="100000"/>
              </a:lnSpc>
              <a:spcBef>
                <a:spcPts val="1000"/>
              </a:spcBef>
              <a:spcAft>
                <a:spcPts val="0"/>
              </a:spcAft>
              <a:buClr>
                <a:schemeClr val="accent6"/>
              </a:buClr>
              <a:buSzPts val="1800"/>
              <a:buChar char="•"/>
              <a:defRPr sz="1800"/>
            </a:lvl3pPr>
            <a:lvl4pPr indent="-342900" lvl="3" marL="1828800" algn="l">
              <a:lnSpc>
                <a:spcPct val="100000"/>
              </a:lnSpc>
              <a:spcBef>
                <a:spcPts val="1000"/>
              </a:spcBef>
              <a:spcAft>
                <a:spcPts val="0"/>
              </a:spcAft>
              <a:buClr>
                <a:schemeClr val="accent6"/>
              </a:buClr>
              <a:buSzPts val="1800"/>
              <a:buChar char="•"/>
              <a:defRPr sz="1800"/>
            </a:lvl4pPr>
            <a:lvl5pPr indent="-342900" lvl="4" marL="2286000" algn="l">
              <a:lnSpc>
                <a:spcPct val="100000"/>
              </a:lnSpc>
              <a:spcBef>
                <a:spcPts val="1000"/>
              </a:spcBef>
              <a:spcAft>
                <a:spcPts val="0"/>
              </a:spcAft>
              <a:buClr>
                <a:schemeClr val="accent6"/>
              </a:buClr>
              <a:buSzPts val="1800"/>
              <a:buChar char="•"/>
              <a:defRPr sz="18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2" name="Google Shape;202;g3785ec1f457_0_404"/>
          <p:cNvSpPr txBox="1"/>
          <p:nvPr>
            <p:ph idx="12" type="sldNum"/>
          </p:nvPr>
        </p:nvSpPr>
        <p:spPr>
          <a:xfrm>
            <a:off x="7828856" y="457199"/>
            <a:ext cx="740700" cy="471600"/>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600">
                <a:solidFill>
                  <a:schemeClr val="accent6"/>
                </a:solidFill>
                <a:latin typeface="Arial Black"/>
                <a:ea typeface="Arial Black"/>
                <a:cs typeface="Arial Black"/>
                <a:sym typeface="Arial Black"/>
              </a:defRPr>
            </a:lvl1pPr>
            <a:lvl2pPr indent="0" lvl="1" marL="0" algn="r">
              <a:spcBef>
                <a:spcPts val="0"/>
              </a:spcBef>
              <a:buNone/>
              <a:defRPr sz="1600">
                <a:solidFill>
                  <a:schemeClr val="accent6"/>
                </a:solidFill>
                <a:latin typeface="Arial Black"/>
                <a:ea typeface="Arial Black"/>
                <a:cs typeface="Arial Black"/>
                <a:sym typeface="Arial Black"/>
              </a:defRPr>
            </a:lvl2pPr>
            <a:lvl3pPr indent="0" lvl="2" marL="0" algn="r">
              <a:spcBef>
                <a:spcPts val="0"/>
              </a:spcBef>
              <a:buNone/>
              <a:defRPr sz="1600">
                <a:solidFill>
                  <a:schemeClr val="accent6"/>
                </a:solidFill>
                <a:latin typeface="Arial Black"/>
                <a:ea typeface="Arial Black"/>
                <a:cs typeface="Arial Black"/>
                <a:sym typeface="Arial Black"/>
              </a:defRPr>
            </a:lvl3pPr>
            <a:lvl4pPr indent="0" lvl="3" marL="0" algn="r">
              <a:spcBef>
                <a:spcPts val="0"/>
              </a:spcBef>
              <a:buNone/>
              <a:defRPr sz="1600">
                <a:solidFill>
                  <a:schemeClr val="accent6"/>
                </a:solidFill>
                <a:latin typeface="Arial Black"/>
                <a:ea typeface="Arial Black"/>
                <a:cs typeface="Arial Black"/>
                <a:sym typeface="Arial Black"/>
              </a:defRPr>
            </a:lvl4pPr>
            <a:lvl5pPr indent="0" lvl="4" marL="0" algn="r">
              <a:spcBef>
                <a:spcPts val="0"/>
              </a:spcBef>
              <a:buNone/>
              <a:defRPr sz="1600">
                <a:solidFill>
                  <a:schemeClr val="accent6"/>
                </a:solidFill>
                <a:latin typeface="Arial Black"/>
                <a:ea typeface="Arial Black"/>
                <a:cs typeface="Arial Black"/>
                <a:sym typeface="Arial Black"/>
              </a:defRPr>
            </a:lvl5pPr>
            <a:lvl6pPr indent="0" lvl="5" marL="0" algn="r">
              <a:spcBef>
                <a:spcPts val="0"/>
              </a:spcBef>
              <a:buNone/>
              <a:defRPr sz="1600">
                <a:solidFill>
                  <a:schemeClr val="accent6"/>
                </a:solidFill>
                <a:latin typeface="Arial Black"/>
                <a:ea typeface="Arial Black"/>
                <a:cs typeface="Arial Black"/>
                <a:sym typeface="Arial Black"/>
              </a:defRPr>
            </a:lvl6pPr>
            <a:lvl7pPr indent="0" lvl="6" marL="0" algn="r">
              <a:spcBef>
                <a:spcPts val="0"/>
              </a:spcBef>
              <a:buNone/>
              <a:defRPr sz="1600">
                <a:solidFill>
                  <a:schemeClr val="accent6"/>
                </a:solidFill>
                <a:latin typeface="Arial Black"/>
                <a:ea typeface="Arial Black"/>
                <a:cs typeface="Arial Black"/>
                <a:sym typeface="Arial Black"/>
              </a:defRPr>
            </a:lvl7pPr>
            <a:lvl8pPr indent="0" lvl="7" marL="0" algn="r">
              <a:spcBef>
                <a:spcPts val="0"/>
              </a:spcBef>
              <a:buNone/>
              <a:defRPr sz="1600">
                <a:solidFill>
                  <a:schemeClr val="accent6"/>
                </a:solidFill>
                <a:latin typeface="Arial Black"/>
                <a:ea typeface="Arial Black"/>
                <a:cs typeface="Arial Black"/>
                <a:sym typeface="Arial Black"/>
              </a:defRPr>
            </a:lvl8pPr>
            <a:lvl9pPr indent="0" lvl="8" marL="0" algn="r">
              <a:spcBef>
                <a:spcPts val="0"/>
              </a:spcBef>
              <a:buNone/>
              <a:defRPr sz="1600">
                <a:solidFill>
                  <a:schemeClr val="accent6"/>
                </a:solidFill>
                <a:latin typeface="Arial Black"/>
                <a:ea typeface="Arial Black"/>
                <a:cs typeface="Arial Black"/>
                <a:sym typeface="Arial Black"/>
              </a:defRPr>
            </a:lvl9pPr>
          </a:lstStyle>
          <a:p>
            <a:pPr indent="0" lvl="0" marL="0" rtl="0" algn="r">
              <a:spcBef>
                <a:spcPts val="0"/>
              </a:spcBef>
              <a:spcAft>
                <a:spcPts val="0"/>
              </a:spcAft>
              <a:buNone/>
            </a:pPr>
            <a:fld id="{00000000-1234-1234-1234-123412341234}" type="slidenum">
              <a:rPr lang="en-IN"/>
              <a:t>‹#›</a:t>
            </a:fld>
            <a:endParaRPr/>
          </a:p>
        </p:txBody>
      </p:sp>
      <p:pic>
        <p:nvPicPr>
          <p:cNvPr id="203" name="Google Shape;203;g3785ec1f457_0_404"/>
          <p:cNvPicPr preferRelativeResize="0"/>
          <p:nvPr/>
        </p:nvPicPr>
        <p:blipFill rotWithShape="1">
          <a:blip r:embed="rId2">
            <a:alphaModFix/>
          </a:blip>
          <a:srcRect b="0" l="0" r="0" t="7192"/>
          <a:stretch/>
        </p:blipFill>
        <p:spPr>
          <a:xfrm rot="5400000">
            <a:off x="4498888" y="-4202838"/>
            <a:ext cx="442275" cy="8847950"/>
          </a:xfrm>
          <a:custGeom>
            <a:rect b="b" l="l" r="r" t="t"/>
            <a:pathLst>
              <a:path extrusionOk="0" h="4795637" w="1734410">
                <a:moveTo>
                  <a:pt x="0" y="0"/>
                </a:moveTo>
                <a:lnTo>
                  <a:pt x="1734410" y="0"/>
                </a:lnTo>
                <a:lnTo>
                  <a:pt x="1734410" y="4795637"/>
                </a:lnTo>
                <a:lnTo>
                  <a:pt x="0" y="4795637"/>
                </a:lnTo>
                <a:close/>
              </a:path>
            </a:pathLst>
          </a:custGeom>
          <a:noFill/>
          <a:ln>
            <a:noFill/>
          </a:ln>
        </p:spPr>
      </p:pic>
      <p:pic>
        <p:nvPicPr>
          <p:cNvPr id="204" name="Google Shape;204;g3785ec1f457_0_404"/>
          <p:cNvPicPr preferRelativeResize="0"/>
          <p:nvPr/>
        </p:nvPicPr>
        <p:blipFill rotWithShape="1">
          <a:blip r:embed="rId3">
            <a:alphaModFix/>
          </a:blip>
          <a:srcRect b="0" l="0" r="10857" t="11441"/>
          <a:stretch/>
        </p:blipFill>
        <p:spPr>
          <a:xfrm rot="-5400000">
            <a:off x="-4835" y="495146"/>
            <a:ext cx="1470940" cy="1461273"/>
          </a:xfrm>
          <a:custGeom>
            <a:rect b="b" l="l" r="r" t="t"/>
            <a:pathLst>
              <a:path extrusionOk="0" h="1948364" w="1961253">
                <a:moveTo>
                  <a:pt x="1961253" y="0"/>
                </a:moveTo>
                <a:lnTo>
                  <a:pt x="1961253" y="1948364"/>
                </a:lnTo>
                <a:lnTo>
                  <a:pt x="0" y="1948364"/>
                </a:lnTo>
                <a:lnTo>
                  <a:pt x="0" y="0"/>
                </a:lnTo>
                <a:close/>
              </a:path>
            </a:pathLst>
          </a:custGeom>
          <a:noFill/>
          <a:ln>
            <a:noFill/>
          </a:ln>
        </p:spPr>
      </p:pic>
      <p:sp>
        <p:nvSpPr>
          <p:cNvPr id="205" name="Google Shape;205;g3785ec1f457_0_404"/>
          <p:cNvSpPr/>
          <p:nvPr/>
        </p:nvSpPr>
        <p:spPr>
          <a:xfrm>
            <a:off x="297470" y="4929577"/>
            <a:ext cx="581266" cy="775021"/>
          </a:xfrm>
          <a:custGeom>
            <a:rect b="b" l="l" r="r" t="t"/>
            <a:pathLst>
              <a:path extrusionOk="0" h="775021" w="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p:cSld name="Closing">
    <p:bg>
      <p:bgPr>
        <a:solidFill>
          <a:schemeClr val="accent6"/>
        </a:solidFill>
      </p:bgPr>
    </p:bg>
    <p:spTree>
      <p:nvGrpSpPr>
        <p:cNvPr id="206" name="Shape 206"/>
        <p:cNvGrpSpPr/>
        <p:nvPr/>
      </p:nvGrpSpPr>
      <p:grpSpPr>
        <a:xfrm>
          <a:off x="0" y="0"/>
          <a:ext cx="0" cy="0"/>
          <a:chOff x="0" y="0"/>
          <a:chExt cx="0" cy="0"/>
        </a:xfrm>
      </p:grpSpPr>
      <p:sp>
        <p:nvSpPr>
          <p:cNvPr id="207" name="Google Shape;207;g3785ec1f457_0_414"/>
          <p:cNvSpPr/>
          <p:nvPr/>
        </p:nvSpPr>
        <p:spPr>
          <a:xfrm>
            <a:off x="0" y="0"/>
            <a:ext cx="6711554" cy="6858000"/>
          </a:xfrm>
          <a:custGeom>
            <a:rect b="b" l="l" r="r" t="t"/>
            <a:pathLst>
              <a:path extrusionOk="0" h="6858000" w="8948738">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l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08" name="Google Shape;208;g3785ec1f457_0_414"/>
          <p:cNvSpPr/>
          <p:nvPr/>
        </p:nvSpPr>
        <p:spPr>
          <a:xfrm>
            <a:off x="5645626" y="0"/>
            <a:ext cx="3513297" cy="6865876"/>
          </a:xfrm>
          <a:custGeom>
            <a:rect b="b" l="l" r="r" t="t"/>
            <a:pathLst>
              <a:path extrusionOk="0" h="6831717" w="4653374">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pic>
        <p:nvPicPr>
          <p:cNvPr id="209" name="Google Shape;209;g3785ec1f457_0_414"/>
          <p:cNvPicPr preferRelativeResize="0"/>
          <p:nvPr/>
        </p:nvPicPr>
        <p:blipFill rotWithShape="1">
          <a:blip r:embed="rId2">
            <a:alphaModFix/>
          </a:blip>
          <a:srcRect b="0" l="0" r="0" t="0"/>
          <a:stretch/>
        </p:blipFill>
        <p:spPr>
          <a:xfrm>
            <a:off x="6574940" y="0"/>
            <a:ext cx="2574144" cy="2574144"/>
          </a:xfrm>
          <a:prstGeom prst="rect">
            <a:avLst/>
          </a:prstGeom>
          <a:noFill/>
          <a:ln>
            <a:noFill/>
          </a:ln>
        </p:spPr>
      </p:pic>
      <p:sp>
        <p:nvSpPr>
          <p:cNvPr id="210" name="Google Shape;210;g3785ec1f457_0_414"/>
          <p:cNvSpPr txBox="1"/>
          <p:nvPr>
            <p:ph type="ctrTitle"/>
          </p:nvPr>
        </p:nvSpPr>
        <p:spPr>
          <a:xfrm>
            <a:off x="685801" y="849782"/>
            <a:ext cx="4286400" cy="2727600"/>
          </a:xfrm>
          <a:prstGeom prst="rect">
            <a:avLst/>
          </a:prstGeom>
          <a:noFill/>
          <a:ln>
            <a:noFill/>
          </a:ln>
        </p:spPr>
        <p:txBody>
          <a:bodyPr anchorCtr="0" anchor="b" bIns="0" lIns="91425" spcFirstLastPara="1" rIns="91425" wrap="square" tIns="0">
            <a:noAutofit/>
          </a:bodyPr>
          <a:lstStyle>
            <a:lvl1pPr lvl="0" algn="l">
              <a:lnSpc>
                <a:spcPct val="100000"/>
              </a:lnSpc>
              <a:spcBef>
                <a:spcPts val="0"/>
              </a:spcBef>
              <a:spcAft>
                <a:spcPts val="0"/>
              </a:spcAft>
              <a:buClr>
                <a:schemeClr val="accent6"/>
              </a:buClr>
              <a:buSzPts val="3600"/>
              <a:buFont typeface="Arial Black"/>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1" name="Google Shape;211;g3785ec1f457_0_414"/>
          <p:cNvSpPr txBox="1"/>
          <p:nvPr>
            <p:ph idx="1" type="subTitle"/>
          </p:nvPr>
        </p:nvSpPr>
        <p:spPr>
          <a:xfrm>
            <a:off x="685801" y="3813606"/>
            <a:ext cx="4286400" cy="2234700"/>
          </a:xfrm>
          <a:prstGeom prst="rect">
            <a:avLst/>
          </a:prstGeom>
          <a:noFill/>
          <a:ln>
            <a:noFill/>
          </a:ln>
        </p:spPr>
        <p:txBody>
          <a:bodyPr anchorCtr="0" anchor="t" bIns="0" lIns="91425" spcFirstLastPara="1" rIns="91425" wrap="square" tIns="0">
            <a:normAutofit/>
          </a:bodyPr>
          <a:lstStyle>
            <a:lvl1pPr lvl="0" algn="l">
              <a:lnSpc>
                <a:spcPct val="100000"/>
              </a:lnSpc>
              <a:spcBef>
                <a:spcPts val="576"/>
              </a:spcBef>
              <a:spcAft>
                <a:spcPts val="0"/>
              </a:spcAft>
              <a:buClr>
                <a:schemeClr val="accent6"/>
              </a:buClr>
              <a:buSzPts val="2400"/>
              <a:buNone/>
              <a:defRPr sz="2400"/>
            </a:lvl1pPr>
            <a:lvl2pPr lvl="1" algn="ctr">
              <a:lnSpc>
                <a:spcPct val="100000"/>
              </a:lnSpc>
              <a:spcBef>
                <a:spcPts val="360"/>
              </a:spcBef>
              <a:spcAft>
                <a:spcPts val="0"/>
              </a:spcAft>
              <a:buClr>
                <a:schemeClr val="accent6"/>
              </a:buClr>
              <a:buSzPts val="2000"/>
              <a:buNone/>
              <a:defRPr sz="2000"/>
            </a:lvl2pPr>
            <a:lvl3pPr lvl="2" algn="ctr">
              <a:lnSpc>
                <a:spcPct val="100000"/>
              </a:lnSpc>
              <a:spcBef>
                <a:spcPts val="360"/>
              </a:spcBef>
              <a:spcAft>
                <a:spcPts val="0"/>
              </a:spcAft>
              <a:buClr>
                <a:schemeClr val="accent6"/>
              </a:buClr>
              <a:buSzPts val="1800"/>
              <a:buNone/>
              <a:defRPr sz="1800"/>
            </a:lvl3pPr>
            <a:lvl4pPr lvl="3" algn="ctr">
              <a:lnSpc>
                <a:spcPct val="100000"/>
              </a:lnSpc>
              <a:spcBef>
                <a:spcPts val="360"/>
              </a:spcBef>
              <a:spcAft>
                <a:spcPts val="0"/>
              </a:spcAft>
              <a:buClr>
                <a:schemeClr val="accent6"/>
              </a:buClr>
              <a:buSzPts val="1600"/>
              <a:buNone/>
              <a:defRPr sz="1600"/>
            </a:lvl4pPr>
            <a:lvl5pPr lvl="4" algn="ctr">
              <a:lnSpc>
                <a:spcPct val="100000"/>
              </a:lnSpc>
              <a:spcBef>
                <a:spcPts val="360"/>
              </a:spcBef>
              <a:spcAft>
                <a:spcPts val="0"/>
              </a:spcAft>
              <a:buClr>
                <a:schemeClr val="accent6"/>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2" name="Shape 212"/>
        <p:cNvGrpSpPr/>
        <p:nvPr/>
      </p:nvGrpSpPr>
      <p:grpSpPr>
        <a:xfrm>
          <a:off x="0" y="0"/>
          <a:ext cx="0" cy="0"/>
          <a:chOff x="0" y="0"/>
          <a:chExt cx="0" cy="0"/>
        </a:xfrm>
      </p:grpSpPr>
      <p:sp>
        <p:nvSpPr>
          <p:cNvPr id="213" name="Google Shape;213;g3785ec1f457_0_420"/>
          <p:cNvSpPr/>
          <p:nvPr/>
        </p:nvSpPr>
        <p:spPr>
          <a:xfrm>
            <a:off x="1" y="0"/>
            <a:ext cx="1682120"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14" name="Google Shape;214;g3785ec1f457_0_420"/>
          <p:cNvSpPr/>
          <p:nvPr/>
        </p:nvSpPr>
        <p:spPr>
          <a:xfrm rot="10800000">
            <a:off x="7461880" y="4755034"/>
            <a:ext cx="1682120"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15" name="Google Shape;215;g3785ec1f457_0_420"/>
          <p:cNvSpPr txBox="1"/>
          <p:nvPr>
            <p:ph type="title"/>
          </p:nvPr>
        </p:nvSpPr>
        <p:spPr>
          <a:xfrm>
            <a:off x="569214" y="731520"/>
            <a:ext cx="8003400" cy="1362000"/>
          </a:xfrm>
          <a:prstGeom prst="rect">
            <a:avLst/>
          </a:prstGeom>
          <a:noFill/>
          <a:ln>
            <a:noFill/>
          </a:ln>
        </p:spPr>
        <p:txBody>
          <a:bodyPr anchorCtr="0" anchor="ctr" bIns="45700" lIns="91425" spcFirstLastPara="1" rIns="91425" wrap="square" tIns="45700">
            <a:noAutofit/>
          </a:bodyPr>
          <a:lstStyle>
            <a:lvl1pPr lvl="0" algn="ctr">
              <a:lnSpc>
                <a:spcPct val="270833"/>
              </a:lnSpc>
              <a:spcBef>
                <a:spcPts val="0"/>
              </a:spcBef>
              <a:spcAft>
                <a:spcPts val="0"/>
              </a:spcAft>
              <a:buClr>
                <a:schemeClr val="accent6"/>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6" name="Google Shape;216;g3785ec1f457_0_420"/>
          <p:cNvSpPr txBox="1"/>
          <p:nvPr>
            <p:ph idx="12" type="sldNum"/>
          </p:nvPr>
        </p:nvSpPr>
        <p:spPr>
          <a:xfrm>
            <a:off x="7828856" y="457199"/>
            <a:ext cx="740700" cy="244500"/>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200">
                <a:solidFill>
                  <a:schemeClr val="accent6"/>
                </a:solidFill>
                <a:latin typeface="EB Garamond"/>
                <a:ea typeface="EB Garamond"/>
                <a:cs typeface="EB Garamond"/>
                <a:sym typeface="EB Garamond"/>
              </a:defRPr>
            </a:lvl1pPr>
            <a:lvl2pPr indent="0" lvl="1" marL="0" algn="r">
              <a:spcBef>
                <a:spcPts val="0"/>
              </a:spcBef>
              <a:buNone/>
              <a:defRPr sz="1200">
                <a:solidFill>
                  <a:schemeClr val="accent6"/>
                </a:solidFill>
                <a:latin typeface="EB Garamond"/>
                <a:ea typeface="EB Garamond"/>
                <a:cs typeface="EB Garamond"/>
                <a:sym typeface="EB Garamond"/>
              </a:defRPr>
            </a:lvl2pPr>
            <a:lvl3pPr indent="0" lvl="2" marL="0" algn="r">
              <a:spcBef>
                <a:spcPts val="0"/>
              </a:spcBef>
              <a:buNone/>
              <a:defRPr sz="1200">
                <a:solidFill>
                  <a:schemeClr val="accent6"/>
                </a:solidFill>
                <a:latin typeface="EB Garamond"/>
                <a:ea typeface="EB Garamond"/>
                <a:cs typeface="EB Garamond"/>
                <a:sym typeface="EB Garamond"/>
              </a:defRPr>
            </a:lvl3pPr>
            <a:lvl4pPr indent="0" lvl="3" marL="0" algn="r">
              <a:spcBef>
                <a:spcPts val="0"/>
              </a:spcBef>
              <a:buNone/>
              <a:defRPr sz="1200">
                <a:solidFill>
                  <a:schemeClr val="accent6"/>
                </a:solidFill>
                <a:latin typeface="EB Garamond"/>
                <a:ea typeface="EB Garamond"/>
                <a:cs typeface="EB Garamond"/>
                <a:sym typeface="EB Garamond"/>
              </a:defRPr>
            </a:lvl4pPr>
            <a:lvl5pPr indent="0" lvl="4" marL="0" algn="r">
              <a:spcBef>
                <a:spcPts val="0"/>
              </a:spcBef>
              <a:buNone/>
              <a:defRPr sz="1200">
                <a:solidFill>
                  <a:schemeClr val="accent6"/>
                </a:solidFill>
                <a:latin typeface="EB Garamond"/>
                <a:ea typeface="EB Garamond"/>
                <a:cs typeface="EB Garamond"/>
                <a:sym typeface="EB Garamond"/>
              </a:defRPr>
            </a:lvl5pPr>
            <a:lvl6pPr indent="0" lvl="5" marL="0" algn="r">
              <a:spcBef>
                <a:spcPts val="0"/>
              </a:spcBef>
              <a:buNone/>
              <a:defRPr sz="1200">
                <a:solidFill>
                  <a:schemeClr val="accent6"/>
                </a:solidFill>
                <a:latin typeface="EB Garamond"/>
                <a:ea typeface="EB Garamond"/>
                <a:cs typeface="EB Garamond"/>
                <a:sym typeface="EB Garamond"/>
              </a:defRPr>
            </a:lvl6pPr>
            <a:lvl7pPr indent="0" lvl="6" marL="0" algn="r">
              <a:spcBef>
                <a:spcPts val="0"/>
              </a:spcBef>
              <a:buNone/>
              <a:defRPr sz="1200">
                <a:solidFill>
                  <a:schemeClr val="accent6"/>
                </a:solidFill>
                <a:latin typeface="EB Garamond"/>
                <a:ea typeface="EB Garamond"/>
                <a:cs typeface="EB Garamond"/>
                <a:sym typeface="EB Garamond"/>
              </a:defRPr>
            </a:lvl7pPr>
            <a:lvl8pPr indent="0" lvl="7" marL="0" algn="r">
              <a:spcBef>
                <a:spcPts val="0"/>
              </a:spcBef>
              <a:buNone/>
              <a:defRPr sz="1200">
                <a:solidFill>
                  <a:schemeClr val="accent6"/>
                </a:solidFill>
                <a:latin typeface="EB Garamond"/>
                <a:ea typeface="EB Garamond"/>
                <a:cs typeface="EB Garamond"/>
                <a:sym typeface="EB Garamond"/>
              </a:defRPr>
            </a:lvl8pPr>
            <a:lvl9pPr indent="0" lvl="8" marL="0" algn="r">
              <a:spcBef>
                <a:spcPts val="0"/>
              </a:spcBef>
              <a:buNone/>
              <a:defRPr sz="1200">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7" name="Shape 217"/>
        <p:cNvGrpSpPr/>
        <p:nvPr/>
      </p:nvGrpSpPr>
      <p:grpSpPr>
        <a:xfrm>
          <a:off x="0" y="0"/>
          <a:ext cx="0" cy="0"/>
          <a:chOff x="0" y="0"/>
          <a:chExt cx="0" cy="0"/>
        </a:xfrm>
      </p:grpSpPr>
      <p:sp>
        <p:nvSpPr>
          <p:cNvPr id="218" name="Google Shape;218;g3785ec1f457_0_425"/>
          <p:cNvSpPr/>
          <p:nvPr/>
        </p:nvSpPr>
        <p:spPr>
          <a:xfrm>
            <a:off x="1" y="0"/>
            <a:ext cx="1682120"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19" name="Google Shape;219;g3785ec1f457_0_425"/>
          <p:cNvSpPr/>
          <p:nvPr/>
        </p:nvSpPr>
        <p:spPr>
          <a:xfrm rot="10800000">
            <a:off x="7461880" y="4755034"/>
            <a:ext cx="1682120"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20" name="Google Shape;220;g3785ec1f457_0_425"/>
          <p:cNvSpPr txBox="1"/>
          <p:nvPr>
            <p:ph idx="12" type="sldNum"/>
          </p:nvPr>
        </p:nvSpPr>
        <p:spPr>
          <a:xfrm>
            <a:off x="7828856" y="457199"/>
            <a:ext cx="740700" cy="244500"/>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200">
                <a:solidFill>
                  <a:schemeClr val="accent6"/>
                </a:solidFill>
                <a:latin typeface="EB Garamond"/>
                <a:ea typeface="EB Garamond"/>
                <a:cs typeface="EB Garamond"/>
                <a:sym typeface="EB Garamond"/>
              </a:defRPr>
            </a:lvl1pPr>
            <a:lvl2pPr indent="0" lvl="1" marL="0" algn="r">
              <a:spcBef>
                <a:spcPts val="0"/>
              </a:spcBef>
              <a:buNone/>
              <a:defRPr sz="1200">
                <a:solidFill>
                  <a:schemeClr val="accent6"/>
                </a:solidFill>
                <a:latin typeface="EB Garamond"/>
                <a:ea typeface="EB Garamond"/>
                <a:cs typeface="EB Garamond"/>
                <a:sym typeface="EB Garamond"/>
              </a:defRPr>
            </a:lvl2pPr>
            <a:lvl3pPr indent="0" lvl="2" marL="0" algn="r">
              <a:spcBef>
                <a:spcPts val="0"/>
              </a:spcBef>
              <a:buNone/>
              <a:defRPr sz="1200">
                <a:solidFill>
                  <a:schemeClr val="accent6"/>
                </a:solidFill>
                <a:latin typeface="EB Garamond"/>
                <a:ea typeface="EB Garamond"/>
                <a:cs typeface="EB Garamond"/>
                <a:sym typeface="EB Garamond"/>
              </a:defRPr>
            </a:lvl3pPr>
            <a:lvl4pPr indent="0" lvl="3" marL="0" algn="r">
              <a:spcBef>
                <a:spcPts val="0"/>
              </a:spcBef>
              <a:buNone/>
              <a:defRPr sz="1200">
                <a:solidFill>
                  <a:schemeClr val="accent6"/>
                </a:solidFill>
                <a:latin typeface="EB Garamond"/>
                <a:ea typeface="EB Garamond"/>
                <a:cs typeface="EB Garamond"/>
                <a:sym typeface="EB Garamond"/>
              </a:defRPr>
            </a:lvl4pPr>
            <a:lvl5pPr indent="0" lvl="4" marL="0" algn="r">
              <a:spcBef>
                <a:spcPts val="0"/>
              </a:spcBef>
              <a:buNone/>
              <a:defRPr sz="1200">
                <a:solidFill>
                  <a:schemeClr val="accent6"/>
                </a:solidFill>
                <a:latin typeface="EB Garamond"/>
                <a:ea typeface="EB Garamond"/>
                <a:cs typeface="EB Garamond"/>
                <a:sym typeface="EB Garamond"/>
              </a:defRPr>
            </a:lvl5pPr>
            <a:lvl6pPr indent="0" lvl="5" marL="0" algn="r">
              <a:spcBef>
                <a:spcPts val="0"/>
              </a:spcBef>
              <a:buNone/>
              <a:defRPr sz="1200">
                <a:solidFill>
                  <a:schemeClr val="accent6"/>
                </a:solidFill>
                <a:latin typeface="EB Garamond"/>
                <a:ea typeface="EB Garamond"/>
                <a:cs typeface="EB Garamond"/>
                <a:sym typeface="EB Garamond"/>
              </a:defRPr>
            </a:lvl6pPr>
            <a:lvl7pPr indent="0" lvl="6" marL="0" algn="r">
              <a:spcBef>
                <a:spcPts val="0"/>
              </a:spcBef>
              <a:buNone/>
              <a:defRPr sz="1200">
                <a:solidFill>
                  <a:schemeClr val="accent6"/>
                </a:solidFill>
                <a:latin typeface="EB Garamond"/>
                <a:ea typeface="EB Garamond"/>
                <a:cs typeface="EB Garamond"/>
                <a:sym typeface="EB Garamond"/>
              </a:defRPr>
            </a:lvl7pPr>
            <a:lvl8pPr indent="0" lvl="7" marL="0" algn="r">
              <a:spcBef>
                <a:spcPts val="0"/>
              </a:spcBef>
              <a:buNone/>
              <a:defRPr sz="1200">
                <a:solidFill>
                  <a:schemeClr val="accent6"/>
                </a:solidFill>
                <a:latin typeface="EB Garamond"/>
                <a:ea typeface="EB Garamond"/>
                <a:cs typeface="EB Garamond"/>
                <a:sym typeface="EB Garamond"/>
              </a:defRPr>
            </a:lvl8pPr>
            <a:lvl9pPr indent="0" lvl="8" marL="0" algn="r">
              <a:spcBef>
                <a:spcPts val="0"/>
              </a:spcBef>
              <a:buNone/>
              <a:defRPr sz="1200">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21" name="Shape 221"/>
        <p:cNvGrpSpPr/>
        <p:nvPr/>
      </p:nvGrpSpPr>
      <p:grpSpPr>
        <a:xfrm>
          <a:off x="0" y="0"/>
          <a:ext cx="0" cy="0"/>
          <a:chOff x="0" y="0"/>
          <a:chExt cx="0" cy="0"/>
        </a:xfrm>
      </p:grpSpPr>
      <p:sp>
        <p:nvSpPr>
          <p:cNvPr id="222" name="Google Shape;222;g3785ec1f457_0_429"/>
          <p:cNvSpPr/>
          <p:nvPr/>
        </p:nvSpPr>
        <p:spPr>
          <a:xfrm rot="10800000">
            <a:off x="7461880" y="4755034"/>
            <a:ext cx="1682120"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23" name="Google Shape;223;g3785ec1f457_0_429"/>
          <p:cNvSpPr txBox="1"/>
          <p:nvPr>
            <p:ph type="title"/>
          </p:nvPr>
        </p:nvSpPr>
        <p:spPr>
          <a:xfrm>
            <a:off x="569214" y="758952"/>
            <a:ext cx="2949000" cy="1524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4" name="Google Shape;224;g3785ec1f457_0_429"/>
          <p:cNvSpPr txBox="1"/>
          <p:nvPr>
            <p:ph idx="12" type="sldNum"/>
          </p:nvPr>
        </p:nvSpPr>
        <p:spPr>
          <a:xfrm>
            <a:off x="7828856" y="457199"/>
            <a:ext cx="740700" cy="244500"/>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200">
                <a:solidFill>
                  <a:schemeClr val="accent6"/>
                </a:solidFill>
                <a:latin typeface="EB Garamond"/>
                <a:ea typeface="EB Garamond"/>
                <a:cs typeface="EB Garamond"/>
                <a:sym typeface="EB Garamond"/>
              </a:defRPr>
            </a:lvl1pPr>
            <a:lvl2pPr indent="0" lvl="1" marL="0" algn="r">
              <a:spcBef>
                <a:spcPts val="0"/>
              </a:spcBef>
              <a:buNone/>
              <a:defRPr sz="1200">
                <a:solidFill>
                  <a:schemeClr val="accent6"/>
                </a:solidFill>
                <a:latin typeface="EB Garamond"/>
                <a:ea typeface="EB Garamond"/>
                <a:cs typeface="EB Garamond"/>
                <a:sym typeface="EB Garamond"/>
              </a:defRPr>
            </a:lvl2pPr>
            <a:lvl3pPr indent="0" lvl="2" marL="0" algn="r">
              <a:spcBef>
                <a:spcPts val="0"/>
              </a:spcBef>
              <a:buNone/>
              <a:defRPr sz="1200">
                <a:solidFill>
                  <a:schemeClr val="accent6"/>
                </a:solidFill>
                <a:latin typeface="EB Garamond"/>
                <a:ea typeface="EB Garamond"/>
                <a:cs typeface="EB Garamond"/>
                <a:sym typeface="EB Garamond"/>
              </a:defRPr>
            </a:lvl3pPr>
            <a:lvl4pPr indent="0" lvl="3" marL="0" algn="r">
              <a:spcBef>
                <a:spcPts val="0"/>
              </a:spcBef>
              <a:buNone/>
              <a:defRPr sz="1200">
                <a:solidFill>
                  <a:schemeClr val="accent6"/>
                </a:solidFill>
                <a:latin typeface="EB Garamond"/>
                <a:ea typeface="EB Garamond"/>
                <a:cs typeface="EB Garamond"/>
                <a:sym typeface="EB Garamond"/>
              </a:defRPr>
            </a:lvl4pPr>
            <a:lvl5pPr indent="0" lvl="4" marL="0" algn="r">
              <a:spcBef>
                <a:spcPts val="0"/>
              </a:spcBef>
              <a:buNone/>
              <a:defRPr sz="1200">
                <a:solidFill>
                  <a:schemeClr val="accent6"/>
                </a:solidFill>
                <a:latin typeface="EB Garamond"/>
                <a:ea typeface="EB Garamond"/>
                <a:cs typeface="EB Garamond"/>
                <a:sym typeface="EB Garamond"/>
              </a:defRPr>
            </a:lvl5pPr>
            <a:lvl6pPr indent="0" lvl="5" marL="0" algn="r">
              <a:spcBef>
                <a:spcPts val="0"/>
              </a:spcBef>
              <a:buNone/>
              <a:defRPr sz="1200">
                <a:solidFill>
                  <a:schemeClr val="accent6"/>
                </a:solidFill>
                <a:latin typeface="EB Garamond"/>
                <a:ea typeface="EB Garamond"/>
                <a:cs typeface="EB Garamond"/>
                <a:sym typeface="EB Garamond"/>
              </a:defRPr>
            </a:lvl6pPr>
            <a:lvl7pPr indent="0" lvl="6" marL="0" algn="r">
              <a:spcBef>
                <a:spcPts val="0"/>
              </a:spcBef>
              <a:buNone/>
              <a:defRPr sz="1200">
                <a:solidFill>
                  <a:schemeClr val="accent6"/>
                </a:solidFill>
                <a:latin typeface="EB Garamond"/>
                <a:ea typeface="EB Garamond"/>
                <a:cs typeface="EB Garamond"/>
                <a:sym typeface="EB Garamond"/>
              </a:defRPr>
            </a:lvl7pPr>
            <a:lvl8pPr indent="0" lvl="7" marL="0" algn="r">
              <a:spcBef>
                <a:spcPts val="0"/>
              </a:spcBef>
              <a:buNone/>
              <a:defRPr sz="1200">
                <a:solidFill>
                  <a:schemeClr val="accent6"/>
                </a:solidFill>
                <a:latin typeface="EB Garamond"/>
                <a:ea typeface="EB Garamond"/>
                <a:cs typeface="EB Garamond"/>
                <a:sym typeface="EB Garamond"/>
              </a:defRPr>
            </a:lvl8pPr>
            <a:lvl9pPr indent="0" lvl="8" marL="0" algn="r">
              <a:spcBef>
                <a:spcPts val="0"/>
              </a:spcBef>
              <a:buNone/>
              <a:defRPr sz="1200">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IN"/>
              <a:t>‹#›</a:t>
            </a:fld>
            <a:endParaRPr/>
          </a:p>
        </p:txBody>
      </p:sp>
      <p:sp>
        <p:nvSpPr>
          <p:cNvPr id="225" name="Google Shape;225;g3785ec1f457_0_429"/>
          <p:cNvSpPr txBox="1"/>
          <p:nvPr>
            <p:ph idx="1" type="body"/>
          </p:nvPr>
        </p:nvSpPr>
        <p:spPr>
          <a:xfrm>
            <a:off x="569214" y="2286000"/>
            <a:ext cx="2949000" cy="35670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chemeClr val="accent6"/>
              </a:buClr>
              <a:buSzPts val="1600"/>
              <a:buNone/>
              <a:defRPr sz="1600"/>
            </a:lvl1pPr>
            <a:lvl2pPr indent="-228600" lvl="1" marL="914400" algn="l">
              <a:lnSpc>
                <a:spcPct val="100000"/>
              </a:lnSpc>
              <a:spcBef>
                <a:spcPts val="360"/>
              </a:spcBef>
              <a:spcAft>
                <a:spcPts val="0"/>
              </a:spcAft>
              <a:buClr>
                <a:schemeClr val="accent6"/>
              </a:buClr>
              <a:buSzPts val="1400"/>
              <a:buNone/>
              <a:defRPr sz="1400"/>
            </a:lvl2pPr>
            <a:lvl3pPr indent="-228600" lvl="2" marL="1371600" algn="l">
              <a:lnSpc>
                <a:spcPct val="100000"/>
              </a:lnSpc>
              <a:spcBef>
                <a:spcPts val="360"/>
              </a:spcBef>
              <a:spcAft>
                <a:spcPts val="0"/>
              </a:spcAft>
              <a:buClr>
                <a:schemeClr val="accent6"/>
              </a:buClr>
              <a:buSzPts val="1200"/>
              <a:buNone/>
              <a:defRPr sz="1200"/>
            </a:lvl3pPr>
            <a:lvl4pPr indent="-228600" lvl="3" marL="1828800" algn="l">
              <a:lnSpc>
                <a:spcPct val="100000"/>
              </a:lnSpc>
              <a:spcBef>
                <a:spcPts val="360"/>
              </a:spcBef>
              <a:spcAft>
                <a:spcPts val="0"/>
              </a:spcAft>
              <a:buClr>
                <a:schemeClr val="accent6"/>
              </a:buClr>
              <a:buSzPts val="1000"/>
              <a:buNone/>
              <a:defRPr sz="1000"/>
            </a:lvl4pPr>
            <a:lvl5pPr indent="-228600" lvl="4" marL="2286000" algn="l">
              <a:lnSpc>
                <a:spcPct val="100000"/>
              </a:lnSpc>
              <a:spcBef>
                <a:spcPts val="36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26" name="Google Shape;226;g3785ec1f457_0_429"/>
          <p:cNvSpPr txBox="1"/>
          <p:nvPr>
            <p:ph idx="2" type="body"/>
          </p:nvPr>
        </p:nvSpPr>
        <p:spPr>
          <a:xfrm>
            <a:off x="3887390" y="741459"/>
            <a:ext cx="4682100" cy="51195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360"/>
              </a:spcBef>
              <a:spcAft>
                <a:spcPts val="0"/>
              </a:spcAft>
              <a:buClr>
                <a:schemeClr val="accent6"/>
              </a:buClr>
              <a:buSzPts val="3200"/>
              <a:buChar char="•"/>
              <a:defRPr sz="3200"/>
            </a:lvl1pPr>
            <a:lvl2pPr indent="-406400" lvl="1" marL="914400" algn="l">
              <a:lnSpc>
                <a:spcPct val="100000"/>
              </a:lnSpc>
              <a:spcBef>
                <a:spcPts val="360"/>
              </a:spcBef>
              <a:spcAft>
                <a:spcPts val="0"/>
              </a:spcAft>
              <a:buClr>
                <a:schemeClr val="accent6"/>
              </a:buClr>
              <a:buSzPts val="2800"/>
              <a:buChar char="•"/>
              <a:defRPr sz="2800"/>
            </a:lvl2pPr>
            <a:lvl3pPr indent="-381000" lvl="2" marL="1371600" algn="l">
              <a:lnSpc>
                <a:spcPct val="100000"/>
              </a:lnSpc>
              <a:spcBef>
                <a:spcPts val="360"/>
              </a:spcBef>
              <a:spcAft>
                <a:spcPts val="0"/>
              </a:spcAft>
              <a:buClr>
                <a:schemeClr val="accent6"/>
              </a:buClr>
              <a:buSzPts val="2400"/>
              <a:buChar char="•"/>
              <a:defRPr sz="2400"/>
            </a:lvl3pPr>
            <a:lvl4pPr indent="-355600" lvl="3" marL="1828800" algn="l">
              <a:lnSpc>
                <a:spcPct val="100000"/>
              </a:lnSpc>
              <a:spcBef>
                <a:spcPts val="360"/>
              </a:spcBef>
              <a:spcAft>
                <a:spcPts val="0"/>
              </a:spcAft>
              <a:buClr>
                <a:schemeClr val="accent6"/>
              </a:buClr>
              <a:buSzPts val="2000"/>
              <a:buChar char="•"/>
              <a:defRPr sz="2000"/>
            </a:lvl4pPr>
            <a:lvl5pPr indent="-355600" lvl="4" marL="2286000" algn="l">
              <a:lnSpc>
                <a:spcPct val="100000"/>
              </a:lnSpc>
              <a:spcBef>
                <a:spcPts val="360"/>
              </a:spcBef>
              <a:spcAft>
                <a:spcPts val="0"/>
              </a:spcAft>
              <a:buClr>
                <a:schemeClr val="accent6"/>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227" name="Shape 227"/>
        <p:cNvGrpSpPr/>
        <p:nvPr/>
      </p:nvGrpSpPr>
      <p:grpSpPr>
        <a:xfrm>
          <a:off x="0" y="0"/>
          <a:ext cx="0" cy="0"/>
          <a:chOff x="0" y="0"/>
          <a:chExt cx="0" cy="0"/>
        </a:xfrm>
      </p:grpSpPr>
      <p:sp>
        <p:nvSpPr>
          <p:cNvPr id="228" name="Google Shape;228;g3785ec1f457_0_435"/>
          <p:cNvSpPr/>
          <p:nvPr/>
        </p:nvSpPr>
        <p:spPr>
          <a:xfrm rot="10800000">
            <a:off x="7461880" y="4755034"/>
            <a:ext cx="1682120" cy="2102966"/>
          </a:xfrm>
          <a:custGeom>
            <a:rect b="b" l="l" r="r" t="t"/>
            <a:pathLst>
              <a:path extrusionOk="0" h="2102966" w="2242827">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rgbClr val="EDF2FA"/>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EB Garamond"/>
              <a:ea typeface="EB Garamond"/>
              <a:cs typeface="EB Garamond"/>
              <a:sym typeface="EB Garamond"/>
            </a:endParaRPr>
          </a:p>
        </p:txBody>
      </p:sp>
      <p:sp>
        <p:nvSpPr>
          <p:cNvPr id="229" name="Google Shape;229;g3785ec1f457_0_435"/>
          <p:cNvSpPr txBox="1"/>
          <p:nvPr>
            <p:ph type="title"/>
          </p:nvPr>
        </p:nvSpPr>
        <p:spPr>
          <a:xfrm>
            <a:off x="570703" y="755372"/>
            <a:ext cx="2949000" cy="15270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chemeClr val="accent6"/>
              </a:buClr>
              <a:buSzPts val="3200"/>
              <a:buFont typeface="Arial Black"/>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0" name="Google Shape;230;g3785ec1f457_0_435"/>
          <p:cNvSpPr txBox="1"/>
          <p:nvPr>
            <p:ph idx="12" type="sldNum"/>
          </p:nvPr>
        </p:nvSpPr>
        <p:spPr>
          <a:xfrm>
            <a:off x="7828856" y="457199"/>
            <a:ext cx="740700" cy="244500"/>
          </a:xfrm>
          <a:prstGeom prst="rect">
            <a:avLst/>
          </a:prstGeom>
          <a:noFill/>
          <a:ln>
            <a:noFill/>
          </a:ln>
        </p:spPr>
        <p:txBody>
          <a:bodyPr anchorCtr="0" anchor="ctr" bIns="45700" lIns="91425" spcFirstLastPara="1" rIns="0" wrap="square" tIns="45700">
            <a:noAutofit/>
          </a:bodyPr>
          <a:lstStyle>
            <a:lvl1pPr indent="0" lvl="0" marL="0" algn="r">
              <a:spcBef>
                <a:spcPts val="0"/>
              </a:spcBef>
              <a:buNone/>
              <a:defRPr sz="1200">
                <a:solidFill>
                  <a:schemeClr val="accent6"/>
                </a:solidFill>
                <a:latin typeface="EB Garamond"/>
                <a:ea typeface="EB Garamond"/>
                <a:cs typeface="EB Garamond"/>
                <a:sym typeface="EB Garamond"/>
              </a:defRPr>
            </a:lvl1pPr>
            <a:lvl2pPr indent="0" lvl="1" marL="0" algn="r">
              <a:spcBef>
                <a:spcPts val="0"/>
              </a:spcBef>
              <a:buNone/>
              <a:defRPr sz="1200">
                <a:solidFill>
                  <a:schemeClr val="accent6"/>
                </a:solidFill>
                <a:latin typeface="EB Garamond"/>
                <a:ea typeface="EB Garamond"/>
                <a:cs typeface="EB Garamond"/>
                <a:sym typeface="EB Garamond"/>
              </a:defRPr>
            </a:lvl2pPr>
            <a:lvl3pPr indent="0" lvl="2" marL="0" algn="r">
              <a:spcBef>
                <a:spcPts val="0"/>
              </a:spcBef>
              <a:buNone/>
              <a:defRPr sz="1200">
                <a:solidFill>
                  <a:schemeClr val="accent6"/>
                </a:solidFill>
                <a:latin typeface="EB Garamond"/>
                <a:ea typeface="EB Garamond"/>
                <a:cs typeface="EB Garamond"/>
                <a:sym typeface="EB Garamond"/>
              </a:defRPr>
            </a:lvl3pPr>
            <a:lvl4pPr indent="0" lvl="3" marL="0" algn="r">
              <a:spcBef>
                <a:spcPts val="0"/>
              </a:spcBef>
              <a:buNone/>
              <a:defRPr sz="1200">
                <a:solidFill>
                  <a:schemeClr val="accent6"/>
                </a:solidFill>
                <a:latin typeface="EB Garamond"/>
                <a:ea typeface="EB Garamond"/>
                <a:cs typeface="EB Garamond"/>
                <a:sym typeface="EB Garamond"/>
              </a:defRPr>
            </a:lvl4pPr>
            <a:lvl5pPr indent="0" lvl="4" marL="0" algn="r">
              <a:spcBef>
                <a:spcPts val="0"/>
              </a:spcBef>
              <a:buNone/>
              <a:defRPr sz="1200">
                <a:solidFill>
                  <a:schemeClr val="accent6"/>
                </a:solidFill>
                <a:latin typeface="EB Garamond"/>
                <a:ea typeface="EB Garamond"/>
                <a:cs typeface="EB Garamond"/>
                <a:sym typeface="EB Garamond"/>
              </a:defRPr>
            </a:lvl5pPr>
            <a:lvl6pPr indent="0" lvl="5" marL="0" algn="r">
              <a:spcBef>
                <a:spcPts val="0"/>
              </a:spcBef>
              <a:buNone/>
              <a:defRPr sz="1200">
                <a:solidFill>
                  <a:schemeClr val="accent6"/>
                </a:solidFill>
                <a:latin typeface="EB Garamond"/>
                <a:ea typeface="EB Garamond"/>
                <a:cs typeface="EB Garamond"/>
                <a:sym typeface="EB Garamond"/>
              </a:defRPr>
            </a:lvl6pPr>
            <a:lvl7pPr indent="0" lvl="6" marL="0" algn="r">
              <a:spcBef>
                <a:spcPts val="0"/>
              </a:spcBef>
              <a:buNone/>
              <a:defRPr sz="1200">
                <a:solidFill>
                  <a:schemeClr val="accent6"/>
                </a:solidFill>
                <a:latin typeface="EB Garamond"/>
                <a:ea typeface="EB Garamond"/>
                <a:cs typeface="EB Garamond"/>
                <a:sym typeface="EB Garamond"/>
              </a:defRPr>
            </a:lvl7pPr>
            <a:lvl8pPr indent="0" lvl="7" marL="0" algn="r">
              <a:spcBef>
                <a:spcPts val="0"/>
              </a:spcBef>
              <a:buNone/>
              <a:defRPr sz="1200">
                <a:solidFill>
                  <a:schemeClr val="accent6"/>
                </a:solidFill>
                <a:latin typeface="EB Garamond"/>
                <a:ea typeface="EB Garamond"/>
                <a:cs typeface="EB Garamond"/>
                <a:sym typeface="EB Garamond"/>
              </a:defRPr>
            </a:lvl8pPr>
            <a:lvl9pPr indent="0" lvl="8" marL="0" algn="r">
              <a:spcBef>
                <a:spcPts val="0"/>
              </a:spcBef>
              <a:buNone/>
              <a:defRPr sz="1200">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IN"/>
              <a:t>‹#›</a:t>
            </a:fld>
            <a:endParaRPr/>
          </a:p>
        </p:txBody>
      </p:sp>
      <p:sp>
        <p:nvSpPr>
          <p:cNvPr id="231" name="Google Shape;231;g3785ec1f457_0_435"/>
          <p:cNvSpPr txBox="1"/>
          <p:nvPr>
            <p:ph idx="1" type="body"/>
          </p:nvPr>
        </p:nvSpPr>
        <p:spPr>
          <a:xfrm>
            <a:off x="570703" y="2286001"/>
            <a:ext cx="29490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Clr>
                <a:schemeClr val="accent6"/>
              </a:buClr>
              <a:buSzPts val="1600"/>
              <a:buNone/>
              <a:defRPr sz="1600"/>
            </a:lvl1pPr>
            <a:lvl2pPr indent="-228600" lvl="1" marL="914400" algn="l">
              <a:lnSpc>
                <a:spcPct val="100000"/>
              </a:lnSpc>
              <a:spcBef>
                <a:spcPts val="360"/>
              </a:spcBef>
              <a:spcAft>
                <a:spcPts val="0"/>
              </a:spcAft>
              <a:buClr>
                <a:schemeClr val="accent6"/>
              </a:buClr>
              <a:buSzPts val="1400"/>
              <a:buNone/>
              <a:defRPr sz="1400"/>
            </a:lvl2pPr>
            <a:lvl3pPr indent="-228600" lvl="2" marL="1371600" algn="l">
              <a:lnSpc>
                <a:spcPct val="100000"/>
              </a:lnSpc>
              <a:spcBef>
                <a:spcPts val="360"/>
              </a:spcBef>
              <a:spcAft>
                <a:spcPts val="0"/>
              </a:spcAft>
              <a:buClr>
                <a:schemeClr val="accent6"/>
              </a:buClr>
              <a:buSzPts val="1200"/>
              <a:buNone/>
              <a:defRPr sz="1200"/>
            </a:lvl3pPr>
            <a:lvl4pPr indent="-228600" lvl="3" marL="1828800" algn="l">
              <a:lnSpc>
                <a:spcPct val="100000"/>
              </a:lnSpc>
              <a:spcBef>
                <a:spcPts val="360"/>
              </a:spcBef>
              <a:spcAft>
                <a:spcPts val="0"/>
              </a:spcAft>
              <a:buClr>
                <a:schemeClr val="accent6"/>
              </a:buClr>
              <a:buSzPts val="1000"/>
              <a:buNone/>
              <a:defRPr sz="1000"/>
            </a:lvl4pPr>
            <a:lvl5pPr indent="-228600" lvl="4" marL="2286000" algn="l">
              <a:lnSpc>
                <a:spcPct val="100000"/>
              </a:lnSpc>
              <a:spcBef>
                <a:spcPts val="360"/>
              </a:spcBef>
              <a:spcAft>
                <a:spcPts val="0"/>
              </a:spcAft>
              <a:buClr>
                <a:schemeClr val="accent6"/>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232" name="Google Shape;232;g3785ec1f457_0_435"/>
          <p:cNvSpPr/>
          <p:nvPr>
            <p:ph idx="2" type="pic"/>
          </p:nvPr>
        </p:nvSpPr>
        <p:spPr>
          <a:xfrm>
            <a:off x="3947025" y="987425"/>
            <a:ext cx="4629300" cy="4873500"/>
          </a:xfrm>
          <a:prstGeom prst="rect">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7" name="Shape 27"/>
        <p:cNvGrpSpPr/>
        <p:nvPr/>
      </p:nvGrpSpPr>
      <p:grpSpPr>
        <a:xfrm>
          <a:off x="0" y="0"/>
          <a:ext cx="0" cy="0"/>
          <a:chOff x="0" y="0"/>
          <a:chExt cx="0" cy="0"/>
        </a:xfrm>
      </p:grpSpPr>
      <p:sp>
        <p:nvSpPr>
          <p:cNvPr id="28" name="Google Shape;28;p41"/>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41"/>
          <p:cNvSpPr txBox="1"/>
          <p:nvPr>
            <p:ph idx="1" type="body"/>
          </p:nvPr>
        </p:nvSpPr>
        <p:spPr>
          <a:xfrm rot="5400000">
            <a:off x="2396332" y="57943"/>
            <a:ext cx="4351337" cy="78867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0" name="Google Shape;30;p41"/>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1"/>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1"/>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33" name="Shape 33"/>
        <p:cNvGrpSpPr/>
        <p:nvPr/>
      </p:nvGrpSpPr>
      <p:grpSpPr>
        <a:xfrm>
          <a:off x="0" y="0"/>
          <a:ext cx="0" cy="0"/>
          <a:chOff x="0" y="0"/>
          <a:chExt cx="0" cy="0"/>
        </a:xfrm>
      </p:grpSpPr>
      <p:sp>
        <p:nvSpPr>
          <p:cNvPr id="34" name="Google Shape;34;p4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42"/>
          <p:cNvSpPr/>
          <p:nvPr>
            <p:ph idx="2" type="pic"/>
          </p:nvPr>
        </p:nvSpPr>
        <p:spPr>
          <a:xfrm>
            <a:off x="3887391" y="987426"/>
            <a:ext cx="4629150" cy="4873625"/>
          </a:xfrm>
          <a:prstGeom prst="rect">
            <a:avLst/>
          </a:prstGeom>
          <a:noFill/>
          <a:ln>
            <a:noFill/>
          </a:ln>
        </p:spPr>
      </p:sp>
      <p:sp>
        <p:nvSpPr>
          <p:cNvPr id="36" name="Google Shape;36;p42"/>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37" name="Google Shape;37;p42"/>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42"/>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42"/>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4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24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 name="Google Shape;42;p43"/>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43" name="Google Shape;43;p43"/>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44" name="Google Shape;44;p43"/>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43"/>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43"/>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44"/>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44"/>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44"/>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45"/>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3" name="Google Shape;53;p45"/>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45"/>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45"/>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46"/>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8" name="Google Shape;58;p46"/>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59" name="Google Shape;59;p46"/>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0" name="Google Shape;60;p46"/>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61" name="Google Shape;61;p46"/>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2" name="Google Shape;62;p4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4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4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5" name="Shape 65"/>
        <p:cNvGrpSpPr/>
        <p:nvPr/>
      </p:nvGrpSpPr>
      <p:grpSpPr>
        <a:xfrm>
          <a:off x="0" y="0"/>
          <a:ext cx="0" cy="0"/>
          <a:chOff x="0" y="0"/>
          <a:chExt cx="0" cy="0"/>
        </a:xfrm>
      </p:grpSpPr>
      <p:sp>
        <p:nvSpPr>
          <p:cNvPr id="66" name="Google Shape;66;p47"/>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47"/>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8" name="Google Shape;68;p47"/>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69" name="Google Shape;69;p47"/>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900">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47"/>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47"/>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900"/>
              <a:buFont typeface="Calibri"/>
              <a:buNone/>
              <a:defRPr b="0" i="0" sz="9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1.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0" Type="http://schemas.openxmlformats.org/officeDocument/2006/relationships/slideLayout" Target="../slideLayouts/slideLayout29.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21" Type="http://schemas.openxmlformats.org/officeDocument/2006/relationships/theme" Target="../theme/theme4.xml"/><Relationship Id="rId13" Type="http://schemas.openxmlformats.org/officeDocument/2006/relationships/slideLayout" Target="../slideLayouts/slideLayout22.xml"/><Relationship Id="rId12" Type="http://schemas.openxmlformats.org/officeDocument/2006/relationships/slideLayout" Target="../slideLayouts/slideLayout21.xml"/><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slideLayout" Target="../slideLayouts/slideLayout12.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5" Type="http://schemas.openxmlformats.org/officeDocument/2006/relationships/slideLayout" Target="../slideLayouts/slideLayout24.xml"/><Relationship Id="rId14" Type="http://schemas.openxmlformats.org/officeDocument/2006/relationships/slideLayout" Target="../slideLayouts/slideLayout23.xml"/><Relationship Id="rId17" Type="http://schemas.openxmlformats.org/officeDocument/2006/relationships/slideLayout" Target="../slideLayouts/slideLayout26.xml"/><Relationship Id="rId16" Type="http://schemas.openxmlformats.org/officeDocument/2006/relationships/slideLayout" Target="../slideLayouts/slideLayout25.xml"/><Relationship Id="rId5" Type="http://schemas.openxmlformats.org/officeDocument/2006/relationships/slideLayout" Target="../slideLayouts/slideLayout14.xml"/><Relationship Id="rId19" Type="http://schemas.openxmlformats.org/officeDocument/2006/relationships/slideLayout" Target="../slideLayouts/slideLayout28.xml"/><Relationship Id="rId6" Type="http://schemas.openxmlformats.org/officeDocument/2006/relationships/slideLayout" Target="../slideLayouts/slideLayout15.xml"/><Relationship Id="rId18" Type="http://schemas.openxmlformats.org/officeDocument/2006/relationships/slideLayout" Target="../slideLayouts/slideLayout27.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6"/>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11" name="Google Shape;11;p36"/>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36"/>
          <p:cNvSpPr txBox="1"/>
          <p:nvPr>
            <p:ph idx="10" type="dt"/>
          </p:nvPr>
        </p:nvSpPr>
        <p:spPr>
          <a:xfrm>
            <a:off x="628650" y="6356350"/>
            <a:ext cx="20574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9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6"/>
          <p:cNvSpPr txBox="1"/>
          <p:nvPr>
            <p:ph idx="11" type="ftr"/>
          </p:nvPr>
        </p:nvSpPr>
        <p:spPr>
          <a:xfrm>
            <a:off x="3028950" y="6356350"/>
            <a:ext cx="30861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6"/>
          <p:cNvSpPr txBox="1"/>
          <p:nvPr>
            <p:ph idx="12" type="sldNum"/>
          </p:nvPr>
        </p:nvSpPr>
        <p:spPr>
          <a:xfrm>
            <a:off x="6457950" y="6356350"/>
            <a:ext cx="20574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900"/>
              <a:buFont typeface="Calibri"/>
              <a:buNone/>
              <a:defRPr b="0" i="0" sz="9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N"/>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p38"/>
          <p:cNvSpPr txBox="1"/>
          <p:nvPr>
            <p:ph type="title"/>
          </p:nvPr>
        </p:nvSpPr>
        <p:spPr>
          <a:xfrm>
            <a:off x="628650" y="365125"/>
            <a:ext cx="7886700" cy="1325562"/>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3300" u="none" cap="none" strike="noStrike">
                <a:solidFill>
                  <a:schemeClr val="dk1"/>
                </a:solidFill>
                <a:latin typeface="Calibri"/>
                <a:ea typeface="Calibri"/>
                <a:cs typeface="Calibri"/>
                <a:sym typeface="Calibri"/>
              </a:defRPr>
            </a:lvl9pPr>
          </a:lstStyle>
          <a:p/>
        </p:txBody>
      </p:sp>
      <p:sp>
        <p:nvSpPr>
          <p:cNvPr id="80" name="Google Shape;80;p38"/>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1150" lvl="3" marL="18288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4pPr>
            <a:lvl5pPr indent="-311150" lvl="4" marL="2286000" marR="0" rtl="0" algn="l">
              <a:lnSpc>
                <a:spcPct val="90000"/>
              </a:lnSpc>
              <a:spcBef>
                <a:spcPts val="375"/>
              </a:spcBef>
              <a:spcAft>
                <a:spcPts val="0"/>
              </a:spcAft>
              <a:buClr>
                <a:schemeClr val="dk1"/>
              </a:buClr>
              <a:buSzPts val="1300"/>
              <a:buFont typeface="Arial"/>
              <a:buChar char="•"/>
              <a:defRPr b="0" i="0" sz="130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81" name="Google Shape;81;p38"/>
          <p:cNvSpPr txBox="1"/>
          <p:nvPr>
            <p:ph idx="12" type="sldNum"/>
          </p:nvPr>
        </p:nvSpPr>
        <p:spPr>
          <a:xfrm>
            <a:off x="8472487" y="6218237"/>
            <a:ext cx="549275" cy="523875"/>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44546A"/>
              </a:buClr>
              <a:buSzPts val="1000"/>
              <a:buFont typeface="Arial"/>
              <a:buNone/>
              <a:defRPr b="0" i="0" sz="1000" u="none">
                <a:solidFill>
                  <a:srgbClr val="44546A"/>
                </a:solidFill>
                <a:latin typeface="Arial"/>
                <a:ea typeface="Arial"/>
                <a:cs typeface="Arial"/>
                <a:sym typeface="Arial"/>
              </a:defRPr>
            </a:lvl1pPr>
            <a:lvl2pPr indent="0" lvl="1" marL="0" marR="0" rtl="0" algn="r">
              <a:lnSpc>
                <a:spcPct val="100000"/>
              </a:lnSpc>
              <a:spcBef>
                <a:spcPts val="0"/>
              </a:spcBef>
              <a:spcAft>
                <a:spcPts val="0"/>
              </a:spcAft>
              <a:buClr>
                <a:srgbClr val="44546A"/>
              </a:buClr>
              <a:buSzPts val="1000"/>
              <a:buFont typeface="Arial"/>
              <a:buNone/>
              <a:defRPr b="0" i="0" sz="1000" u="none">
                <a:solidFill>
                  <a:srgbClr val="44546A"/>
                </a:solidFill>
                <a:latin typeface="Arial"/>
                <a:ea typeface="Arial"/>
                <a:cs typeface="Arial"/>
                <a:sym typeface="Arial"/>
              </a:defRPr>
            </a:lvl2pPr>
            <a:lvl3pPr indent="0" lvl="2" marL="0" marR="0" rtl="0" algn="r">
              <a:lnSpc>
                <a:spcPct val="100000"/>
              </a:lnSpc>
              <a:spcBef>
                <a:spcPts val="0"/>
              </a:spcBef>
              <a:spcAft>
                <a:spcPts val="0"/>
              </a:spcAft>
              <a:buClr>
                <a:srgbClr val="44546A"/>
              </a:buClr>
              <a:buSzPts val="1000"/>
              <a:buFont typeface="Arial"/>
              <a:buNone/>
              <a:defRPr b="0" i="0" sz="1000" u="none">
                <a:solidFill>
                  <a:srgbClr val="44546A"/>
                </a:solidFill>
                <a:latin typeface="Arial"/>
                <a:ea typeface="Arial"/>
                <a:cs typeface="Arial"/>
                <a:sym typeface="Arial"/>
              </a:defRPr>
            </a:lvl3pPr>
            <a:lvl4pPr indent="0" lvl="3" marL="0" marR="0" rtl="0" algn="r">
              <a:lnSpc>
                <a:spcPct val="100000"/>
              </a:lnSpc>
              <a:spcBef>
                <a:spcPts val="0"/>
              </a:spcBef>
              <a:spcAft>
                <a:spcPts val="0"/>
              </a:spcAft>
              <a:buClr>
                <a:srgbClr val="44546A"/>
              </a:buClr>
              <a:buSzPts val="1000"/>
              <a:buFont typeface="Arial"/>
              <a:buNone/>
              <a:defRPr b="0" i="0" sz="1000" u="none">
                <a:solidFill>
                  <a:srgbClr val="44546A"/>
                </a:solidFill>
                <a:latin typeface="Arial"/>
                <a:ea typeface="Arial"/>
                <a:cs typeface="Arial"/>
                <a:sym typeface="Arial"/>
              </a:defRPr>
            </a:lvl4pPr>
            <a:lvl5pPr indent="0" lvl="4" marL="0" marR="0" rtl="0" algn="r">
              <a:lnSpc>
                <a:spcPct val="100000"/>
              </a:lnSpc>
              <a:spcBef>
                <a:spcPts val="0"/>
              </a:spcBef>
              <a:spcAft>
                <a:spcPts val="0"/>
              </a:spcAft>
              <a:buClr>
                <a:srgbClr val="44546A"/>
              </a:buClr>
              <a:buSzPts val="1000"/>
              <a:buFont typeface="Arial"/>
              <a:buNone/>
              <a:defRPr b="0" i="0" sz="1000" u="none">
                <a:solidFill>
                  <a:srgbClr val="44546A"/>
                </a:solidFill>
                <a:latin typeface="Arial"/>
                <a:ea typeface="Arial"/>
                <a:cs typeface="Arial"/>
                <a:sym typeface="Arial"/>
              </a:defRPr>
            </a:lvl5pPr>
            <a:lvl6pPr indent="0" lvl="5" marL="0" marR="0" rtl="0" algn="r">
              <a:lnSpc>
                <a:spcPct val="100000"/>
              </a:lnSpc>
              <a:spcBef>
                <a:spcPts val="0"/>
              </a:spcBef>
              <a:spcAft>
                <a:spcPts val="0"/>
              </a:spcAft>
              <a:buClr>
                <a:srgbClr val="44546A"/>
              </a:buClr>
              <a:buSzPts val="1000"/>
              <a:buFont typeface="Arial"/>
              <a:buNone/>
              <a:defRPr b="0" i="0" sz="1000" u="none">
                <a:solidFill>
                  <a:srgbClr val="44546A"/>
                </a:solidFill>
                <a:latin typeface="Arial"/>
                <a:ea typeface="Arial"/>
                <a:cs typeface="Arial"/>
                <a:sym typeface="Arial"/>
              </a:defRPr>
            </a:lvl6pPr>
            <a:lvl7pPr indent="0" lvl="6" marL="0" marR="0" rtl="0" algn="r">
              <a:lnSpc>
                <a:spcPct val="100000"/>
              </a:lnSpc>
              <a:spcBef>
                <a:spcPts val="0"/>
              </a:spcBef>
              <a:spcAft>
                <a:spcPts val="0"/>
              </a:spcAft>
              <a:buClr>
                <a:srgbClr val="44546A"/>
              </a:buClr>
              <a:buSzPts val="1000"/>
              <a:buFont typeface="Arial"/>
              <a:buNone/>
              <a:defRPr b="0" i="0" sz="1000" u="none">
                <a:solidFill>
                  <a:srgbClr val="44546A"/>
                </a:solidFill>
                <a:latin typeface="Arial"/>
                <a:ea typeface="Arial"/>
                <a:cs typeface="Arial"/>
                <a:sym typeface="Arial"/>
              </a:defRPr>
            </a:lvl7pPr>
            <a:lvl8pPr indent="0" lvl="7" marL="0" marR="0" rtl="0" algn="r">
              <a:lnSpc>
                <a:spcPct val="100000"/>
              </a:lnSpc>
              <a:spcBef>
                <a:spcPts val="0"/>
              </a:spcBef>
              <a:spcAft>
                <a:spcPts val="0"/>
              </a:spcAft>
              <a:buClr>
                <a:srgbClr val="44546A"/>
              </a:buClr>
              <a:buSzPts val="1000"/>
              <a:buFont typeface="Arial"/>
              <a:buNone/>
              <a:defRPr b="0" i="0" sz="1000" u="none">
                <a:solidFill>
                  <a:srgbClr val="44546A"/>
                </a:solidFill>
                <a:latin typeface="Arial"/>
                <a:ea typeface="Arial"/>
                <a:cs typeface="Arial"/>
                <a:sym typeface="Arial"/>
              </a:defRPr>
            </a:lvl8pPr>
            <a:lvl9pPr indent="0" lvl="8" marL="0" marR="0" rtl="0" algn="r">
              <a:lnSpc>
                <a:spcPct val="100000"/>
              </a:lnSpc>
              <a:spcBef>
                <a:spcPts val="0"/>
              </a:spcBef>
              <a:spcAft>
                <a:spcPts val="0"/>
              </a:spcAft>
              <a:buClr>
                <a:srgbClr val="44546A"/>
              </a:buClr>
              <a:buSzPts val="1000"/>
              <a:buFont typeface="Arial"/>
              <a:buNone/>
              <a:defRPr b="0" i="0" sz="1000" u="none">
                <a:solidFill>
                  <a:srgbClr val="44546A"/>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60"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6" name="Shape 86"/>
        <p:cNvGrpSpPr/>
        <p:nvPr/>
      </p:nvGrpSpPr>
      <p:grpSpPr>
        <a:xfrm>
          <a:off x="0" y="0"/>
          <a:ext cx="0" cy="0"/>
          <a:chOff x="0" y="0"/>
          <a:chExt cx="0" cy="0"/>
        </a:xfrm>
      </p:grpSpPr>
      <p:sp>
        <p:nvSpPr>
          <p:cNvPr id="87" name="Google Shape;87;g3785ec1f457_0_294"/>
          <p:cNvSpPr txBox="1"/>
          <p:nvPr>
            <p:ph idx="12" type="sldNum"/>
          </p:nvPr>
        </p:nvSpPr>
        <p:spPr>
          <a:xfrm>
            <a:off x="7828856" y="457199"/>
            <a:ext cx="740700" cy="244500"/>
          </a:xfrm>
          <a:prstGeom prst="rect">
            <a:avLst/>
          </a:prstGeom>
          <a:noFill/>
          <a:ln>
            <a:noFill/>
          </a:ln>
        </p:spPr>
        <p:txBody>
          <a:bodyPr anchorCtr="0" anchor="ctr" bIns="45700" lIns="91425" spcFirstLastPara="1" rIns="0" wrap="square" tIns="45700">
            <a:noAutofit/>
          </a:bodyPr>
          <a:lstStyle>
            <a:lvl1pPr indent="0" lvl="0" marL="0" marR="0" algn="r">
              <a:spcBef>
                <a:spcPts val="0"/>
              </a:spcBef>
              <a:buNone/>
              <a:defRPr b="0" i="0" sz="1200" u="none" cap="none" strike="noStrike">
                <a:solidFill>
                  <a:schemeClr val="accent6"/>
                </a:solidFill>
                <a:latin typeface="EB Garamond"/>
                <a:ea typeface="EB Garamond"/>
                <a:cs typeface="EB Garamond"/>
                <a:sym typeface="EB Garamond"/>
              </a:defRPr>
            </a:lvl1pPr>
            <a:lvl2pPr indent="0" lvl="1" marL="0" marR="0" algn="r">
              <a:spcBef>
                <a:spcPts val="0"/>
              </a:spcBef>
              <a:buNone/>
              <a:defRPr b="0" i="0" sz="1200" u="none" cap="none" strike="noStrike">
                <a:solidFill>
                  <a:schemeClr val="accent6"/>
                </a:solidFill>
                <a:latin typeface="EB Garamond"/>
                <a:ea typeface="EB Garamond"/>
                <a:cs typeface="EB Garamond"/>
                <a:sym typeface="EB Garamond"/>
              </a:defRPr>
            </a:lvl2pPr>
            <a:lvl3pPr indent="0" lvl="2" marL="0" marR="0" algn="r">
              <a:spcBef>
                <a:spcPts val="0"/>
              </a:spcBef>
              <a:buNone/>
              <a:defRPr b="0" i="0" sz="1200" u="none" cap="none" strike="noStrike">
                <a:solidFill>
                  <a:schemeClr val="accent6"/>
                </a:solidFill>
                <a:latin typeface="EB Garamond"/>
                <a:ea typeface="EB Garamond"/>
                <a:cs typeface="EB Garamond"/>
                <a:sym typeface="EB Garamond"/>
              </a:defRPr>
            </a:lvl3pPr>
            <a:lvl4pPr indent="0" lvl="3" marL="0" marR="0" algn="r">
              <a:spcBef>
                <a:spcPts val="0"/>
              </a:spcBef>
              <a:buNone/>
              <a:defRPr b="0" i="0" sz="1200" u="none" cap="none" strike="noStrike">
                <a:solidFill>
                  <a:schemeClr val="accent6"/>
                </a:solidFill>
                <a:latin typeface="EB Garamond"/>
                <a:ea typeface="EB Garamond"/>
                <a:cs typeface="EB Garamond"/>
                <a:sym typeface="EB Garamond"/>
              </a:defRPr>
            </a:lvl4pPr>
            <a:lvl5pPr indent="0" lvl="4" marL="0" marR="0" algn="r">
              <a:spcBef>
                <a:spcPts val="0"/>
              </a:spcBef>
              <a:buNone/>
              <a:defRPr b="0" i="0" sz="1200" u="none" cap="none" strike="noStrike">
                <a:solidFill>
                  <a:schemeClr val="accent6"/>
                </a:solidFill>
                <a:latin typeface="EB Garamond"/>
                <a:ea typeface="EB Garamond"/>
                <a:cs typeface="EB Garamond"/>
                <a:sym typeface="EB Garamond"/>
              </a:defRPr>
            </a:lvl5pPr>
            <a:lvl6pPr indent="0" lvl="5" marL="0" marR="0" algn="r">
              <a:spcBef>
                <a:spcPts val="0"/>
              </a:spcBef>
              <a:buNone/>
              <a:defRPr b="0" i="0" sz="1200" u="none" cap="none" strike="noStrike">
                <a:solidFill>
                  <a:schemeClr val="accent6"/>
                </a:solidFill>
                <a:latin typeface="EB Garamond"/>
                <a:ea typeface="EB Garamond"/>
                <a:cs typeface="EB Garamond"/>
                <a:sym typeface="EB Garamond"/>
              </a:defRPr>
            </a:lvl6pPr>
            <a:lvl7pPr indent="0" lvl="6" marL="0" marR="0" algn="r">
              <a:spcBef>
                <a:spcPts val="0"/>
              </a:spcBef>
              <a:buNone/>
              <a:defRPr b="0" i="0" sz="1200" u="none" cap="none" strike="noStrike">
                <a:solidFill>
                  <a:schemeClr val="accent6"/>
                </a:solidFill>
                <a:latin typeface="EB Garamond"/>
                <a:ea typeface="EB Garamond"/>
                <a:cs typeface="EB Garamond"/>
                <a:sym typeface="EB Garamond"/>
              </a:defRPr>
            </a:lvl7pPr>
            <a:lvl8pPr indent="0" lvl="7" marL="0" marR="0" algn="r">
              <a:spcBef>
                <a:spcPts val="0"/>
              </a:spcBef>
              <a:buNone/>
              <a:defRPr b="0" i="0" sz="1200" u="none" cap="none" strike="noStrike">
                <a:solidFill>
                  <a:schemeClr val="accent6"/>
                </a:solidFill>
                <a:latin typeface="EB Garamond"/>
                <a:ea typeface="EB Garamond"/>
                <a:cs typeface="EB Garamond"/>
                <a:sym typeface="EB Garamond"/>
              </a:defRPr>
            </a:lvl8pPr>
            <a:lvl9pPr indent="0" lvl="8" marL="0" marR="0" algn="r">
              <a:spcBef>
                <a:spcPts val="0"/>
              </a:spcBef>
              <a:buNone/>
              <a:defRPr b="0" i="0" sz="1200" u="none" cap="none" strike="noStrike">
                <a:solidFill>
                  <a:schemeClr val="accent6"/>
                </a:solidFill>
                <a:latin typeface="EB Garamond"/>
                <a:ea typeface="EB Garamond"/>
                <a:cs typeface="EB Garamond"/>
                <a:sym typeface="EB Garamond"/>
              </a:defRPr>
            </a:lvl9pPr>
          </a:lstStyle>
          <a:p>
            <a:pPr indent="0" lvl="0" marL="0" rtl="0" algn="r">
              <a:spcBef>
                <a:spcPts val="0"/>
              </a:spcBef>
              <a:spcAft>
                <a:spcPts val="0"/>
              </a:spcAft>
              <a:buNone/>
            </a:pPr>
            <a:fld id="{00000000-1234-1234-1234-123412341234}" type="slidenum">
              <a:rPr lang="en-IN"/>
              <a:t>‹#›</a:t>
            </a:fld>
            <a:endParaRPr/>
          </a:p>
        </p:txBody>
      </p:sp>
      <p:sp>
        <p:nvSpPr>
          <p:cNvPr id="88" name="Google Shape;88;g3785ec1f457_0_294"/>
          <p:cNvSpPr txBox="1"/>
          <p:nvPr>
            <p:ph type="title"/>
          </p:nvPr>
        </p:nvSpPr>
        <p:spPr>
          <a:xfrm>
            <a:off x="569214" y="731520"/>
            <a:ext cx="8003400" cy="1362000"/>
          </a:xfrm>
          <a:prstGeom prst="rect">
            <a:avLst/>
          </a:prstGeom>
          <a:noFill/>
          <a:ln>
            <a:noFill/>
          </a:ln>
        </p:spPr>
        <p:txBody>
          <a:bodyPr anchorCtr="0" anchor="b" bIns="45700" lIns="91425" spcFirstLastPara="1" rIns="91425" wrap="square" tIns="45700">
            <a:noAutofit/>
          </a:bodyPr>
          <a:lstStyle>
            <a:lvl1pPr lvl="0" marR="0" algn="ctr">
              <a:lnSpc>
                <a:spcPct val="128289"/>
              </a:lnSpc>
              <a:spcBef>
                <a:spcPts val="0"/>
              </a:spcBef>
              <a:spcAft>
                <a:spcPts val="0"/>
              </a:spcAft>
              <a:buClr>
                <a:schemeClr val="accent6"/>
              </a:buClr>
              <a:buSzPts val="3800"/>
              <a:buFont typeface="Arial Black"/>
              <a:buNone/>
              <a:defRPr b="1" i="0" sz="3800" u="none" cap="none" strike="noStrike">
                <a:solidFill>
                  <a:schemeClr val="accent6"/>
                </a:solidFill>
                <a:latin typeface="Arial Black"/>
                <a:ea typeface="Arial Black"/>
                <a:cs typeface="Arial Black"/>
                <a:sym typeface="Arial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9" name="Google Shape;89;g3785ec1f457_0_294"/>
          <p:cNvSpPr txBox="1"/>
          <p:nvPr>
            <p:ph idx="1" type="body"/>
          </p:nvPr>
        </p:nvSpPr>
        <p:spPr>
          <a:xfrm>
            <a:off x="569214" y="2103120"/>
            <a:ext cx="8003400" cy="4351200"/>
          </a:xfrm>
          <a:prstGeom prst="rect">
            <a:avLst/>
          </a:prstGeom>
          <a:noFill/>
          <a:ln>
            <a:noFill/>
          </a:ln>
        </p:spPr>
        <p:txBody>
          <a:bodyPr anchorCtr="0" anchor="t" bIns="45700" lIns="91425" spcFirstLastPara="1" rIns="91425" wrap="square" tIns="45700">
            <a:normAutofit/>
          </a:bodyPr>
          <a:lstStyle>
            <a:lvl1pPr indent="-406400" lvl="0" marL="457200" marR="0" algn="l">
              <a:lnSpc>
                <a:spcPct val="100000"/>
              </a:lnSpc>
              <a:spcBef>
                <a:spcPts val="360"/>
              </a:spcBef>
              <a:spcAft>
                <a:spcPts val="0"/>
              </a:spcAft>
              <a:buClr>
                <a:schemeClr val="accent6"/>
              </a:buClr>
              <a:buSzPts val="2800"/>
              <a:buFont typeface="Arial"/>
              <a:buChar char="•"/>
              <a:defRPr b="0" i="0" sz="2800" u="none" cap="none" strike="noStrike">
                <a:solidFill>
                  <a:schemeClr val="accent6"/>
                </a:solidFill>
                <a:latin typeface="EB Garamond"/>
                <a:ea typeface="EB Garamond"/>
                <a:cs typeface="EB Garamond"/>
                <a:sym typeface="EB Garamond"/>
              </a:defRPr>
            </a:lvl1pPr>
            <a:lvl2pPr indent="-381000" lvl="1" marL="914400" marR="0" algn="l">
              <a:lnSpc>
                <a:spcPct val="100000"/>
              </a:lnSpc>
              <a:spcBef>
                <a:spcPts val="360"/>
              </a:spcBef>
              <a:spcAft>
                <a:spcPts val="0"/>
              </a:spcAft>
              <a:buClr>
                <a:schemeClr val="accent6"/>
              </a:buClr>
              <a:buSzPts val="2400"/>
              <a:buFont typeface="Arial"/>
              <a:buChar char="•"/>
              <a:defRPr b="0" i="0" sz="2400" u="none" cap="none" strike="noStrike">
                <a:solidFill>
                  <a:schemeClr val="accent6"/>
                </a:solidFill>
                <a:latin typeface="EB Garamond"/>
                <a:ea typeface="EB Garamond"/>
                <a:cs typeface="EB Garamond"/>
                <a:sym typeface="EB Garamond"/>
              </a:defRPr>
            </a:lvl2pPr>
            <a:lvl3pPr indent="-355600" lvl="2" marL="1371600" marR="0" algn="l">
              <a:lnSpc>
                <a:spcPct val="100000"/>
              </a:lnSpc>
              <a:spcBef>
                <a:spcPts val="360"/>
              </a:spcBef>
              <a:spcAft>
                <a:spcPts val="0"/>
              </a:spcAft>
              <a:buClr>
                <a:schemeClr val="accent6"/>
              </a:buClr>
              <a:buSzPts val="2000"/>
              <a:buFont typeface="Arial"/>
              <a:buChar char="•"/>
              <a:defRPr b="0" i="0" sz="2000" u="none" cap="none" strike="noStrike">
                <a:solidFill>
                  <a:schemeClr val="accent6"/>
                </a:solidFill>
                <a:latin typeface="EB Garamond"/>
                <a:ea typeface="EB Garamond"/>
                <a:cs typeface="EB Garamond"/>
                <a:sym typeface="EB Garamond"/>
              </a:defRPr>
            </a:lvl3pPr>
            <a:lvl4pPr indent="-342900" lvl="3" marL="1828800" marR="0" algn="l">
              <a:lnSpc>
                <a:spcPct val="100000"/>
              </a:lnSpc>
              <a:spcBef>
                <a:spcPts val="360"/>
              </a:spcBef>
              <a:spcAft>
                <a:spcPts val="0"/>
              </a:spcAft>
              <a:buClr>
                <a:schemeClr val="accent6"/>
              </a:buClr>
              <a:buSzPts val="1800"/>
              <a:buFont typeface="Arial"/>
              <a:buChar char="•"/>
              <a:defRPr b="0" i="0" sz="1800" u="none" cap="none" strike="noStrike">
                <a:solidFill>
                  <a:schemeClr val="accent6"/>
                </a:solidFill>
                <a:latin typeface="EB Garamond"/>
                <a:ea typeface="EB Garamond"/>
                <a:cs typeface="EB Garamond"/>
                <a:sym typeface="EB Garamond"/>
              </a:defRPr>
            </a:lvl4pPr>
            <a:lvl5pPr indent="-342900" lvl="4" marL="2286000" marR="0" algn="l">
              <a:lnSpc>
                <a:spcPct val="100000"/>
              </a:lnSpc>
              <a:spcBef>
                <a:spcPts val="360"/>
              </a:spcBef>
              <a:spcAft>
                <a:spcPts val="0"/>
              </a:spcAft>
              <a:buClr>
                <a:schemeClr val="accent6"/>
              </a:buClr>
              <a:buSzPts val="1800"/>
              <a:buFont typeface="Arial"/>
              <a:buChar char="•"/>
              <a:defRPr b="0" i="0" sz="1800" u="none" cap="none" strike="noStrike">
                <a:solidFill>
                  <a:schemeClr val="accent6"/>
                </a:solidFill>
                <a:latin typeface="EB Garamond"/>
                <a:ea typeface="EB Garamond"/>
                <a:cs typeface="EB Garamond"/>
                <a:sym typeface="EB Garamond"/>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EB Garamond"/>
                <a:ea typeface="EB Garamond"/>
                <a:cs typeface="EB Garamond"/>
                <a:sym typeface="EB Garamond"/>
              </a:defRPr>
            </a:lvl9pPr>
          </a:lstStyle>
          <a:p/>
        </p:txBody>
      </p:sp>
      <p:pic>
        <p:nvPicPr>
          <p:cNvPr id="90" name="Google Shape;90;g3785ec1f457_0_294"/>
          <p:cNvPicPr preferRelativeResize="0"/>
          <p:nvPr/>
        </p:nvPicPr>
        <p:blipFill rotWithShape="1">
          <a:blip r:embed="rId1">
            <a:alphaModFix/>
          </a:blip>
          <a:srcRect b="0" l="0" r="0" t="0"/>
          <a:stretch/>
        </p:blipFill>
        <p:spPr>
          <a:xfrm>
            <a:off x="78699" y="114202"/>
            <a:ext cx="2846725" cy="555178"/>
          </a:xfrm>
          <a:prstGeom prst="rect">
            <a:avLst/>
          </a:prstGeom>
          <a:noFill/>
          <a:ln>
            <a:noFill/>
          </a:ln>
        </p:spPr>
      </p:pic>
      <p:pic>
        <p:nvPicPr>
          <p:cNvPr descr="A blue circle with text and words&#10;&#10;Description automatically generated" id="91" name="Google Shape;91;g3785ec1f457_0_294"/>
          <p:cNvPicPr preferRelativeResize="0"/>
          <p:nvPr/>
        </p:nvPicPr>
        <p:blipFill rotWithShape="1">
          <a:blip r:embed="rId2">
            <a:alphaModFix/>
          </a:blip>
          <a:srcRect b="0" l="0" r="0" t="0"/>
          <a:stretch/>
        </p:blipFill>
        <p:spPr>
          <a:xfrm>
            <a:off x="8068925" y="176754"/>
            <a:ext cx="656049" cy="656049"/>
          </a:xfrm>
          <a:prstGeom prst="rect">
            <a:avLst/>
          </a:prstGeom>
          <a:noFill/>
          <a:ln>
            <a:noFill/>
          </a:ln>
        </p:spPr>
      </p:pic>
      <p:sp>
        <p:nvSpPr>
          <p:cNvPr id="92" name="Google Shape;92;g3785ec1f457_0_294"/>
          <p:cNvSpPr txBox="1"/>
          <p:nvPr/>
        </p:nvSpPr>
        <p:spPr>
          <a:xfrm>
            <a:off x="3028950" y="6356350"/>
            <a:ext cx="30861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sz="1200">
                <a:solidFill>
                  <a:srgbClr val="757575"/>
                </a:solidFill>
              </a:rPr>
              <a:t>Galgotias University</a:t>
            </a:r>
            <a:endParaRPr sz="1200">
              <a:solidFill>
                <a:srgbClr val="757575"/>
              </a:solidFill>
            </a:endParaRPr>
          </a:p>
        </p:txBody>
      </p:sp>
    </p:spTree>
  </p:cSld>
  <p:clrMap accent1="accent1" accent2="accent2" accent3="accent3" accent4="accent4" accent5="accent5" accent6="accent6" bg1="lt1" bg2="dk2" tx1="dk1" tx2="lt2" folHlink="folHlink" hlink="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12.jpg"/><Relationship Id="rId5"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jpg"/><Relationship Id="rId4" Type="http://schemas.openxmlformats.org/officeDocument/2006/relationships/image" Target="../media/image1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2.jpg"/><Relationship Id="rId4" Type="http://schemas.openxmlformats.org/officeDocument/2006/relationships/image" Target="../media/image12.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jpg"/><Relationship Id="rId4" Type="http://schemas.openxmlformats.org/officeDocument/2006/relationships/image" Target="../media/image12.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jpg"/><Relationship Id="rId4" Type="http://schemas.openxmlformats.org/officeDocument/2006/relationships/image" Target="../media/image1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jpg"/><Relationship Id="rId4" Type="http://schemas.openxmlformats.org/officeDocument/2006/relationships/image" Target="../media/image12.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1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jpg"/><Relationship Id="rId4" Type="http://schemas.openxmlformats.org/officeDocument/2006/relationships/image" Target="../media/image12.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jpg"/><Relationship Id="rId4"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image" Target="../media/image2.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jpg"/><Relationship Id="rId4" Type="http://schemas.openxmlformats.org/officeDocument/2006/relationships/image" Target="../media/image12.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jpg"/><Relationship Id="rId4" Type="http://schemas.openxmlformats.org/officeDocument/2006/relationships/image" Target="../media/image1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2.jpg"/><Relationship Id="rId4" Type="http://schemas.openxmlformats.org/officeDocument/2006/relationships/image" Target="../media/image12.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jpg"/><Relationship Id="rId4" Type="http://schemas.openxmlformats.org/officeDocument/2006/relationships/image" Target="../media/image12.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2.jpg"/><Relationship Id="rId4" Type="http://schemas.openxmlformats.org/officeDocument/2006/relationships/image" Target="../media/image12.jpg"/><Relationship Id="rId5"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2.jpg"/><Relationship Id="rId4" Type="http://schemas.openxmlformats.org/officeDocument/2006/relationships/image" Target="../media/image12.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jpg"/><Relationship Id="rId4" Type="http://schemas.openxmlformats.org/officeDocument/2006/relationships/image" Target="../media/image12.jpg"/><Relationship Id="rId5"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2.jpg"/><Relationship Id="rId4" Type="http://schemas.openxmlformats.org/officeDocument/2006/relationships/image" Target="../media/image12.jpg"/><Relationship Id="rId5"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2.jpg"/><Relationship Id="rId4" Type="http://schemas.openxmlformats.org/officeDocument/2006/relationships/image" Target="../media/image1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1.jpg"/><Relationship Id="rId4" Type="http://schemas.openxmlformats.org/officeDocument/2006/relationships/image" Target="../media/image28.jpg"/><Relationship Id="rId5" Type="http://schemas.openxmlformats.org/officeDocument/2006/relationships/image" Target="../media/image2.jpg"/><Relationship Id="rId6"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2.jpg"/><Relationship Id="rId5" Type="http://schemas.openxmlformats.org/officeDocument/2006/relationships/image" Target="../media/image12.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jpg"/><Relationship Id="rId4" Type="http://schemas.openxmlformats.org/officeDocument/2006/relationships/image" Target="../media/image12.jpg"/><Relationship Id="rId5"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2.jpg"/><Relationship Id="rId4" Type="http://schemas.openxmlformats.org/officeDocument/2006/relationships/image" Target="../media/image12.jpg"/><Relationship Id="rId5" Type="http://schemas.openxmlformats.org/officeDocument/2006/relationships/image" Target="../media/image3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2.jpg"/><Relationship Id="rId4" Type="http://schemas.openxmlformats.org/officeDocument/2006/relationships/image" Target="../media/image12.jpg"/><Relationship Id="rId5"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2.jpg"/><Relationship Id="rId4" Type="http://schemas.openxmlformats.org/officeDocument/2006/relationships/image" Target="../media/image12.jpg"/><Relationship Id="rId5"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jpg"/><Relationship Id="rId4" Type="http://schemas.openxmlformats.org/officeDocument/2006/relationships/image" Target="../media/image12.jpg"/><Relationship Id="rId5"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2.jpg"/><Relationship Id="rId4" Type="http://schemas.openxmlformats.org/officeDocument/2006/relationships/image" Target="../media/image1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2.jpg"/><Relationship Id="rId4" Type="http://schemas.openxmlformats.org/officeDocument/2006/relationships/image" Target="../media/image12.jp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1.jpg"/><Relationship Id="rId4" Type="http://schemas.openxmlformats.org/officeDocument/2006/relationships/image" Target="../media/image2.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1.jpg"/><Relationship Id="rId4" Type="http://schemas.openxmlformats.org/officeDocument/2006/relationships/image" Target="../media/image2.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1.jpg"/><Relationship Id="rId4"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12.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0.xml"/><Relationship Id="rId3" Type="http://schemas.openxmlformats.org/officeDocument/2006/relationships/image" Target="../media/image29.png"/><Relationship Id="rId4" Type="http://schemas.openxmlformats.org/officeDocument/2006/relationships/image" Target="../media/image2.jpg"/><Relationship Id="rId5" Type="http://schemas.openxmlformats.org/officeDocument/2006/relationships/image" Target="../media/image12.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jpg"/><Relationship Id="rId4"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2.png"/><Relationship Id="rId4" Type="http://schemas.openxmlformats.org/officeDocument/2006/relationships/image" Target="../media/image2.jpg"/><Relationship Id="rId5" Type="http://schemas.openxmlformats.org/officeDocument/2006/relationships/image" Target="../media/image1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image" Target="../media/image12.jpg"/><Relationship Id="rId5" Type="http://schemas.openxmlformats.org/officeDocument/2006/relationships/image" Target="../media/image2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image" Target="../media/image1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image" Target="../media/image1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6" name="Shape 236"/>
        <p:cNvGrpSpPr/>
        <p:nvPr/>
      </p:nvGrpSpPr>
      <p:grpSpPr>
        <a:xfrm>
          <a:off x="0" y="0"/>
          <a:ext cx="0" cy="0"/>
          <a:chOff x="0" y="0"/>
          <a:chExt cx="0" cy="0"/>
        </a:xfrm>
      </p:grpSpPr>
      <p:sp>
        <p:nvSpPr>
          <p:cNvPr id="237" name="Google Shape;237;g3785ec1f457_0_0"/>
          <p:cNvSpPr txBox="1"/>
          <p:nvPr>
            <p:ph type="ctrTitle"/>
          </p:nvPr>
        </p:nvSpPr>
        <p:spPr>
          <a:xfrm>
            <a:off x="1211988" y="1404408"/>
            <a:ext cx="6274500" cy="4664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6600"/>
              <a:buFont typeface="Georgia"/>
              <a:buNone/>
            </a:pPr>
            <a:r>
              <a:rPr b="1" lang="en-IN" sz="4000">
                <a:solidFill>
                  <a:srgbClr val="C00000"/>
                </a:solidFill>
                <a:latin typeface="Times New Roman"/>
                <a:ea typeface="Times New Roman"/>
                <a:cs typeface="Times New Roman"/>
                <a:sym typeface="Times New Roman"/>
              </a:rPr>
              <a:t>Remainder and Unit Digit</a:t>
            </a:r>
            <a:br>
              <a:rPr b="1" lang="en-IN" sz="6600">
                <a:latin typeface="Georgia"/>
                <a:ea typeface="Georgia"/>
                <a:cs typeface="Georgia"/>
                <a:sym typeface="Georgia"/>
              </a:rPr>
            </a:br>
            <a:br>
              <a:rPr b="1" lang="en-IN" sz="4800">
                <a:latin typeface="Georgia"/>
                <a:ea typeface="Georgia"/>
                <a:cs typeface="Georgia"/>
                <a:sym typeface="Georgia"/>
              </a:rPr>
            </a:br>
            <a:r>
              <a:rPr b="1" lang="en-IN" sz="1800">
                <a:latin typeface="Georgia"/>
                <a:ea typeface="Georgia"/>
                <a:cs typeface="Georgia"/>
                <a:sym typeface="Georgia"/>
              </a:rPr>
              <a:t>Session No.: </a:t>
            </a:r>
            <a:br>
              <a:rPr b="1" lang="en-IN" sz="1800">
                <a:latin typeface="Georgia"/>
                <a:ea typeface="Georgia"/>
                <a:cs typeface="Georgia"/>
                <a:sym typeface="Georgia"/>
              </a:rPr>
            </a:br>
            <a:r>
              <a:rPr b="1" lang="en-IN" sz="1800">
                <a:latin typeface="Georgia"/>
                <a:ea typeface="Georgia"/>
                <a:cs typeface="Georgia"/>
                <a:sym typeface="Georgia"/>
              </a:rPr>
              <a:t>Course Name: </a:t>
            </a:r>
            <a:br>
              <a:rPr b="1" lang="en-IN" sz="1800">
                <a:latin typeface="Georgia"/>
                <a:ea typeface="Georgia"/>
                <a:cs typeface="Georgia"/>
                <a:sym typeface="Georgia"/>
              </a:rPr>
            </a:br>
            <a:r>
              <a:rPr b="1" lang="en-IN" sz="1800">
                <a:latin typeface="Georgia"/>
                <a:ea typeface="Georgia"/>
                <a:cs typeface="Georgia"/>
                <a:sym typeface="Georgia"/>
              </a:rPr>
              <a:t>Course Code: O1UA422L</a:t>
            </a:r>
            <a:br>
              <a:rPr b="1" lang="en-IN" sz="1800">
                <a:latin typeface="Georgia"/>
                <a:ea typeface="Georgia"/>
                <a:cs typeface="Georgia"/>
                <a:sym typeface="Georgia"/>
              </a:rPr>
            </a:br>
            <a:r>
              <a:rPr b="1" lang="en-IN" sz="1800">
                <a:latin typeface="Georgia"/>
                <a:ea typeface="Georgia"/>
                <a:cs typeface="Georgia"/>
                <a:sym typeface="Georgia"/>
              </a:rPr>
              <a:t>Instructor Name:</a:t>
            </a:r>
            <a:br>
              <a:rPr b="1" lang="en-IN" sz="1800">
                <a:latin typeface="Georgia"/>
                <a:ea typeface="Georgia"/>
                <a:cs typeface="Georgia"/>
                <a:sym typeface="Georgia"/>
              </a:rPr>
            </a:br>
            <a:r>
              <a:rPr b="1" lang="en-IN" sz="1800">
                <a:latin typeface="Georgia"/>
                <a:ea typeface="Georgia"/>
                <a:cs typeface="Georgia"/>
                <a:sym typeface="Georgia"/>
              </a:rPr>
              <a:t>Duration: 50 Mins</a:t>
            </a:r>
            <a:br>
              <a:rPr b="1" lang="en-IN" sz="1800">
                <a:latin typeface="Georgia"/>
                <a:ea typeface="Georgia"/>
                <a:cs typeface="Georgia"/>
                <a:sym typeface="Georgia"/>
              </a:rPr>
            </a:br>
            <a:r>
              <a:rPr b="1" lang="en-IN" sz="1800">
                <a:latin typeface="Georgia"/>
                <a:ea typeface="Georgia"/>
                <a:cs typeface="Georgia"/>
                <a:sym typeface="Georgia"/>
              </a:rPr>
              <a:t>Date of Conduction of Class: </a:t>
            </a:r>
            <a:br>
              <a:rPr b="1" lang="en-IN" sz="1800">
                <a:latin typeface="Georgia"/>
                <a:ea typeface="Georgia"/>
                <a:cs typeface="Georgia"/>
                <a:sym typeface="Georgia"/>
              </a:rPr>
            </a:br>
            <a:br>
              <a:rPr b="1" lang="en-IN" sz="1800">
                <a:latin typeface="Georgia"/>
                <a:ea typeface="Georgia"/>
                <a:cs typeface="Georgia"/>
                <a:sym typeface="Georgia"/>
              </a:rPr>
            </a:br>
            <a:endParaRPr b="1" sz="4800">
              <a:latin typeface="Georgia"/>
              <a:ea typeface="Georgia"/>
              <a:cs typeface="Georgia"/>
              <a:sym typeface="Georgia"/>
            </a:endParaRPr>
          </a:p>
        </p:txBody>
      </p:sp>
      <p:sp>
        <p:nvSpPr>
          <p:cNvPr id="238" name="Google Shape;238;g3785ec1f457_0_0"/>
          <p:cNvSpPr txBox="1"/>
          <p:nvPr>
            <p:ph idx="11" type="ftr"/>
          </p:nvPr>
        </p:nvSpPr>
        <p:spPr>
          <a:xfrm>
            <a:off x="2271713" y="6356350"/>
            <a:ext cx="2314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Galgotias University</a:t>
            </a:r>
            <a:endParaRPr/>
          </a:p>
        </p:txBody>
      </p:sp>
      <p:pic>
        <p:nvPicPr>
          <p:cNvPr descr="A blue circle with text and words&#10;&#10;Description automatically generated" id="239" name="Google Shape;239;g3785ec1f457_0_0"/>
          <p:cNvPicPr preferRelativeResize="0"/>
          <p:nvPr/>
        </p:nvPicPr>
        <p:blipFill rotWithShape="1">
          <a:blip r:embed="rId3">
            <a:alphaModFix/>
          </a:blip>
          <a:srcRect b="0" l="0" r="0" t="0"/>
          <a:stretch/>
        </p:blipFill>
        <p:spPr>
          <a:xfrm>
            <a:off x="8068924" y="176753"/>
            <a:ext cx="892851" cy="892851"/>
          </a:xfrm>
          <a:prstGeom prst="rect">
            <a:avLst/>
          </a:prstGeom>
          <a:noFill/>
          <a:ln>
            <a:noFill/>
          </a:ln>
        </p:spPr>
      </p:pic>
      <p:pic>
        <p:nvPicPr>
          <p:cNvPr id="240" name="Google Shape;240;g3785ec1f457_0_0"/>
          <p:cNvPicPr preferRelativeResize="0"/>
          <p:nvPr/>
        </p:nvPicPr>
        <p:blipFill rotWithShape="1">
          <a:blip r:embed="rId4">
            <a:alphaModFix/>
          </a:blip>
          <a:srcRect b="0" l="0" r="0" t="0"/>
          <a:stretch/>
        </p:blipFill>
        <p:spPr>
          <a:xfrm>
            <a:off x="78699" y="114202"/>
            <a:ext cx="2846725" cy="55517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pic>
        <p:nvPicPr>
          <p:cNvPr id="320" name="Google Shape;320;p8"/>
          <p:cNvPicPr preferRelativeResize="0"/>
          <p:nvPr/>
        </p:nvPicPr>
        <p:blipFill rotWithShape="1">
          <a:blip r:embed="rId3">
            <a:alphaModFix/>
          </a:blip>
          <a:srcRect b="0" l="0" r="0" t="0"/>
          <a:stretch/>
        </p:blipFill>
        <p:spPr>
          <a:xfrm>
            <a:off x="5346700" y="39687"/>
            <a:ext cx="3795712" cy="741362"/>
          </a:xfrm>
          <a:prstGeom prst="rect">
            <a:avLst/>
          </a:prstGeom>
          <a:noFill/>
          <a:ln>
            <a:noFill/>
          </a:ln>
        </p:spPr>
      </p:pic>
      <p:pic>
        <p:nvPicPr>
          <p:cNvPr descr="A blue circle with text and words&#10;&#10;Description automatically generated" id="321" name="Google Shape;321;p8"/>
          <p:cNvPicPr preferRelativeResize="0"/>
          <p:nvPr/>
        </p:nvPicPr>
        <p:blipFill rotWithShape="1">
          <a:blip r:embed="rId4">
            <a:alphaModFix/>
          </a:blip>
          <a:srcRect b="0" l="0" r="0" t="0"/>
          <a:stretch/>
        </p:blipFill>
        <p:spPr>
          <a:xfrm>
            <a:off x="7705725" y="871537"/>
            <a:ext cx="1114425" cy="1112837"/>
          </a:xfrm>
          <a:prstGeom prst="rect">
            <a:avLst/>
          </a:prstGeom>
          <a:noFill/>
          <a:ln>
            <a:noFill/>
          </a:ln>
        </p:spPr>
      </p:pic>
      <p:pic>
        <p:nvPicPr>
          <p:cNvPr id="322" name="Google Shape;322;p8"/>
          <p:cNvPicPr preferRelativeResize="0"/>
          <p:nvPr/>
        </p:nvPicPr>
        <p:blipFill>
          <a:blip r:embed="rId5">
            <a:alphaModFix/>
          </a:blip>
          <a:stretch>
            <a:fillRect/>
          </a:stretch>
        </p:blipFill>
        <p:spPr>
          <a:xfrm>
            <a:off x="152400" y="933449"/>
            <a:ext cx="7400926" cy="513406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9"/>
          <p:cNvSpPr txBox="1"/>
          <p:nvPr>
            <p:ph idx="1" type="body"/>
          </p:nvPr>
        </p:nvSpPr>
        <p:spPr>
          <a:xfrm>
            <a:off x="214312" y="928687"/>
            <a:ext cx="8643937" cy="550068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1600"/>
              <a:buFont typeface="Arial"/>
              <a:buNone/>
            </a:pPr>
            <a:r>
              <a:rPr b="1" i="0" lang="en-IN" sz="1600" u="none">
                <a:solidFill>
                  <a:schemeClr val="dk1"/>
                </a:solidFill>
                <a:latin typeface="Book Antiqua"/>
                <a:ea typeface="Book Antiqua"/>
                <a:cs typeface="Book Antiqua"/>
                <a:sym typeface="Book Antiqua"/>
              </a:rPr>
              <a:t>Remainder Cyclicity: </a:t>
            </a:r>
            <a:endParaRPr/>
          </a:p>
          <a:p>
            <a:pPr indent="-171450" lvl="0" marL="171450" marR="0" rtl="0" algn="l">
              <a:lnSpc>
                <a:spcPct val="90000"/>
              </a:lnSpc>
              <a:spcBef>
                <a:spcPts val="700"/>
              </a:spcBef>
              <a:spcAft>
                <a:spcPts val="0"/>
              </a:spcAft>
              <a:buClr>
                <a:schemeClr val="dk1"/>
              </a:buClr>
              <a:buSzPts val="1600"/>
              <a:buFont typeface="Arial"/>
              <a:buNone/>
            </a:pPr>
            <a:r>
              <a:rPr b="1" i="0" lang="en-IN" sz="1600" u="none">
                <a:solidFill>
                  <a:schemeClr val="dk1"/>
                </a:solidFill>
                <a:latin typeface="Calibri"/>
                <a:ea typeface="Calibri"/>
                <a:cs typeface="Calibri"/>
                <a:sym typeface="Calibri"/>
              </a:rPr>
              <a:t>Example:</a:t>
            </a:r>
            <a:r>
              <a:rPr b="0" i="0" lang="en-IN" sz="1600" u="none">
                <a:solidFill>
                  <a:schemeClr val="dk1"/>
                </a:solidFill>
                <a:latin typeface="Calibri"/>
                <a:ea typeface="Calibri"/>
                <a:cs typeface="Calibri"/>
                <a:sym typeface="Calibri"/>
              </a:rPr>
              <a:t> What is the remainder when 2^202 is divided by 7?</a:t>
            </a:r>
            <a:endParaRPr/>
          </a:p>
          <a:p>
            <a:pPr indent="-171450" lvl="0" marL="171450" marR="0" rtl="0" algn="l">
              <a:lnSpc>
                <a:spcPct val="90000"/>
              </a:lnSpc>
              <a:spcBef>
                <a:spcPts val="700"/>
              </a:spcBef>
              <a:spcAft>
                <a:spcPts val="0"/>
              </a:spcAft>
              <a:buClr>
                <a:schemeClr val="dk1"/>
              </a:buClr>
              <a:buSzPts val="1600"/>
              <a:buFont typeface="Arial"/>
              <a:buNone/>
            </a:pPr>
            <a:r>
              <a:t/>
            </a:r>
            <a:endParaRPr b="0" i="0" sz="16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1600"/>
              <a:buFont typeface="Arial"/>
              <a:buNone/>
            </a:pPr>
            <a:r>
              <a:rPr b="0" i="0" lang="en-IN" sz="1600" u="none">
                <a:solidFill>
                  <a:schemeClr val="dk1"/>
                </a:solidFill>
                <a:latin typeface="Calibri"/>
                <a:ea typeface="Calibri"/>
                <a:cs typeface="Calibri"/>
                <a:sym typeface="Calibri"/>
              </a:rPr>
              <a:t>2^1/7 = R(2)</a:t>
            </a:r>
            <a:endParaRPr/>
          </a:p>
          <a:p>
            <a:pPr indent="-171450" lvl="0" marL="171450" marR="0" rtl="0" algn="l">
              <a:lnSpc>
                <a:spcPct val="90000"/>
              </a:lnSpc>
              <a:spcBef>
                <a:spcPts val="700"/>
              </a:spcBef>
              <a:spcAft>
                <a:spcPts val="0"/>
              </a:spcAft>
              <a:buClr>
                <a:schemeClr val="dk1"/>
              </a:buClr>
              <a:buSzPts val="1600"/>
              <a:buFont typeface="Arial"/>
              <a:buNone/>
            </a:pPr>
            <a:r>
              <a:rPr b="0" i="0" lang="en-IN" sz="1600" u="none">
                <a:solidFill>
                  <a:schemeClr val="dk1"/>
                </a:solidFill>
                <a:latin typeface="Calibri"/>
                <a:ea typeface="Calibri"/>
                <a:cs typeface="Calibri"/>
                <a:sym typeface="Calibri"/>
              </a:rPr>
              <a:t>2^2/7= R(4)</a:t>
            </a:r>
            <a:endParaRPr/>
          </a:p>
          <a:p>
            <a:pPr indent="-171450" lvl="0" marL="171450" marR="0" rtl="0" algn="l">
              <a:lnSpc>
                <a:spcPct val="90000"/>
              </a:lnSpc>
              <a:spcBef>
                <a:spcPts val="700"/>
              </a:spcBef>
              <a:spcAft>
                <a:spcPts val="0"/>
              </a:spcAft>
              <a:buClr>
                <a:schemeClr val="dk1"/>
              </a:buClr>
              <a:buSzPts val="1600"/>
              <a:buFont typeface="Arial"/>
              <a:buNone/>
            </a:pPr>
            <a:r>
              <a:rPr b="0" i="0" lang="en-IN" sz="1600" u="none">
                <a:solidFill>
                  <a:schemeClr val="dk1"/>
                </a:solidFill>
                <a:latin typeface="Calibri"/>
                <a:ea typeface="Calibri"/>
                <a:cs typeface="Calibri"/>
                <a:sym typeface="Calibri"/>
              </a:rPr>
              <a:t>2^3/7 = R(1)</a:t>
            </a:r>
            <a:endParaRPr/>
          </a:p>
          <a:p>
            <a:pPr indent="-171450" lvl="0" marL="171450" marR="0" rtl="0" algn="l">
              <a:lnSpc>
                <a:spcPct val="90000"/>
              </a:lnSpc>
              <a:spcBef>
                <a:spcPts val="700"/>
              </a:spcBef>
              <a:spcAft>
                <a:spcPts val="0"/>
              </a:spcAft>
              <a:buClr>
                <a:schemeClr val="dk1"/>
              </a:buClr>
              <a:buSzPts val="1600"/>
              <a:buFont typeface="Arial"/>
              <a:buNone/>
            </a:pPr>
            <a:r>
              <a:t/>
            </a:r>
            <a:endParaRPr b="0" i="0" sz="16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1600"/>
              <a:buFont typeface="Arial"/>
              <a:buNone/>
            </a:pPr>
            <a:r>
              <a:rPr b="0" i="0" lang="en-IN" sz="1600" u="none">
                <a:solidFill>
                  <a:schemeClr val="dk1"/>
                </a:solidFill>
                <a:latin typeface="Calibri"/>
                <a:ea typeface="Calibri"/>
                <a:cs typeface="Calibri"/>
                <a:sym typeface="Calibri"/>
              </a:rPr>
              <a:t>The next three remainder values will be the same. i.e., The remainder pattern is 2,4,1, 2,4,1, 2,4,1.....The size of the pattern is 3.</a:t>
            </a:r>
            <a:endParaRPr/>
          </a:p>
          <a:p>
            <a:pPr indent="-171450" lvl="0" marL="171450" marR="0" rtl="0" algn="l">
              <a:lnSpc>
                <a:spcPct val="90000"/>
              </a:lnSpc>
              <a:spcBef>
                <a:spcPts val="700"/>
              </a:spcBef>
              <a:spcAft>
                <a:spcPts val="0"/>
              </a:spcAft>
              <a:buClr>
                <a:schemeClr val="dk1"/>
              </a:buClr>
              <a:buSzPts val="1600"/>
              <a:buFont typeface="Arial"/>
              <a:buNone/>
            </a:pPr>
            <a:r>
              <a:rPr b="0" i="0" lang="en-IN" sz="1600" u="none">
                <a:solidFill>
                  <a:schemeClr val="dk1"/>
                </a:solidFill>
                <a:latin typeface="Calibri"/>
                <a:ea typeface="Calibri"/>
                <a:cs typeface="Calibri"/>
                <a:sym typeface="Calibri"/>
              </a:rPr>
              <a:t>Now divide the power by number of repeating values (3) to choose the remainder.</a:t>
            </a:r>
            <a:endParaRPr/>
          </a:p>
          <a:p>
            <a:pPr indent="-171450" lvl="0" marL="171450" marR="0" rtl="0" algn="l">
              <a:lnSpc>
                <a:spcPct val="90000"/>
              </a:lnSpc>
              <a:spcBef>
                <a:spcPts val="700"/>
              </a:spcBef>
              <a:spcAft>
                <a:spcPts val="0"/>
              </a:spcAft>
              <a:buClr>
                <a:schemeClr val="dk1"/>
              </a:buClr>
              <a:buSzPts val="1600"/>
              <a:buFont typeface="Arial"/>
              <a:buNone/>
            </a:pPr>
            <a:r>
              <a:rPr b="0" i="0" lang="en-IN" sz="1600" u="none">
                <a:solidFill>
                  <a:schemeClr val="dk1"/>
                </a:solidFill>
                <a:latin typeface="Calibri"/>
                <a:ea typeface="Calibri"/>
                <a:cs typeface="Calibri"/>
                <a:sym typeface="Calibri"/>
              </a:rPr>
              <a:t>Choose the nth value in the cycle if the remainder is n except for the last value whose remainder should be 0.</a:t>
            </a:r>
            <a:endParaRPr/>
          </a:p>
          <a:p>
            <a:pPr indent="-171450" lvl="0" marL="171450" marR="0" rtl="0" algn="l">
              <a:lnSpc>
                <a:spcPct val="90000"/>
              </a:lnSpc>
              <a:spcBef>
                <a:spcPts val="700"/>
              </a:spcBef>
              <a:spcAft>
                <a:spcPts val="0"/>
              </a:spcAft>
              <a:buClr>
                <a:schemeClr val="dk1"/>
              </a:buClr>
              <a:buSzPts val="1600"/>
              <a:buFont typeface="Arial"/>
              <a:buNone/>
            </a:pPr>
            <a:r>
              <a:rPr b="0" i="0" lang="en-IN" sz="1600" u="none">
                <a:solidFill>
                  <a:schemeClr val="dk1"/>
                </a:solidFill>
                <a:latin typeface="Calibri"/>
                <a:ea typeface="Calibri"/>
                <a:cs typeface="Calibri"/>
                <a:sym typeface="Calibri"/>
              </a:rPr>
              <a:t>202/3 = R(</a:t>
            </a:r>
            <a:r>
              <a:rPr b="1" i="0" lang="en-IN" sz="1600" u="none">
                <a:solidFill>
                  <a:schemeClr val="dk1"/>
                </a:solidFill>
                <a:latin typeface="Calibri"/>
                <a:ea typeface="Calibri"/>
                <a:cs typeface="Calibri"/>
                <a:sym typeface="Calibri"/>
              </a:rPr>
              <a:t>1</a:t>
            </a:r>
            <a:r>
              <a:rPr b="0" i="0" lang="en-IN" sz="1600" u="none">
                <a:solidFill>
                  <a:schemeClr val="dk1"/>
                </a:solidFill>
                <a:latin typeface="Calibri"/>
                <a:ea typeface="Calibri"/>
                <a:cs typeface="Calibri"/>
                <a:sym typeface="Calibri"/>
              </a:rPr>
              <a:t>).</a:t>
            </a:r>
            <a:endParaRPr/>
          </a:p>
          <a:p>
            <a:pPr indent="-171450" lvl="0" marL="171450" marR="0" rtl="0" algn="l">
              <a:lnSpc>
                <a:spcPct val="90000"/>
              </a:lnSpc>
              <a:spcBef>
                <a:spcPts val="700"/>
              </a:spcBef>
              <a:spcAft>
                <a:spcPts val="0"/>
              </a:spcAft>
              <a:buClr>
                <a:schemeClr val="dk1"/>
              </a:buClr>
              <a:buSzPts val="1600"/>
              <a:buFont typeface="Arial"/>
              <a:buNone/>
            </a:pPr>
            <a:r>
              <a:rPr b="0" i="0" lang="en-IN" sz="1600" u="none">
                <a:solidFill>
                  <a:schemeClr val="dk1"/>
                </a:solidFill>
                <a:latin typeface="Calibri"/>
                <a:ea typeface="Calibri"/>
                <a:cs typeface="Calibri"/>
                <a:sym typeface="Calibri"/>
              </a:rPr>
              <a:t>The 1</a:t>
            </a:r>
            <a:r>
              <a:rPr b="0" baseline="30000" i="0" lang="en-IN" sz="1600" u="none">
                <a:solidFill>
                  <a:schemeClr val="dk1"/>
                </a:solidFill>
                <a:latin typeface="Calibri"/>
                <a:ea typeface="Calibri"/>
                <a:cs typeface="Calibri"/>
                <a:sym typeface="Calibri"/>
              </a:rPr>
              <a:t>st</a:t>
            </a:r>
            <a:r>
              <a:rPr b="0" i="0" lang="en-IN" sz="1600" u="none">
                <a:solidFill>
                  <a:schemeClr val="dk1"/>
                </a:solidFill>
                <a:latin typeface="Calibri"/>
                <a:ea typeface="Calibri"/>
                <a:cs typeface="Calibri"/>
                <a:sym typeface="Calibri"/>
              </a:rPr>
              <a:t> value in the cycle is 2. </a:t>
            </a:r>
            <a:endParaRPr/>
          </a:p>
          <a:p>
            <a:pPr indent="-171450" lvl="0" marL="171450" marR="0" rtl="0" algn="l">
              <a:lnSpc>
                <a:spcPct val="90000"/>
              </a:lnSpc>
              <a:spcBef>
                <a:spcPts val="700"/>
              </a:spcBef>
              <a:spcAft>
                <a:spcPts val="0"/>
              </a:spcAft>
              <a:buClr>
                <a:schemeClr val="dk1"/>
              </a:buClr>
              <a:buSzPts val="1600"/>
              <a:buFont typeface="Arial"/>
              <a:buNone/>
            </a:pPr>
            <a:r>
              <a:t/>
            </a:r>
            <a:endParaRPr b="0" i="0" sz="16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1600"/>
              <a:buFont typeface="Arial"/>
              <a:buNone/>
            </a:pPr>
            <a:r>
              <a:rPr b="1" i="1" lang="en-IN" sz="1600" u="none">
                <a:solidFill>
                  <a:schemeClr val="dk1"/>
                </a:solidFill>
                <a:latin typeface="Calibri"/>
                <a:ea typeface="Calibri"/>
                <a:cs typeface="Calibri"/>
                <a:sym typeface="Calibri"/>
              </a:rPr>
              <a:t>Note:</a:t>
            </a:r>
            <a:r>
              <a:rPr b="0" i="1" lang="en-IN" sz="1600" u="none">
                <a:solidFill>
                  <a:schemeClr val="dk1"/>
                </a:solidFill>
                <a:latin typeface="Calibri"/>
                <a:ea typeface="Calibri"/>
                <a:cs typeface="Calibri"/>
                <a:sym typeface="Calibri"/>
              </a:rPr>
              <a:t> While finding the remainder pattern if the remainder becomes 1, then the process can be stopped as the it will always repeat after 1.</a:t>
            </a:r>
            <a:endParaRPr/>
          </a:p>
          <a:p>
            <a:pPr indent="-171450" lvl="0" marL="171450" marR="0" rtl="0" algn="l">
              <a:lnSpc>
                <a:spcPct val="90000"/>
              </a:lnSpc>
              <a:spcBef>
                <a:spcPts val="700"/>
              </a:spcBef>
              <a:spcAft>
                <a:spcPts val="0"/>
              </a:spcAft>
              <a:buClr>
                <a:schemeClr val="dk1"/>
              </a:buClr>
              <a:buSzPts val="1600"/>
              <a:buFont typeface="Arial"/>
              <a:buNone/>
            </a:pPr>
            <a:r>
              <a:rPr b="0" i="0" lang="en-IN" sz="1600" u="none">
                <a:solidFill>
                  <a:schemeClr val="dk1"/>
                </a:solidFill>
                <a:latin typeface="Calibri"/>
                <a:ea typeface="Calibri"/>
                <a:cs typeface="Calibri"/>
                <a:sym typeface="Calibri"/>
              </a:rPr>
              <a:t>∴ 2^202/7 = R(2) </a:t>
            </a:r>
            <a:endParaRPr/>
          </a:p>
        </p:txBody>
      </p:sp>
      <p:pic>
        <p:nvPicPr>
          <p:cNvPr id="328" name="Google Shape;328;p9"/>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329" name="Google Shape;329;p9"/>
          <p:cNvPicPr preferRelativeResize="0"/>
          <p:nvPr/>
        </p:nvPicPr>
        <p:blipFill rotWithShape="1">
          <a:blip r:embed="rId4">
            <a:alphaModFix/>
          </a:blip>
          <a:srcRect b="0" l="0" r="0" t="0"/>
          <a:stretch/>
        </p:blipFill>
        <p:spPr>
          <a:xfrm>
            <a:off x="7308850" y="11112"/>
            <a:ext cx="1112837" cy="1114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0"/>
          <p:cNvSpPr txBox="1"/>
          <p:nvPr>
            <p:ph idx="1" type="body"/>
          </p:nvPr>
        </p:nvSpPr>
        <p:spPr>
          <a:xfrm>
            <a:off x="285750" y="1268412"/>
            <a:ext cx="8572500" cy="5000625"/>
          </a:xfrm>
          <a:prstGeom prst="rect">
            <a:avLst/>
          </a:prstGeom>
          <a:noFill/>
          <a:ln>
            <a:noFill/>
          </a:ln>
        </p:spPr>
        <p:txBody>
          <a:bodyPr anchorCtr="0" anchor="t" bIns="45700" lIns="91425" spcFirstLastPara="1" rIns="91425" wrap="square" tIns="45700">
            <a:noAutofit/>
          </a:bodyPr>
          <a:lstStyle/>
          <a:p>
            <a:pPr indent="-171450" lvl="0" marL="171450" marR="0" rtl="0" algn="just">
              <a:lnSpc>
                <a:spcPct val="90000"/>
              </a:lnSpc>
              <a:spcBef>
                <a:spcPts val="0"/>
              </a:spcBef>
              <a:spcAft>
                <a:spcPts val="0"/>
              </a:spcAft>
              <a:buClr>
                <a:schemeClr val="dk1"/>
              </a:buClr>
              <a:buSzPts val="2100"/>
              <a:buFont typeface="Arial"/>
              <a:buNone/>
            </a:pPr>
            <a:r>
              <a:rPr b="1" i="0" lang="en-IN" sz="2100" u="none">
                <a:solidFill>
                  <a:schemeClr val="dk1"/>
                </a:solidFill>
                <a:latin typeface="Book Antiqua"/>
                <a:ea typeface="Book Antiqua"/>
                <a:cs typeface="Book Antiqua"/>
                <a:sym typeface="Book Antiqua"/>
              </a:rPr>
              <a:t>Note:</a:t>
            </a:r>
            <a:r>
              <a:rPr b="0" i="0" lang="en-IN" sz="2100" u="none">
                <a:solidFill>
                  <a:schemeClr val="dk1"/>
                </a:solidFill>
                <a:latin typeface="Book Antiqua"/>
                <a:ea typeface="Book Antiqua"/>
                <a:cs typeface="Book Antiqua"/>
                <a:sym typeface="Book Antiqua"/>
              </a:rPr>
              <a:t> Do not cancel any numerator value with the denominator value as the remainder will differ.</a:t>
            </a:r>
            <a:endParaRPr/>
          </a:p>
          <a:p>
            <a:pPr indent="-17145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Book Antiqua"/>
              <a:ea typeface="Book Antiqua"/>
              <a:cs typeface="Book Antiqua"/>
              <a:sym typeface="Book Antiqua"/>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Book Antiqua"/>
                <a:ea typeface="Book Antiqua"/>
                <a:cs typeface="Book Antiqua"/>
                <a:sym typeface="Book Antiqua"/>
              </a:rPr>
              <a:t>R(6/4) ≠ R(3/2)</a:t>
            </a:r>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Book Antiqua"/>
                <a:ea typeface="Book Antiqua"/>
                <a:cs typeface="Book Antiqua"/>
                <a:sym typeface="Book Antiqua"/>
              </a:rPr>
              <a:t>6/4 = R(2)</a:t>
            </a:r>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Book Antiqua"/>
                <a:ea typeface="Book Antiqua"/>
                <a:cs typeface="Book Antiqua"/>
                <a:sym typeface="Book Antiqua"/>
              </a:rPr>
              <a:t>But 3/2 = R(1) </a:t>
            </a:r>
            <a:endParaRPr/>
          </a:p>
          <a:p>
            <a:pPr indent="-171450" lvl="0" marL="171450" marR="0" rtl="0" algn="just">
              <a:lnSpc>
                <a:spcPct val="90000"/>
              </a:lnSpc>
              <a:spcBef>
                <a:spcPts val="700"/>
              </a:spcBef>
              <a:spcAft>
                <a:spcPts val="0"/>
              </a:spcAft>
              <a:buClr>
                <a:schemeClr val="dk1"/>
              </a:buClr>
              <a:buSzPts val="2100"/>
              <a:buFont typeface="Arial"/>
              <a:buNone/>
            </a:pPr>
            <a:r>
              <a:rPr b="0" i="0" lang="en-IN" sz="2100" u="none">
                <a:solidFill>
                  <a:schemeClr val="dk1"/>
                </a:solidFill>
                <a:latin typeface="Book Antiqua"/>
                <a:ea typeface="Book Antiqua"/>
                <a:cs typeface="Book Antiqua"/>
                <a:sym typeface="Book Antiqua"/>
              </a:rPr>
              <a:t>If you want to cancel out numerator and denominator by </a:t>
            </a:r>
            <a:r>
              <a:rPr b="1" i="0" lang="en-IN" sz="2100" u="none">
                <a:solidFill>
                  <a:schemeClr val="dk1"/>
                </a:solidFill>
                <a:latin typeface="Book Antiqua"/>
                <a:ea typeface="Book Antiqua"/>
                <a:cs typeface="Book Antiqua"/>
                <a:sym typeface="Book Antiqua"/>
              </a:rPr>
              <a:t>a certain value </a:t>
            </a:r>
            <a:r>
              <a:rPr b="0" i="0" lang="en-IN" sz="2100" u="none">
                <a:solidFill>
                  <a:schemeClr val="dk1"/>
                </a:solidFill>
                <a:latin typeface="Book Antiqua"/>
                <a:ea typeface="Book Antiqua"/>
                <a:cs typeface="Book Antiqua"/>
                <a:sym typeface="Book Antiqua"/>
              </a:rPr>
              <a:t>then at last we also need to multiply the remainder by the </a:t>
            </a:r>
            <a:r>
              <a:rPr b="1" i="0" lang="en-IN" sz="2100" u="none">
                <a:solidFill>
                  <a:schemeClr val="dk1"/>
                </a:solidFill>
                <a:latin typeface="Book Antiqua"/>
                <a:ea typeface="Book Antiqua"/>
                <a:cs typeface="Book Antiqua"/>
                <a:sym typeface="Book Antiqua"/>
              </a:rPr>
              <a:t>same value </a:t>
            </a:r>
            <a:r>
              <a:rPr b="0" i="0" lang="en-IN" sz="2100" u="none">
                <a:solidFill>
                  <a:schemeClr val="dk1"/>
                </a:solidFill>
                <a:latin typeface="Book Antiqua"/>
                <a:ea typeface="Book Antiqua"/>
                <a:cs typeface="Book Antiqua"/>
                <a:sym typeface="Book Antiqua"/>
              </a:rPr>
              <a:t>in order to get correct remainder.</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Book Antiqua"/>
              <a:ea typeface="Book Antiqua"/>
              <a:cs typeface="Book Antiqua"/>
              <a:sym typeface="Book Antiqua"/>
            </a:endParaRPr>
          </a:p>
        </p:txBody>
      </p:sp>
      <p:pic>
        <p:nvPicPr>
          <p:cNvPr id="335" name="Google Shape;335;p10"/>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336" name="Google Shape;336;p10"/>
          <p:cNvPicPr preferRelativeResize="0"/>
          <p:nvPr/>
        </p:nvPicPr>
        <p:blipFill rotWithShape="1">
          <a:blip r:embed="rId4">
            <a:alphaModFix/>
          </a:blip>
          <a:srcRect b="0" l="0" r="0" t="0"/>
          <a:stretch/>
        </p:blipFill>
        <p:spPr>
          <a:xfrm>
            <a:off x="7308850" y="11112"/>
            <a:ext cx="1112837" cy="11144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11"/>
          <p:cNvSpPr txBox="1"/>
          <p:nvPr>
            <p:ph idx="1" type="body"/>
          </p:nvPr>
        </p:nvSpPr>
        <p:spPr>
          <a:xfrm>
            <a:off x="249237" y="1195387"/>
            <a:ext cx="8643937" cy="5500687"/>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000"/>
              <a:buFont typeface="Arial"/>
              <a:buNone/>
            </a:pPr>
            <a:r>
              <a:rPr b="1" i="0" lang="en-IN" sz="2000" u="none">
                <a:solidFill>
                  <a:schemeClr val="dk1"/>
                </a:solidFill>
                <a:latin typeface="Book Antiqua"/>
                <a:ea typeface="Book Antiqua"/>
                <a:cs typeface="Book Antiqua"/>
                <a:sym typeface="Book Antiqua"/>
              </a:rPr>
              <a:t>Question:</a:t>
            </a:r>
            <a:r>
              <a:rPr b="1" i="0" lang="en-IN" sz="2100" u="none">
                <a:solidFill>
                  <a:schemeClr val="dk1"/>
                </a:solidFill>
                <a:latin typeface="Calibri"/>
                <a:ea typeface="Calibri"/>
                <a:cs typeface="Calibri"/>
                <a:sym typeface="Calibri"/>
              </a:rPr>
              <a:t> </a:t>
            </a:r>
            <a:r>
              <a:rPr b="0" i="0" lang="en-IN" sz="2100" u="none">
                <a:solidFill>
                  <a:schemeClr val="dk1"/>
                </a:solidFill>
                <a:latin typeface="Calibri"/>
                <a:ea typeface="Calibri"/>
                <a:cs typeface="Calibri"/>
                <a:sym typeface="Calibri"/>
              </a:rPr>
              <a:t>What is the remainder when 3^7 is divided by 8?</a:t>
            </a:r>
            <a:endParaRPr/>
          </a:p>
          <a:p>
            <a:pPr indent="0" lvl="0" marL="0" marR="0" rtl="0" algn="l">
              <a:lnSpc>
                <a:spcPct val="90000"/>
              </a:lnSpc>
              <a:spcBef>
                <a:spcPts val="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[A] 3</a:t>
            </a:r>
            <a:endParaRPr/>
          </a:p>
          <a:p>
            <a:pPr indent="0" lvl="0" marL="0" marR="0" rtl="0" algn="l">
              <a:lnSpc>
                <a:spcPct val="90000"/>
              </a:lnSpc>
              <a:spcBef>
                <a:spcPts val="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[B] 4</a:t>
            </a:r>
            <a:endParaRPr/>
          </a:p>
          <a:p>
            <a:pPr indent="0" lvl="0" marL="0" marR="0" rtl="0" algn="l">
              <a:lnSpc>
                <a:spcPct val="90000"/>
              </a:lnSpc>
              <a:spcBef>
                <a:spcPts val="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[C] 5</a:t>
            </a:r>
            <a:endParaRPr/>
          </a:p>
          <a:p>
            <a:pPr indent="0" lvl="0" marL="0" marR="0" rtl="0" algn="l">
              <a:lnSpc>
                <a:spcPct val="90000"/>
              </a:lnSpc>
              <a:spcBef>
                <a:spcPts val="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[D] 7</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pic>
        <p:nvPicPr>
          <p:cNvPr id="343" name="Google Shape;343;p11"/>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344" name="Google Shape;344;p11"/>
          <p:cNvPicPr preferRelativeResize="0"/>
          <p:nvPr/>
        </p:nvPicPr>
        <p:blipFill rotWithShape="1">
          <a:blip r:embed="rId4">
            <a:alphaModFix/>
          </a:blip>
          <a:srcRect b="0" l="0" r="0" t="0"/>
          <a:stretch/>
        </p:blipFill>
        <p:spPr>
          <a:xfrm>
            <a:off x="7308850" y="11112"/>
            <a:ext cx="1112837" cy="11144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12"/>
          <p:cNvSpPr txBox="1"/>
          <p:nvPr>
            <p:ph idx="1" type="body"/>
          </p:nvPr>
        </p:nvSpPr>
        <p:spPr>
          <a:xfrm>
            <a:off x="571500" y="928687"/>
            <a:ext cx="8151812" cy="5500687"/>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000"/>
              <a:buFont typeface="Arial"/>
              <a:buNone/>
            </a:pPr>
            <a:r>
              <a:rPr b="1" i="0" lang="en-IN" sz="2000" u="none">
                <a:solidFill>
                  <a:schemeClr val="dk1"/>
                </a:solidFill>
                <a:latin typeface="Book Antiqua"/>
                <a:ea typeface="Book Antiqua"/>
                <a:cs typeface="Book Antiqua"/>
                <a:sym typeface="Book Antiqua"/>
              </a:rPr>
              <a:t>Question:</a:t>
            </a:r>
            <a:r>
              <a:rPr b="1" i="0" lang="en-IN" sz="2100" u="none">
                <a:solidFill>
                  <a:schemeClr val="dk1"/>
                </a:solidFill>
                <a:latin typeface="Calibri"/>
                <a:ea typeface="Calibri"/>
                <a:cs typeface="Calibri"/>
                <a:sym typeface="Calibri"/>
              </a:rPr>
              <a:t> </a:t>
            </a:r>
            <a:r>
              <a:rPr b="0" i="0" lang="en-IN" sz="2100" u="none">
                <a:solidFill>
                  <a:schemeClr val="dk1"/>
                </a:solidFill>
                <a:latin typeface="Calibri"/>
                <a:ea typeface="Calibri"/>
                <a:cs typeface="Calibri"/>
                <a:sym typeface="Calibri"/>
              </a:rPr>
              <a:t>Remainder when 17^23 is divided by 16?</a:t>
            </a:r>
            <a:endParaRPr/>
          </a:p>
          <a:p>
            <a:pPr indent="-17145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[A] 1</a:t>
            </a:r>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[B] 2</a:t>
            </a:r>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[C] 3</a:t>
            </a:r>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[D] 4</a:t>
            </a:r>
            <a:endParaRPr/>
          </a:p>
        </p:txBody>
      </p:sp>
      <p:pic>
        <p:nvPicPr>
          <p:cNvPr id="351" name="Google Shape;351;p12"/>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352" name="Google Shape;352;p12"/>
          <p:cNvPicPr preferRelativeResize="0"/>
          <p:nvPr/>
        </p:nvPicPr>
        <p:blipFill rotWithShape="1">
          <a:blip r:embed="rId4">
            <a:alphaModFix/>
          </a:blip>
          <a:srcRect b="0" l="0" r="0" t="0"/>
          <a:stretch/>
        </p:blipFill>
        <p:spPr>
          <a:xfrm>
            <a:off x="7308850" y="11112"/>
            <a:ext cx="1112837" cy="1114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13"/>
          <p:cNvSpPr txBox="1"/>
          <p:nvPr>
            <p:ph idx="1" type="body"/>
          </p:nvPr>
        </p:nvSpPr>
        <p:spPr>
          <a:xfrm>
            <a:off x="571500" y="928687"/>
            <a:ext cx="8151812" cy="3286125"/>
          </a:xfrm>
          <a:prstGeom prst="rect">
            <a:avLst/>
          </a:prstGeom>
          <a:noFill/>
          <a:ln>
            <a:noFill/>
          </a:ln>
        </p:spPr>
        <p:txBody>
          <a:bodyPr anchorCtr="0" anchor="t" bIns="45700" lIns="91425" spcFirstLastPara="1" rIns="91425" wrap="square" tIns="45700">
            <a:noAutofit/>
          </a:bodyPr>
          <a:lstStyle/>
          <a:p>
            <a:pPr indent="-171450" lvl="0" marL="171450" marR="0" rtl="0" algn="l">
              <a:lnSpc>
                <a:spcPct val="90000"/>
              </a:lnSpc>
              <a:spcBef>
                <a:spcPts val="0"/>
              </a:spcBef>
              <a:spcAft>
                <a:spcPts val="0"/>
              </a:spcAft>
              <a:buClr>
                <a:schemeClr val="dk1"/>
              </a:buClr>
              <a:buSzPts val="2000"/>
              <a:buFont typeface="Arial"/>
              <a:buNone/>
            </a:pPr>
            <a:r>
              <a:rPr b="1" i="0" lang="en-IN" sz="2000" u="none">
                <a:solidFill>
                  <a:schemeClr val="dk1"/>
                </a:solidFill>
                <a:latin typeface="Book Antiqua"/>
                <a:ea typeface="Book Antiqua"/>
                <a:cs typeface="Book Antiqua"/>
                <a:sym typeface="Book Antiqua"/>
              </a:rPr>
              <a:t>Question:</a:t>
            </a:r>
            <a:r>
              <a:rPr b="0" i="0" lang="en-IN" sz="2100" u="none">
                <a:solidFill>
                  <a:schemeClr val="dk1"/>
                </a:solidFill>
                <a:latin typeface="Calibri"/>
                <a:ea typeface="Calibri"/>
                <a:cs typeface="Calibri"/>
                <a:sym typeface="Calibri"/>
              </a:rPr>
              <a:t> Remainder when 35^113 is divided by 9?</a:t>
            </a:r>
            <a:endParaRPr/>
          </a:p>
          <a:p>
            <a:pPr indent="-17145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[A] 1</a:t>
            </a:r>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[B] 8</a:t>
            </a:r>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[C] 3</a:t>
            </a:r>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[D] 4</a:t>
            </a:r>
            <a:endParaRPr/>
          </a:p>
        </p:txBody>
      </p:sp>
      <p:pic>
        <p:nvPicPr>
          <p:cNvPr id="359" name="Google Shape;359;p13"/>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360" name="Google Shape;360;p13"/>
          <p:cNvPicPr preferRelativeResize="0"/>
          <p:nvPr/>
        </p:nvPicPr>
        <p:blipFill rotWithShape="1">
          <a:blip r:embed="rId4">
            <a:alphaModFix/>
          </a:blip>
          <a:srcRect b="0" l="0" r="0" t="0"/>
          <a:stretch/>
        </p:blipFill>
        <p:spPr>
          <a:xfrm>
            <a:off x="7308850" y="11112"/>
            <a:ext cx="1112837" cy="1114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4"/>
          <p:cNvSpPr txBox="1"/>
          <p:nvPr>
            <p:ph idx="1" type="body"/>
          </p:nvPr>
        </p:nvSpPr>
        <p:spPr>
          <a:xfrm>
            <a:off x="571500" y="928687"/>
            <a:ext cx="8151812" cy="3286125"/>
          </a:xfrm>
          <a:prstGeom prst="rect">
            <a:avLst/>
          </a:prstGeom>
          <a:noFill/>
          <a:ln>
            <a:noFill/>
          </a:ln>
        </p:spPr>
        <p:txBody>
          <a:bodyPr anchorCtr="0" anchor="t" bIns="45700" lIns="91425" spcFirstLastPara="1" rIns="91425" wrap="square" tIns="45700">
            <a:normAutofit/>
          </a:bodyPr>
          <a:lstStyle/>
          <a:p>
            <a:pPr indent="-171450" lvl="0" marL="171450" marR="0" rtl="0" algn="l">
              <a:lnSpc>
                <a:spcPct val="90000"/>
              </a:lnSpc>
              <a:spcBef>
                <a:spcPts val="0"/>
              </a:spcBef>
              <a:spcAft>
                <a:spcPts val="0"/>
              </a:spcAft>
              <a:buClr>
                <a:schemeClr val="dk1"/>
              </a:buClr>
              <a:buSzPts val="2000"/>
              <a:buFont typeface="Arial"/>
              <a:buNone/>
            </a:pPr>
            <a:r>
              <a:rPr b="1" i="0" lang="en-IN" sz="2000" u="none">
                <a:solidFill>
                  <a:schemeClr val="dk1"/>
                </a:solidFill>
                <a:latin typeface="Book Antiqua"/>
                <a:ea typeface="Book Antiqua"/>
                <a:cs typeface="Book Antiqua"/>
                <a:sym typeface="Book Antiqua"/>
              </a:rPr>
              <a:t>Question:</a:t>
            </a:r>
            <a:r>
              <a:rPr b="0" i="0" lang="en-IN" sz="2100" u="none">
                <a:solidFill>
                  <a:schemeClr val="dk1"/>
                </a:solidFill>
                <a:latin typeface="Calibri"/>
                <a:ea typeface="Calibri"/>
                <a:cs typeface="Calibri"/>
                <a:sym typeface="Calibri"/>
              </a:rPr>
              <a:t> Remainder when 2^33 is divided by 9?</a:t>
            </a:r>
            <a:endParaRPr/>
          </a:p>
          <a:p>
            <a:pPr indent="-17145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[A] 1</a:t>
            </a:r>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[B] 4</a:t>
            </a:r>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[C] 8</a:t>
            </a:r>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[D] 5</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pic>
        <p:nvPicPr>
          <p:cNvPr id="367" name="Google Shape;367;p14"/>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368" name="Google Shape;368;p14"/>
          <p:cNvPicPr preferRelativeResize="0"/>
          <p:nvPr/>
        </p:nvPicPr>
        <p:blipFill rotWithShape="1">
          <a:blip r:embed="rId4">
            <a:alphaModFix/>
          </a:blip>
          <a:srcRect b="0" l="0" r="0" t="0"/>
          <a:stretch/>
        </p:blipFill>
        <p:spPr>
          <a:xfrm>
            <a:off x="7308850" y="11112"/>
            <a:ext cx="1112837" cy="11144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15"/>
          <p:cNvSpPr txBox="1"/>
          <p:nvPr>
            <p:ph idx="1" type="body"/>
          </p:nvPr>
        </p:nvSpPr>
        <p:spPr>
          <a:xfrm>
            <a:off x="571500" y="928687"/>
            <a:ext cx="8151812" cy="3286125"/>
          </a:xfrm>
          <a:prstGeom prst="rect">
            <a:avLst/>
          </a:prstGeom>
          <a:noFill/>
          <a:ln>
            <a:noFill/>
          </a:ln>
        </p:spPr>
        <p:txBody>
          <a:bodyPr anchorCtr="0" anchor="t" bIns="45700" lIns="91425" spcFirstLastPara="1" rIns="91425" wrap="square" tIns="45700">
            <a:normAutofit/>
          </a:bodyPr>
          <a:lstStyle/>
          <a:p>
            <a:pPr indent="-171450" lvl="0" marL="171450" marR="0" rtl="0" algn="l">
              <a:lnSpc>
                <a:spcPct val="90000"/>
              </a:lnSpc>
              <a:spcBef>
                <a:spcPts val="0"/>
              </a:spcBef>
              <a:spcAft>
                <a:spcPts val="0"/>
              </a:spcAft>
              <a:buClr>
                <a:schemeClr val="dk1"/>
              </a:buClr>
              <a:buSzPts val="2000"/>
              <a:buFont typeface="Arial"/>
              <a:buNone/>
            </a:pPr>
            <a:r>
              <a:rPr b="1" i="0" lang="en-IN" sz="2000" u="none">
                <a:solidFill>
                  <a:schemeClr val="dk1"/>
                </a:solidFill>
                <a:latin typeface="Book Antiqua"/>
                <a:ea typeface="Book Antiqua"/>
                <a:cs typeface="Book Antiqua"/>
                <a:sym typeface="Book Antiqua"/>
              </a:rPr>
              <a:t>Question:</a:t>
            </a:r>
            <a:r>
              <a:rPr b="0" i="0" lang="en-IN" sz="2100" u="none">
                <a:solidFill>
                  <a:schemeClr val="dk1"/>
                </a:solidFill>
                <a:latin typeface="Calibri"/>
                <a:ea typeface="Calibri"/>
                <a:cs typeface="Calibri"/>
                <a:sym typeface="Calibri"/>
              </a:rPr>
              <a:t> Remainder when 2^99 is divided by 10?</a:t>
            </a:r>
            <a:endParaRPr/>
          </a:p>
          <a:p>
            <a:pPr indent="-17145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[A] 1</a:t>
            </a:r>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[B] 4</a:t>
            </a:r>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[C] 2</a:t>
            </a:r>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[D] 8</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pic>
        <p:nvPicPr>
          <p:cNvPr id="375" name="Google Shape;375;p15"/>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376" name="Google Shape;376;p15"/>
          <p:cNvPicPr preferRelativeResize="0"/>
          <p:nvPr/>
        </p:nvPicPr>
        <p:blipFill rotWithShape="1">
          <a:blip r:embed="rId4">
            <a:alphaModFix/>
          </a:blip>
          <a:srcRect b="0" l="0" r="0" t="0"/>
          <a:stretch/>
        </p:blipFill>
        <p:spPr>
          <a:xfrm>
            <a:off x="7308850" y="11112"/>
            <a:ext cx="1112837" cy="11144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16"/>
          <p:cNvSpPr txBox="1"/>
          <p:nvPr>
            <p:ph idx="1" type="body"/>
          </p:nvPr>
        </p:nvSpPr>
        <p:spPr>
          <a:xfrm>
            <a:off x="571500" y="928687"/>
            <a:ext cx="8151812" cy="3286125"/>
          </a:xfrm>
          <a:prstGeom prst="rect">
            <a:avLst/>
          </a:prstGeom>
          <a:noFill/>
          <a:ln>
            <a:noFill/>
          </a:ln>
        </p:spPr>
        <p:txBody>
          <a:bodyPr anchorCtr="0" anchor="t" bIns="45700" lIns="91425" spcFirstLastPara="1" rIns="91425" wrap="square" tIns="45700">
            <a:normAutofit/>
          </a:bodyPr>
          <a:lstStyle/>
          <a:p>
            <a:pPr indent="-171450" lvl="0" marL="171450" marR="0" rtl="0" algn="l">
              <a:lnSpc>
                <a:spcPct val="90000"/>
              </a:lnSpc>
              <a:spcBef>
                <a:spcPts val="0"/>
              </a:spcBef>
              <a:spcAft>
                <a:spcPts val="0"/>
              </a:spcAft>
              <a:buClr>
                <a:schemeClr val="dk1"/>
              </a:buClr>
              <a:buSzPts val="2000"/>
              <a:buFont typeface="Arial"/>
              <a:buNone/>
            </a:pPr>
            <a:r>
              <a:rPr b="1" i="0" lang="en-IN" sz="2000" u="none">
                <a:solidFill>
                  <a:schemeClr val="dk1"/>
                </a:solidFill>
                <a:latin typeface="Book Antiqua"/>
                <a:ea typeface="Book Antiqua"/>
                <a:cs typeface="Book Antiqua"/>
                <a:sym typeface="Book Antiqua"/>
              </a:rPr>
              <a:t>Question:</a:t>
            </a:r>
            <a:r>
              <a:rPr b="0" i="0" lang="en-IN" sz="2100" u="none">
                <a:solidFill>
                  <a:schemeClr val="dk1"/>
                </a:solidFill>
                <a:latin typeface="Calibri"/>
                <a:ea typeface="Calibri"/>
                <a:cs typeface="Calibri"/>
                <a:sym typeface="Calibri"/>
              </a:rPr>
              <a:t> Remainder when 5^500 is divided by 500?</a:t>
            </a:r>
            <a:endParaRPr/>
          </a:p>
          <a:p>
            <a:pPr indent="-171450" lvl="0" marL="171450" marR="0" rtl="0" algn="l">
              <a:lnSpc>
                <a:spcPct val="90000"/>
              </a:lnSpc>
              <a:spcBef>
                <a:spcPts val="70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[A] 125</a:t>
            </a:r>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[B] 1</a:t>
            </a:r>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[C] 5</a:t>
            </a:r>
            <a:endParaRPr/>
          </a:p>
          <a:p>
            <a:pPr indent="-171450" lvl="0" marL="17145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[D] 250</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pic>
        <p:nvPicPr>
          <p:cNvPr id="383" name="Google Shape;383;p16"/>
          <p:cNvPicPr preferRelativeResize="0"/>
          <p:nvPr/>
        </p:nvPicPr>
        <p:blipFill rotWithShape="1">
          <a:blip r:embed="rId3">
            <a:alphaModFix/>
          </a:blip>
          <a:srcRect b="0" l="0" r="0" t="0"/>
          <a:stretch/>
        </p:blipFill>
        <p:spPr>
          <a:xfrm>
            <a:off x="104775" y="168275"/>
            <a:ext cx="3795712" cy="739775"/>
          </a:xfrm>
          <a:prstGeom prst="rect">
            <a:avLst/>
          </a:prstGeom>
          <a:noFill/>
          <a:ln>
            <a:noFill/>
          </a:ln>
        </p:spPr>
      </p:pic>
      <p:pic>
        <p:nvPicPr>
          <p:cNvPr descr="A blue circle with text and words&#10;&#10;Description automatically generated" id="384" name="Google Shape;384;p16"/>
          <p:cNvPicPr preferRelativeResize="0"/>
          <p:nvPr/>
        </p:nvPicPr>
        <p:blipFill rotWithShape="1">
          <a:blip r:embed="rId4">
            <a:alphaModFix/>
          </a:blip>
          <a:srcRect b="0" l="0" r="0" t="0"/>
          <a:stretch/>
        </p:blipFill>
        <p:spPr>
          <a:xfrm>
            <a:off x="7308850" y="11112"/>
            <a:ext cx="1112837" cy="1114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17"/>
          <p:cNvSpPr txBox="1"/>
          <p:nvPr>
            <p:ph idx="1" type="body"/>
          </p:nvPr>
        </p:nvSpPr>
        <p:spPr>
          <a:xfrm>
            <a:off x="323850" y="1252525"/>
            <a:ext cx="8097900" cy="43530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Questions: What is the remainder when 1! +2! +3! +-----------------------100! Is divided by 60?</a:t>
            </a:r>
            <a:endParaRPr/>
          </a:p>
          <a:p>
            <a:pPr indent="0" lvl="0" marL="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 (a) 30</a:t>
            </a:r>
            <a:endParaRPr/>
          </a:p>
          <a:p>
            <a:pPr indent="0" lvl="0" marL="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 (b) 33 </a:t>
            </a:r>
            <a:endParaRPr/>
          </a:p>
          <a:p>
            <a:pPr indent="0" lvl="0" marL="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 (c) 3 </a:t>
            </a:r>
            <a:endParaRPr/>
          </a:p>
          <a:p>
            <a:pPr indent="0" lvl="0" marL="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 (d) 63 </a:t>
            </a:r>
            <a:endParaRPr/>
          </a:p>
        </p:txBody>
      </p:sp>
      <p:pic>
        <p:nvPicPr>
          <p:cNvPr id="391" name="Google Shape;391;p17"/>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392" name="Google Shape;392;p17"/>
          <p:cNvPicPr preferRelativeResize="0"/>
          <p:nvPr/>
        </p:nvPicPr>
        <p:blipFill rotWithShape="1">
          <a:blip r:embed="rId4">
            <a:alphaModFix/>
          </a:blip>
          <a:srcRect b="0" l="0" r="0" t="0"/>
          <a:stretch/>
        </p:blipFill>
        <p:spPr>
          <a:xfrm>
            <a:off x="7308850" y="11112"/>
            <a:ext cx="1112837" cy="11144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3785ec1f457_0_7"/>
          <p:cNvSpPr txBox="1"/>
          <p:nvPr>
            <p:ph type="title"/>
          </p:nvPr>
        </p:nvSpPr>
        <p:spPr>
          <a:xfrm>
            <a:off x="359374" y="749508"/>
            <a:ext cx="7288800" cy="1576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IN" sz="4000">
                <a:latin typeface="Arial"/>
                <a:ea typeface="Arial"/>
                <a:cs typeface="Arial"/>
                <a:sym typeface="Arial"/>
              </a:rPr>
              <a:t>Learning Outcome: </a:t>
            </a:r>
            <a:endParaRPr/>
          </a:p>
        </p:txBody>
      </p:sp>
      <p:sp>
        <p:nvSpPr>
          <p:cNvPr id="246" name="Google Shape;246;g3785ec1f457_0_7"/>
          <p:cNvSpPr txBox="1"/>
          <p:nvPr>
            <p:ph idx="11" type="ftr"/>
          </p:nvPr>
        </p:nvSpPr>
        <p:spPr>
          <a:xfrm>
            <a:off x="2271713" y="6356350"/>
            <a:ext cx="23145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Galgotias University</a:t>
            </a:r>
            <a:endParaRPr/>
          </a:p>
        </p:txBody>
      </p:sp>
      <p:sp>
        <p:nvSpPr>
          <p:cNvPr id="247" name="Google Shape;247;g3785ec1f457_0_7"/>
          <p:cNvSpPr txBox="1"/>
          <p:nvPr>
            <p:ph idx="12" type="sldNum"/>
          </p:nvPr>
        </p:nvSpPr>
        <p:spPr>
          <a:xfrm>
            <a:off x="4843463" y="6356350"/>
            <a:ext cx="15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98989"/>
              </a:buClr>
              <a:buSzPts val="900"/>
              <a:buFont typeface="Calibri"/>
              <a:buNone/>
            </a:pPr>
            <a:fld id="{00000000-1234-1234-1234-123412341234}" type="slidenum">
              <a:rPr lang="en-IN"/>
              <a:t>‹#›</a:t>
            </a:fld>
            <a:endParaRPr/>
          </a:p>
        </p:txBody>
      </p:sp>
      <p:grpSp>
        <p:nvGrpSpPr>
          <p:cNvPr id="248" name="Google Shape;248;g3785ec1f457_0_7"/>
          <p:cNvGrpSpPr/>
          <p:nvPr/>
        </p:nvGrpSpPr>
        <p:grpSpPr>
          <a:xfrm>
            <a:off x="319478" y="2228052"/>
            <a:ext cx="8195831" cy="3689372"/>
            <a:chOff x="0" y="0"/>
            <a:chExt cx="10927774" cy="3689372"/>
          </a:xfrm>
        </p:grpSpPr>
        <p:sp>
          <p:nvSpPr>
            <p:cNvPr id="249" name="Google Shape;249;g3785ec1f457_0_7"/>
            <p:cNvSpPr/>
            <p:nvPr/>
          </p:nvSpPr>
          <p:spPr>
            <a:xfrm>
              <a:off x="0" y="0"/>
              <a:ext cx="9288600" cy="1660200"/>
            </a:xfrm>
            <a:prstGeom prst="roundRect">
              <a:avLst>
                <a:gd fmla="val 10000" name="adj"/>
              </a:avLst>
            </a:prstGeom>
            <a:solidFill>
              <a:srgbClr val="E97131"/>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g3785ec1f457_0_7"/>
            <p:cNvSpPr txBox="1"/>
            <p:nvPr/>
          </p:nvSpPr>
          <p:spPr>
            <a:xfrm>
              <a:off x="48627" y="48627"/>
              <a:ext cx="7572600" cy="1563000"/>
            </a:xfrm>
            <a:prstGeom prst="rect">
              <a:avLst/>
            </a:prstGeom>
            <a:noFill/>
            <a:ln>
              <a:noFill/>
            </a:ln>
          </p:spPr>
          <p:txBody>
            <a:bodyPr anchorCtr="0" anchor="ctr" bIns="213350" lIns="213350" spcFirstLastPara="1" rIns="213350" wrap="square" tIns="213350">
              <a:noAutofit/>
            </a:bodyPr>
            <a:lstStyle/>
            <a:p>
              <a:pPr indent="0" lvl="0" marL="0" marR="0" rtl="0" algn="l">
                <a:lnSpc>
                  <a:spcPct val="90000"/>
                </a:lnSpc>
                <a:spcBef>
                  <a:spcPts val="0"/>
                </a:spcBef>
                <a:spcAft>
                  <a:spcPts val="0"/>
                </a:spcAft>
                <a:buClr>
                  <a:schemeClr val="lt1"/>
                </a:buClr>
                <a:buSzPts val="5600"/>
                <a:buFont typeface="Calibri"/>
                <a:buNone/>
              </a:pPr>
              <a:r>
                <a:rPr b="0" i="0" lang="en-IN" sz="3400" u="none" cap="none" strike="noStrike">
                  <a:solidFill>
                    <a:schemeClr val="lt1"/>
                  </a:solidFill>
                  <a:latin typeface="Calibri"/>
                  <a:ea typeface="Calibri"/>
                  <a:cs typeface="Calibri"/>
                  <a:sym typeface="Calibri"/>
                </a:rPr>
                <a:t>Learning Outcome 1: Apply </a:t>
              </a:r>
              <a:r>
                <a:rPr lang="en-IN" sz="3400">
                  <a:solidFill>
                    <a:schemeClr val="lt1"/>
                  </a:solidFill>
                  <a:latin typeface="Calibri"/>
                  <a:ea typeface="Calibri"/>
                  <a:cs typeface="Calibri"/>
                  <a:sym typeface="Calibri"/>
                </a:rPr>
                <a:t>basic concepts </a:t>
              </a:r>
              <a:r>
                <a:rPr b="0" i="0" lang="en-IN" sz="3400" u="none" cap="none" strike="noStrike">
                  <a:solidFill>
                    <a:schemeClr val="lt1"/>
                  </a:solidFill>
                  <a:latin typeface="Calibri"/>
                  <a:ea typeface="Calibri"/>
                  <a:cs typeface="Calibri"/>
                  <a:sym typeface="Calibri"/>
                </a:rPr>
                <a:t> to solve remainder-related problems.</a:t>
              </a:r>
              <a:endParaRPr b="0" i="0" sz="3400" u="none" cap="none" strike="noStrike">
                <a:solidFill>
                  <a:schemeClr val="lt1"/>
                </a:solidFill>
                <a:latin typeface="Calibri"/>
                <a:ea typeface="Calibri"/>
                <a:cs typeface="Calibri"/>
                <a:sym typeface="Calibri"/>
              </a:endParaRPr>
            </a:p>
          </p:txBody>
        </p:sp>
        <p:sp>
          <p:nvSpPr>
            <p:cNvPr id="251" name="Google Shape;251;g3785ec1f457_0_7"/>
            <p:cNvSpPr/>
            <p:nvPr/>
          </p:nvSpPr>
          <p:spPr>
            <a:xfrm>
              <a:off x="1639174" y="2029172"/>
              <a:ext cx="9288600" cy="1660200"/>
            </a:xfrm>
            <a:prstGeom prst="roundRect">
              <a:avLst>
                <a:gd fmla="val 10000" name="adj"/>
              </a:avLst>
            </a:prstGeom>
            <a:solidFill>
              <a:srgbClr val="186923"/>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g3785ec1f457_0_7"/>
            <p:cNvSpPr txBox="1"/>
            <p:nvPr/>
          </p:nvSpPr>
          <p:spPr>
            <a:xfrm>
              <a:off x="1687795" y="2077798"/>
              <a:ext cx="7572600" cy="1563000"/>
            </a:xfrm>
            <a:prstGeom prst="rect">
              <a:avLst/>
            </a:prstGeom>
            <a:noFill/>
            <a:ln>
              <a:noFill/>
            </a:ln>
          </p:spPr>
          <p:txBody>
            <a:bodyPr anchorCtr="0" anchor="ctr" bIns="213350" lIns="213350" spcFirstLastPara="1" rIns="213350" wrap="square" tIns="213350">
              <a:noAutofit/>
            </a:bodyPr>
            <a:lstStyle/>
            <a:p>
              <a:pPr indent="0" lvl="0" marL="0" marR="0" rtl="0" algn="l">
                <a:lnSpc>
                  <a:spcPct val="90000"/>
                </a:lnSpc>
                <a:spcBef>
                  <a:spcPts val="0"/>
                </a:spcBef>
                <a:spcAft>
                  <a:spcPts val="0"/>
                </a:spcAft>
                <a:buClr>
                  <a:schemeClr val="lt1"/>
                </a:buClr>
                <a:buSzPts val="5600"/>
                <a:buFont typeface="Calibri"/>
                <a:buNone/>
              </a:pPr>
              <a:r>
                <a:rPr b="0" i="0" lang="en-IN" sz="3400" u="none" cap="none" strike="noStrike">
                  <a:solidFill>
                    <a:schemeClr val="lt1"/>
                  </a:solidFill>
                  <a:latin typeface="Calibri"/>
                  <a:ea typeface="Calibri"/>
                  <a:cs typeface="Calibri"/>
                  <a:sym typeface="Calibri"/>
                </a:rPr>
                <a:t>Learning Outcome 2: Predict unit digits in large powers and exponential expressions.</a:t>
              </a:r>
              <a:endParaRPr b="0" i="0" sz="3400" u="none" cap="none" strike="noStrike">
                <a:solidFill>
                  <a:schemeClr val="lt1"/>
                </a:solidFill>
                <a:latin typeface="Calibri"/>
                <a:ea typeface="Calibri"/>
                <a:cs typeface="Calibri"/>
                <a:sym typeface="Calibri"/>
              </a:endParaRPr>
            </a:p>
          </p:txBody>
        </p:sp>
        <p:sp>
          <p:nvSpPr>
            <p:cNvPr id="253" name="Google Shape;253;g3785ec1f457_0_7"/>
            <p:cNvSpPr/>
            <p:nvPr/>
          </p:nvSpPr>
          <p:spPr>
            <a:xfrm>
              <a:off x="8209503" y="1305127"/>
              <a:ext cx="1079100" cy="1079100"/>
            </a:xfrm>
            <a:prstGeom prst="downArrow">
              <a:avLst>
                <a:gd fmla="val 55000" name="adj1"/>
                <a:gd fmla="val 45000" name="adj2"/>
              </a:avLst>
            </a:prstGeom>
            <a:solidFill>
              <a:srgbClr val="F6D4CC">
                <a:alpha val="89800"/>
              </a:srgbClr>
            </a:solidFill>
            <a:ln cap="flat" cmpd="sng" w="19050">
              <a:solidFill>
                <a:srgbClr val="F6D4CC">
                  <a:alpha val="898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3785ec1f457_0_7"/>
            <p:cNvSpPr txBox="1"/>
            <p:nvPr/>
          </p:nvSpPr>
          <p:spPr>
            <a:xfrm>
              <a:off x="8452312" y="1305127"/>
              <a:ext cx="593400" cy="8121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3600"/>
                <a:buFont typeface="Arial"/>
                <a:buNone/>
              </a:pPr>
              <a:r>
                <a:t/>
              </a:r>
              <a:endParaRPr b="0" i="0" sz="3600" u="none" cap="none" strike="noStrike">
                <a:solidFill>
                  <a:schemeClr val="dk1"/>
                </a:solidFill>
                <a:latin typeface="Arial"/>
                <a:ea typeface="Arial"/>
                <a:cs typeface="Arial"/>
                <a:sym typeface="Arial"/>
              </a:endParaRPr>
            </a:p>
          </p:txBody>
        </p:sp>
      </p:grpSp>
      <p:pic>
        <p:nvPicPr>
          <p:cNvPr descr="A blue circle with text and words&#10;&#10;Description automatically generated" id="255" name="Google Shape;255;g3785ec1f457_0_7"/>
          <p:cNvPicPr preferRelativeResize="0"/>
          <p:nvPr/>
        </p:nvPicPr>
        <p:blipFill rotWithShape="1">
          <a:blip r:embed="rId3">
            <a:alphaModFix/>
          </a:blip>
          <a:srcRect b="0" l="0" r="0" t="0"/>
          <a:stretch/>
        </p:blipFill>
        <p:spPr>
          <a:xfrm>
            <a:off x="8068925" y="176754"/>
            <a:ext cx="656049" cy="656049"/>
          </a:xfrm>
          <a:prstGeom prst="rect">
            <a:avLst/>
          </a:prstGeom>
          <a:noFill/>
          <a:ln>
            <a:noFill/>
          </a:ln>
        </p:spPr>
      </p:pic>
      <p:pic>
        <p:nvPicPr>
          <p:cNvPr id="256" name="Google Shape;256;g3785ec1f457_0_7"/>
          <p:cNvPicPr preferRelativeResize="0"/>
          <p:nvPr/>
        </p:nvPicPr>
        <p:blipFill rotWithShape="1">
          <a:blip r:embed="rId4">
            <a:alphaModFix/>
          </a:blip>
          <a:srcRect b="0" l="0" r="0" t="0"/>
          <a:stretch/>
        </p:blipFill>
        <p:spPr>
          <a:xfrm>
            <a:off x="78699" y="114202"/>
            <a:ext cx="2846725" cy="55517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18"/>
          <p:cNvSpPr txBox="1"/>
          <p:nvPr>
            <p:ph type="title"/>
          </p:nvPr>
        </p:nvSpPr>
        <p:spPr>
          <a:xfrm>
            <a:off x="250825" y="908050"/>
            <a:ext cx="7886700" cy="1325562"/>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600"/>
              <a:buFont typeface="Book Antiqua"/>
              <a:buNone/>
            </a:pPr>
            <a:r>
              <a:rPr b="1" i="0" lang="en-IN" sz="3600" u="none">
                <a:solidFill>
                  <a:schemeClr val="dk1"/>
                </a:solidFill>
                <a:latin typeface="Book Antiqua"/>
                <a:ea typeface="Book Antiqua"/>
                <a:cs typeface="Book Antiqua"/>
                <a:sym typeface="Book Antiqua"/>
              </a:rPr>
              <a:t>Important Rules</a:t>
            </a:r>
            <a:br>
              <a:rPr b="1" i="0" lang="en-IN" sz="3600" u="none">
                <a:solidFill>
                  <a:schemeClr val="dk1"/>
                </a:solidFill>
                <a:latin typeface="Book Antiqua"/>
                <a:ea typeface="Book Antiqua"/>
                <a:cs typeface="Book Antiqua"/>
                <a:sym typeface="Book Antiqua"/>
              </a:rPr>
            </a:br>
            <a:endParaRPr/>
          </a:p>
        </p:txBody>
      </p:sp>
      <p:sp>
        <p:nvSpPr>
          <p:cNvPr id="398" name="Google Shape;398;p18"/>
          <p:cNvSpPr txBox="1"/>
          <p:nvPr>
            <p:ph idx="1" type="body"/>
          </p:nvPr>
        </p:nvSpPr>
        <p:spPr>
          <a:xfrm>
            <a:off x="628650" y="1825625"/>
            <a:ext cx="7886700" cy="4351337"/>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Clr>
                <a:srgbClr val="000000"/>
              </a:buClr>
              <a:buSzPts val="2400"/>
              <a:buFont typeface="Arial"/>
              <a:buNone/>
            </a:pPr>
            <a:r>
              <a:rPr b="0" i="0" lang="en-IN" sz="2400" u="none">
                <a:solidFill>
                  <a:srgbClr val="000000"/>
                </a:solidFill>
                <a:latin typeface="Arial"/>
                <a:ea typeface="Arial"/>
                <a:cs typeface="Arial"/>
                <a:sym typeface="Arial"/>
              </a:rPr>
              <a:t>(a</a:t>
            </a:r>
            <a:r>
              <a:rPr b="0" baseline="30000" i="0" lang="en-IN" sz="2400" u="none">
                <a:solidFill>
                  <a:srgbClr val="000000"/>
                </a:solidFill>
                <a:latin typeface="Arial"/>
                <a:ea typeface="Arial"/>
                <a:cs typeface="Arial"/>
                <a:sym typeface="Arial"/>
              </a:rPr>
              <a:t>n </a:t>
            </a:r>
            <a:r>
              <a:rPr b="0" i="0" lang="en-IN" sz="2400" u="none">
                <a:solidFill>
                  <a:srgbClr val="000000"/>
                </a:solidFill>
                <a:latin typeface="Arial"/>
                <a:ea typeface="Arial"/>
                <a:cs typeface="Arial"/>
                <a:sym typeface="Arial"/>
              </a:rPr>
              <a:t>+ b</a:t>
            </a:r>
            <a:r>
              <a:rPr b="0" baseline="30000" i="0" lang="en-IN" sz="2400" u="none">
                <a:solidFill>
                  <a:srgbClr val="000000"/>
                </a:solidFill>
                <a:latin typeface="Arial"/>
                <a:ea typeface="Arial"/>
                <a:cs typeface="Arial"/>
                <a:sym typeface="Arial"/>
              </a:rPr>
              <a:t>n</a:t>
            </a:r>
            <a:r>
              <a:rPr b="0" i="0" lang="en-IN" sz="2400" u="none">
                <a:solidFill>
                  <a:srgbClr val="000000"/>
                </a:solidFill>
                <a:latin typeface="Arial"/>
                <a:ea typeface="Arial"/>
                <a:cs typeface="Arial"/>
                <a:sym typeface="Arial"/>
              </a:rPr>
              <a:t>) is divisible by (a + b), when n is odd.</a:t>
            </a:r>
            <a:endParaRPr b="0" i="0" sz="2100" u="non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2400"/>
              <a:buFont typeface="Arial"/>
              <a:buNone/>
            </a:pPr>
            <a:r>
              <a:rPr b="0" i="0" lang="en-IN" sz="2400" u="none">
                <a:solidFill>
                  <a:srgbClr val="000000"/>
                </a:solidFill>
                <a:latin typeface="Arial"/>
                <a:ea typeface="Arial"/>
                <a:cs typeface="Arial"/>
                <a:sym typeface="Arial"/>
              </a:rPr>
              <a:t>(a</a:t>
            </a:r>
            <a:r>
              <a:rPr b="0" baseline="30000" i="0" lang="en-IN" sz="2400" u="none">
                <a:solidFill>
                  <a:srgbClr val="000000"/>
                </a:solidFill>
                <a:latin typeface="Arial"/>
                <a:ea typeface="Arial"/>
                <a:cs typeface="Arial"/>
                <a:sym typeface="Arial"/>
              </a:rPr>
              <a:t>n </a:t>
            </a:r>
            <a:r>
              <a:rPr b="0" i="0" lang="en-IN" sz="2400" u="none">
                <a:solidFill>
                  <a:srgbClr val="000000"/>
                </a:solidFill>
                <a:latin typeface="Arial"/>
                <a:ea typeface="Arial"/>
                <a:cs typeface="Arial"/>
                <a:sym typeface="Arial"/>
              </a:rPr>
              <a:t>- b</a:t>
            </a:r>
            <a:r>
              <a:rPr b="0" baseline="30000" i="0" lang="en-IN" sz="2400" u="none">
                <a:solidFill>
                  <a:srgbClr val="000000"/>
                </a:solidFill>
                <a:latin typeface="Arial"/>
                <a:ea typeface="Arial"/>
                <a:cs typeface="Arial"/>
                <a:sym typeface="Arial"/>
              </a:rPr>
              <a:t>n</a:t>
            </a:r>
            <a:r>
              <a:rPr b="0" i="0" lang="en-IN" sz="2400" u="none">
                <a:solidFill>
                  <a:srgbClr val="000000"/>
                </a:solidFill>
                <a:latin typeface="Arial"/>
                <a:ea typeface="Arial"/>
                <a:cs typeface="Arial"/>
                <a:sym typeface="Arial"/>
              </a:rPr>
              <a:t>) is divisible by (a + b), when n is even.</a:t>
            </a:r>
            <a:endParaRPr b="0" i="0" sz="2100" u="none">
              <a:solidFill>
                <a:schemeClr val="dk1"/>
              </a:solidFill>
              <a:latin typeface="Calibri"/>
              <a:ea typeface="Calibri"/>
              <a:cs typeface="Calibri"/>
              <a:sym typeface="Calibri"/>
            </a:endParaRPr>
          </a:p>
          <a:p>
            <a:pPr indent="0" lvl="0" marL="0" marR="0" rtl="0" algn="just">
              <a:lnSpc>
                <a:spcPct val="150000"/>
              </a:lnSpc>
              <a:spcBef>
                <a:spcPts val="0"/>
              </a:spcBef>
              <a:spcAft>
                <a:spcPts val="0"/>
              </a:spcAft>
              <a:buClr>
                <a:srgbClr val="000000"/>
              </a:buClr>
              <a:buSzPts val="2400"/>
              <a:buFont typeface="Arial"/>
              <a:buNone/>
            </a:pPr>
            <a:r>
              <a:rPr b="0" i="0" lang="en-IN" sz="2400" u="none">
                <a:solidFill>
                  <a:srgbClr val="000000"/>
                </a:solidFill>
                <a:latin typeface="Arial"/>
                <a:ea typeface="Arial"/>
                <a:cs typeface="Arial"/>
                <a:sym typeface="Arial"/>
              </a:rPr>
              <a:t>(a</a:t>
            </a:r>
            <a:r>
              <a:rPr b="0" baseline="30000" i="0" lang="en-IN" sz="2400" u="none">
                <a:solidFill>
                  <a:srgbClr val="000000"/>
                </a:solidFill>
                <a:latin typeface="Arial"/>
                <a:ea typeface="Arial"/>
                <a:cs typeface="Arial"/>
                <a:sym typeface="Arial"/>
              </a:rPr>
              <a:t>n</a:t>
            </a:r>
            <a:r>
              <a:rPr b="0" i="0" lang="en-IN" sz="2400" u="none">
                <a:solidFill>
                  <a:srgbClr val="000000"/>
                </a:solidFill>
                <a:latin typeface="Arial"/>
                <a:ea typeface="Arial"/>
                <a:cs typeface="Arial"/>
                <a:sym typeface="Arial"/>
              </a:rPr>
              <a:t> - b</a:t>
            </a:r>
            <a:r>
              <a:rPr b="0" baseline="30000" i="0" lang="en-IN" sz="2400" u="none">
                <a:solidFill>
                  <a:srgbClr val="000000"/>
                </a:solidFill>
                <a:latin typeface="Arial"/>
                <a:ea typeface="Arial"/>
                <a:cs typeface="Arial"/>
                <a:sym typeface="Arial"/>
              </a:rPr>
              <a:t>n</a:t>
            </a:r>
            <a:r>
              <a:rPr b="0" i="0" lang="en-IN" sz="2400" u="none">
                <a:solidFill>
                  <a:srgbClr val="000000"/>
                </a:solidFill>
                <a:latin typeface="Arial"/>
                <a:ea typeface="Arial"/>
                <a:cs typeface="Arial"/>
                <a:sym typeface="Arial"/>
              </a:rPr>
              <a:t>) is always divisible by (a - b), for every n.</a:t>
            </a:r>
            <a:endParaRPr/>
          </a:p>
          <a:p>
            <a:pPr indent="0" lvl="0" marL="0" marR="0" rtl="0" algn="just">
              <a:lnSpc>
                <a:spcPct val="150000"/>
              </a:lnSpc>
              <a:spcBef>
                <a:spcPts val="0"/>
              </a:spcBef>
              <a:spcAft>
                <a:spcPts val="0"/>
              </a:spcAft>
              <a:buClr>
                <a:schemeClr val="dk1"/>
              </a:buClr>
              <a:buSzPts val="2400"/>
              <a:buFont typeface="Arial"/>
              <a:buNone/>
            </a:pPr>
            <a:r>
              <a:t/>
            </a:r>
            <a:endParaRPr b="0" i="0" sz="2400" u="none">
              <a:solidFill>
                <a:srgbClr val="000000"/>
              </a:solidFill>
              <a:latin typeface="Arial"/>
              <a:ea typeface="Arial"/>
              <a:cs typeface="Arial"/>
              <a:sym typeface="Arial"/>
            </a:endParaRPr>
          </a:p>
          <a:p>
            <a:pPr indent="0" lvl="0" marL="0" marR="0" rtl="0" algn="just">
              <a:lnSpc>
                <a:spcPct val="150000"/>
              </a:lnSpc>
              <a:spcBef>
                <a:spcPts val="0"/>
              </a:spcBef>
              <a:spcAft>
                <a:spcPts val="0"/>
              </a:spcAft>
              <a:buClr>
                <a:schemeClr val="dk1"/>
              </a:buClr>
              <a:buSzPts val="2100"/>
              <a:buFont typeface="Arial"/>
              <a:buNone/>
            </a:pPr>
            <a:r>
              <a:rPr b="1" i="0" lang="en-IN" sz="2100" u="none">
                <a:solidFill>
                  <a:schemeClr val="dk1"/>
                </a:solidFill>
                <a:latin typeface="Calibri"/>
                <a:ea typeface="Calibri"/>
                <a:cs typeface="Calibri"/>
                <a:sym typeface="Calibri"/>
              </a:rPr>
              <a:t>Wilson’s Theorem- </a:t>
            </a:r>
            <a:endParaRPr/>
          </a:p>
          <a:p>
            <a:pPr indent="0" lvl="0" marL="0" marR="0" rtl="0" algn="just">
              <a:lnSpc>
                <a:spcPct val="150000"/>
              </a:lnSpc>
              <a:spcBef>
                <a:spcPts val="0"/>
              </a:spcBef>
              <a:spcAft>
                <a:spcPts val="0"/>
              </a:spcAft>
              <a:buClr>
                <a:schemeClr val="dk1"/>
              </a:buClr>
              <a:buSzPts val="2400"/>
              <a:buFont typeface="Arial"/>
              <a:buNone/>
            </a:pPr>
            <a:r>
              <a:rPr b="0" i="0" lang="en-IN" sz="2400" u="none">
                <a:solidFill>
                  <a:schemeClr val="dk1"/>
                </a:solidFill>
                <a:latin typeface="Times New Roman"/>
                <a:ea typeface="Times New Roman"/>
                <a:cs typeface="Times New Roman"/>
                <a:sym typeface="Times New Roman"/>
              </a:rPr>
              <a:t>This theorem states that for a prime number p , (p-1)! Divided by p , then the remainder is p-1. </a:t>
            </a:r>
            <a:endParaRPr/>
          </a:p>
        </p:txBody>
      </p:sp>
      <p:pic>
        <p:nvPicPr>
          <p:cNvPr id="399" name="Google Shape;399;p18"/>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400" name="Google Shape;400;p18"/>
          <p:cNvPicPr preferRelativeResize="0"/>
          <p:nvPr/>
        </p:nvPicPr>
        <p:blipFill rotWithShape="1">
          <a:blip r:embed="rId4">
            <a:alphaModFix/>
          </a:blip>
          <a:srcRect b="0" l="0" r="0" t="0"/>
          <a:stretch/>
        </p:blipFill>
        <p:spPr>
          <a:xfrm>
            <a:off x="7308850" y="11112"/>
            <a:ext cx="1112837" cy="11144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19"/>
          <p:cNvSpPr txBox="1"/>
          <p:nvPr>
            <p:ph idx="1" type="body"/>
          </p:nvPr>
        </p:nvSpPr>
        <p:spPr>
          <a:xfrm>
            <a:off x="512762" y="1252537"/>
            <a:ext cx="7886700" cy="435292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00000"/>
              </a:buClr>
              <a:buSzPts val="2400"/>
              <a:buFont typeface="Arial"/>
              <a:buNone/>
            </a:pPr>
            <a:r>
              <a:rPr b="0" i="0" lang="en-IN" sz="2400" u="none">
                <a:solidFill>
                  <a:srgbClr val="000000"/>
                </a:solidFill>
                <a:latin typeface="Arial"/>
                <a:ea typeface="Arial"/>
                <a:cs typeface="Arial"/>
                <a:sym typeface="Arial"/>
              </a:rPr>
              <a:t>Question: What is the remainder when we divide 3</a:t>
            </a:r>
            <a:r>
              <a:rPr b="0" baseline="30000" i="0" lang="en-IN" sz="2400" u="none">
                <a:solidFill>
                  <a:srgbClr val="000000"/>
                </a:solidFill>
                <a:latin typeface="Arial"/>
                <a:ea typeface="Arial"/>
                <a:cs typeface="Arial"/>
                <a:sym typeface="Arial"/>
              </a:rPr>
              <a:t>90</a:t>
            </a:r>
            <a:r>
              <a:rPr b="0" i="0" lang="en-IN" sz="2400" u="none">
                <a:solidFill>
                  <a:srgbClr val="000000"/>
                </a:solidFill>
                <a:latin typeface="Arial"/>
                <a:ea typeface="Arial"/>
                <a:cs typeface="Arial"/>
                <a:sym typeface="Arial"/>
              </a:rPr>
              <a:t> + 5</a:t>
            </a:r>
            <a:r>
              <a:rPr b="0" baseline="30000" i="0" lang="en-IN" sz="2400" u="none">
                <a:solidFill>
                  <a:srgbClr val="000000"/>
                </a:solidFill>
                <a:latin typeface="Arial"/>
                <a:ea typeface="Arial"/>
                <a:cs typeface="Arial"/>
                <a:sym typeface="Arial"/>
              </a:rPr>
              <a:t>90</a:t>
            </a:r>
            <a:r>
              <a:rPr b="0" i="0" lang="en-IN" sz="2400" u="none">
                <a:solidFill>
                  <a:srgbClr val="000000"/>
                </a:solidFill>
                <a:latin typeface="Arial"/>
                <a:ea typeface="Arial"/>
                <a:cs typeface="Arial"/>
                <a:sym typeface="Arial"/>
              </a:rPr>
              <a:t> by 34?</a:t>
            </a:r>
            <a:endParaRPr b="0" i="0" sz="2100" u="none">
              <a:solidFill>
                <a:schemeClr val="dk1"/>
              </a:solidFill>
              <a:latin typeface="Calibri"/>
              <a:ea typeface="Calibri"/>
              <a:cs typeface="Calibri"/>
              <a:sym typeface="Calibri"/>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
        <p:nvSpPr>
          <p:cNvPr id="407" name="Google Shape;407;p19"/>
          <p:cNvSpPr txBox="1"/>
          <p:nvPr/>
        </p:nvSpPr>
        <p:spPr>
          <a:xfrm>
            <a:off x="611187" y="1773237"/>
            <a:ext cx="5184775" cy="2308225"/>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00"/>
              <a:buFont typeface="Arial"/>
              <a:buAutoNum type="alphaUcPeriod"/>
            </a:pPr>
            <a:r>
              <a:rPr b="0" i="0" lang="en-IN" sz="2400" u="none">
                <a:solidFill>
                  <a:srgbClr val="000000"/>
                </a:solidFill>
                <a:latin typeface="Arial"/>
                <a:ea typeface="Arial"/>
                <a:cs typeface="Arial"/>
                <a:sym typeface="Arial"/>
              </a:rPr>
              <a:t>7</a:t>
            </a:r>
            <a:endParaRPr b="0" i="0" sz="2400" u="none">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rgbClr val="000000"/>
              </a:buClr>
              <a:buSzPts val="200"/>
              <a:buFont typeface="Arial"/>
              <a:buAutoNum type="alphaUcPeriod"/>
            </a:pPr>
            <a:r>
              <a:rPr b="0" i="0" lang="en-IN" sz="2400" u="none">
                <a:solidFill>
                  <a:srgbClr val="000000"/>
                </a:solidFill>
                <a:latin typeface="Arial"/>
                <a:ea typeface="Arial"/>
                <a:cs typeface="Arial"/>
                <a:sym typeface="Arial"/>
              </a:rPr>
              <a:t>2</a:t>
            </a:r>
            <a:endParaRPr/>
          </a:p>
          <a:p>
            <a:pPr indent="-342900" lvl="0" marL="342900" marR="0" rtl="0" algn="just">
              <a:lnSpc>
                <a:spcPct val="150000"/>
              </a:lnSpc>
              <a:spcBef>
                <a:spcPts val="0"/>
              </a:spcBef>
              <a:spcAft>
                <a:spcPts val="0"/>
              </a:spcAft>
              <a:buClr>
                <a:srgbClr val="000000"/>
              </a:buClr>
              <a:buSzPts val="200"/>
              <a:buFont typeface="Arial"/>
              <a:buAutoNum type="alphaUcPeriod"/>
            </a:pPr>
            <a:r>
              <a:rPr b="0" i="0" lang="en-IN" sz="2400" u="none">
                <a:solidFill>
                  <a:srgbClr val="000000"/>
                </a:solidFill>
                <a:latin typeface="Arial"/>
                <a:ea typeface="Arial"/>
                <a:cs typeface="Arial"/>
                <a:sym typeface="Arial"/>
              </a:rPr>
              <a:t>6</a:t>
            </a:r>
            <a:endParaRPr/>
          </a:p>
          <a:p>
            <a:pPr indent="-342900" lvl="0" marL="342900" marR="0" rtl="0" algn="just">
              <a:lnSpc>
                <a:spcPct val="150000"/>
              </a:lnSpc>
              <a:spcBef>
                <a:spcPts val="0"/>
              </a:spcBef>
              <a:spcAft>
                <a:spcPts val="0"/>
              </a:spcAft>
              <a:buClr>
                <a:srgbClr val="000000"/>
              </a:buClr>
              <a:buSzPts val="200"/>
              <a:buFont typeface="Arial"/>
              <a:buAutoNum type="alphaUcPeriod"/>
            </a:pPr>
            <a:r>
              <a:rPr b="0" i="0" lang="en-IN" sz="2400" u="none">
                <a:solidFill>
                  <a:srgbClr val="000000"/>
                </a:solidFill>
                <a:latin typeface="Arial"/>
                <a:ea typeface="Arial"/>
                <a:cs typeface="Arial"/>
                <a:sym typeface="Arial"/>
              </a:rPr>
              <a:t>0</a:t>
            </a:r>
            <a:endParaRPr/>
          </a:p>
        </p:txBody>
      </p:sp>
      <p:pic>
        <p:nvPicPr>
          <p:cNvPr id="408" name="Google Shape;408;p19"/>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409" name="Google Shape;409;p19"/>
          <p:cNvPicPr preferRelativeResize="0"/>
          <p:nvPr/>
        </p:nvPicPr>
        <p:blipFill rotWithShape="1">
          <a:blip r:embed="rId4">
            <a:alphaModFix/>
          </a:blip>
          <a:srcRect b="0" l="0" r="0" t="0"/>
          <a:stretch/>
        </p:blipFill>
        <p:spPr>
          <a:xfrm>
            <a:off x="7308850" y="11112"/>
            <a:ext cx="1112837" cy="1114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20"/>
          <p:cNvSpPr txBox="1"/>
          <p:nvPr>
            <p:ph idx="1" type="body"/>
          </p:nvPr>
        </p:nvSpPr>
        <p:spPr>
          <a:xfrm>
            <a:off x="533400" y="1252537"/>
            <a:ext cx="7886700" cy="435292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000000"/>
              </a:buClr>
              <a:buSzPts val="2400"/>
              <a:buFont typeface="Arial"/>
              <a:buNone/>
            </a:pPr>
            <a:r>
              <a:rPr b="0" i="0" lang="en-IN" sz="2400" u="none">
                <a:solidFill>
                  <a:srgbClr val="000000"/>
                </a:solidFill>
                <a:latin typeface="Arial"/>
                <a:ea typeface="Arial"/>
                <a:cs typeface="Arial"/>
                <a:sym typeface="Arial"/>
              </a:rPr>
              <a:t>Question: </a:t>
            </a:r>
            <a:r>
              <a:rPr b="0" i="0" lang="en-IN" sz="2400" u="none">
                <a:solidFill>
                  <a:schemeClr val="dk1"/>
                </a:solidFill>
                <a:latin typeface="Calibri"/>
                <a:ea typeface="Calibri"/>
                <a:cs typeface="Calibri"/>
                <a:sym typeface="Calibri"/>
              </a:rPr>
              <a:t> Find the remainder when 16! is divided by 17. </a:t>
            </a:r>
            <a:endParaRPr b="0" i="0" sz="2100" u="none">
              <a:solidFill>
                <a:schemeClr val="dk1"/>
              </a:solidFill>
              <a:latin typeface="Calibri"/>
              <a:ea typeface="Calibri"/>
              <a:cs typeface="Calibri"/>
              <a:sym typeface="Calibri"/>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sp>
        <p:nvSpPr>
          <p:cNvPr id="416" name="Google Shape;416;p20"/>
          <p:cNvSpPr txBox="1"/>
          <p:nvPr/>
        </p:nvSpPr>
        <p:spPr>
          <a:xfrm>
            <a:off x="611187" y="1773237"/>
            <a:ext cx="5184900" cy="2124000"/>
          </a:xfrm>
          <a:prstGeom prst="rect">
            <a:avLst/>
          </a:prstGeom>
          <a:noFill/>
          <a:ln>
            <a:noFill/>
          </a:ln>
        </p:spPr>
        <p:txBody>
          <a:bodyPr anchorCtr="0" anchor="t" bIns="45700" lIns="91425" spcFirstLastPara="1" rIns="91425" wrap="square" tIns="45700">
            <a:spAutoFit/>
          </a:bodyPr>
          <a:lstStyle/>
          <a:p>
            <a:pPr indent="-342900" lvl="0" marL="342900" marR="0" rtl="0" algn="just">
              <a:lnSpc>
                <a:spcPct val="150000"/>
              </a:lnSpc>
              <a:spcBef>
                <a:spcPts val="0"/>
              </a:spcBef>
              <a:spcAft>
                <a:spcPts val="0"/>
              </a:spcAft>
              <a:buClr>
                <a:srgbClr val="000000"/>
              </a:buClr>
              <a:buSzPts val="200"/>
              <a:buFont typeface="Arial"/>
              <a:buAutoNum type="alphaUcPeriod"/>
            </a:pPr>
            <a:r>
              <a:rPr lang="en-IN" sz="2400"/>
              <a:t>A. </a:t>
            </a:r>
            <a:r>
              <a:rPr b="0" i="0" lang="en-IN" sz="2400" u="none">
                <a:solidFill>
                  <a:srgbClr val="000000"/>
                </a:solidFill>
                <a:latin typeface="Arial"/>
                <a:ea typeface="Arial"/>
                <a:cs typeface="Arial"/>
                <a:sym typeface="Arial"/>
              </a:rPr>
              <a:t>16</a:t>
            </a:r>
            <a:endParaRPr b="0" i="0" sz="2400" u="none">
              <a:solidFill>
                <a:schemeClr val="dk1"/>
              </a:solidFill>
              <a:latin typeface="Calibri"/>
              <a:ea typeface="Calibri"/>
              <a:cs typeface="Calibri"/>
              <a:sym typeface="Calibri"/>
            </a:endParaRPr>
          </a:p>
          <a:p>
            <a:pPr indent="-342900" lvl="0" marL="342900" marR="0" rtl="0" algn="just">
              <a:lnSpc>
                <a:spcPct val="150000"/>
              </a:lnSpc>
              <a:spcBef>
                <a:spcPts val="0"/>
              </a:spcBef>
              <a:spcAft>
                <a:spcPts val="0"/>
              </a:spcAft>
              <a:buClr>
                <a:srgbClr val="000000"/>
              </a:buClr>
              <a:buSzPts val="200"/>
              <a:buFont typeface="Arial"/>
              <a:buAutoNum type="alphaUcPeriod"/>
            </a:pPr>
            <a:r>
              <a:rPr lang="en-IN" sz="2400"/>
              <a:t>B. </a:t>
            </a:r>
            <a:r>
              <a:rPr b="0" i="0" lang="en-IN" sz="2400" u="none">
                <a:solidFill>
                  <a:srgbClr val="000000"/>
                </a:solidFill>
                <a:latin typeface="Arial"/>
                <a:ea typeface="Arial"/>
                <a:cs typeface="Arial"/>
                <a:sym typeface="Arial"/>
              </a:rPr>
              <a:t>17</a:t>
            </a:r>
            <a:endParaRPr b="0" i="0" sz="2400" u="non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
              <a:buFont typeface="Arial"/>
              <a:buAutoNum type="alphaUcPeriod"/>
            </a:pPr>
            <a:r>
              <a:rPr lang="en-IN" sz="2400"/>
              <a:t>C. </a:t>
            </a:r>
            <a:r>
              <a:rPr b="0" i="0" lang="en-IN" sz="2400" u="none">
                <a:solidFill>
                  <a:srgbClr val="000000"/>
                </a:solidFill>
                <a:latin typeface="Arial"/>
                <a:ea typeface="Arial"/>
                <a:cs typeface="Arial"/>
                <a:sym typeface="Arial"/>
              </a:rPr>
              <a:t>18</a:t>
            </a:r>
            <a:endParaRPr b="0" i="0" sz="2400" u="none">
              <a:solidFill>
                <a:srgbClr val="000000"/>
              </a:solidFill>
              <a:latin typeface="Arial"/>
              <a:ea typeface="Arial"/>
              <a:cs typeface="Arial"/>
              <a:sym typeface="Arial"/>
            </a:endParaRPr>
          </a:p>
          <a:p>
            <a:pPr indent="-342900" lvl="0" marL="342900" marR="0" rtl="0" algn="just">
              <a:lnSpc>
                <a:spcPct val="150000"/>
              </a:lnSpc>
              <a:spcBef>
                <a:spcPts val="0"/>
              </a:spcBef>
              <a:spcAft>
                <a:spcPts val="0"/>
              </a:spcAft>
              <a:buClr>
                <a:srgbClr val="000000"/>
              </a:buClr>
              <a:buSzPts val="200"/>
              <a:buFont typeface="Arial"/>
              <a:buAutoNum type="alphaUcPeriod"/>
            </a:pPr>
            <a:r>
              <a:rPr lang="en-IN" sz="2400"/>
              <a:t>D. </a:t>
            </a:r>
            <a:r>
              <a:rPr b="0" i="0" lang="en-IN" sz="2400" u="none">
                <a:solidFill>
                  <a:srgbClr val="000000"/>
                </a:solidFill>
                <a:latin typeface="Arial"/>
                <a:ea typeface="Arial"/>
                <a:cs typeface="Arial"/>
                <a:sym typeface="Arial"/>
              </a:rPr>
              <a:t>15</a:t>
            </a:r>
            <a:endParaRPr/>
          </a:p>
        </p:txBody>
      </p:sp>
      <p:pic>
        <p:nvPicPr>
          <p:cNvPr id="417" name="Google Shape;417;p20"/>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418" name="Google Shape;418;p20"/>
          <p:cNvPicPr preferRelativeResize="0"/>
          <p:nvPr/>
        </p:nvPicPr>
        <p:blipFill rotWithShape="1">
          <a:blip r:embed="rId4">
            <a:alphaModFix/>
          </a:blip>
          <a:srcRect b="0" l="0" r="0" t="0"/>
          <a:stretch/>
        </p:blipFill>
        <p:spPr>
          <a:xfrm>
            <a:off x="7308850" y="11112"/>
            <a:ext cx="1112837" cy="1114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6">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21"/>
          <p:cNvSpPr txBox="1"/>
          <p:nvPr/>
        </p:nvSpPr>
        <p:spPr>
          <a:xfrm flipH="1">
            <a:off x="285750" y="854075"/>
            <a:ext cx="6715125" cy="6461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600"/>
              <a:buFont typeface="Book Antiqua"/>
              <a:buNone/>
            </a:pPr>
            <a:r>
              <a:rPr b="1" i="0" lang="en-IN" sz="3600" u="none">
                <a:solidFill>
                  <a:schemeClr val="dk1"/>
                </a:solidFill>
                <a:latin typeface="Book Antiqua"/>
                <a:ea typeface="Book Antiqua"/>
                <a:cs typeface="Book Antiqua"/>
                <a:sym typeface="Book Antiqua"/>
              </a:rPr>
              <a:t>               Unit Digit Concept</a:t>
            </a:r>
            <a:endParaRPr/>
          </a:p>
        </p:txBody>
      </p:sp>
      <p:sp>
        <p:nvSpPr>
          <p:cNvPr id="424" name="Google Shape;424;p21"/>
          <p:cNvSpPr txBox="1"/>
          <p:nvPr/>
        </p:nvSpPr>
        <p:spPr>
          <a:xfrm>
            <a:off x="285750" y="1571625"/>
            <a:ext cx="8429700" cy="2370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Book Antiqua"/>
              <a:buNone/>
            </a:pPr>
            <a:r>
              <a:rPr lang="en-IN" sz="2800">
                <a:solidFill>
                  <a:schemeClr val="dk1"/>
                </a:solidFill>
                <a:latin typeface="Book Antiqua"/>
                <a:ea typeface="Book Antiqua"/>
                <a:cs typeface="Book Antiqua"/>
                <a:sym typeface="Book Antiqua"/>
              </a:rPr>
              <a:t>The </a:t>
            </a:r>
            <a:r>
              <a:rPr lang="en-IN" sz="2800">
                <a:solidFill>
                  <a:schemeClr val="dk1"/>
                </a:solidFill>
                <a:latin typeface="Book Antiqua"/>
                <a:ea typeface="Book Antiqua"/>
                <a:cs typeface="Book Antiqua"/>
                <a:sym typeface="Book Antiqua"/>
              </a:rPr>
              <a:t>rightmost</a:t>
            </a:r>
            <a:r>
              <a:rPr b="0" i="0" lang="en-IN" sz="2800" u="none">
                <a:solidFill>
                  <a:schemeClr val="dk1"/>
                </a:solidFill>
                <a:latin typeface="Book Antiqua"/>
                <a:ea typeface="Book Antiqua"/>
                <a:cs typeface="Book Antiqua"/>
                <a:sym typeface="Book Antiqua"/>
              </a:rPr>
              <a:t> digit of a number is called its Unit digit.</a:t>
            </a:r>
            <a:endParaRPr/>
          </a:p>
          <a:p>
            <a:pPr indent="0" lvl="0" marL="0" marR="0" rtl="0" algn="l">
              <a:lnSpc>
                <a:spcPct val="100000"/>
              </a:lnSpc>
              <a:spcBef>
                <a:spcPts val="0"/>
              </a:spcBef>
              <a:spcAft>
                <a:spcPts val="0"/>
              </a:spcAft>
              <a:buClr>
                <a:schemeClr val="dk1"/>
              </a:buClr>
              <a:buSzPts val="2800"/>
              <a:buFont typeface="Calibri"/>
              <a:buNone/>
            </a:pPr>
            <a:r>
              <a:t/>
            </a:r>
            <a:endParaRPr b="0" i="0" sz="2800" u="none">
              <a:solidFill>
                <a:schemeClr val="dk1"/>
              </a:solidFill>
              <a:latin typeface="Book Antiqua"/>
              <a:ea typeface="Book Antiqua"/>
              <a:cs typeface="Book Antiqua"/>
              <a:sym typeface="Book Antiqua"/>
            </a:endParaRPr>
          </a:p>
          <a:p>
            <a:pPr indent="0" lvl="0" marL="0" marR="0" rtl="0" algn="l">
              <a:lnSpc>
                <a:spcPct val="100000"/>
              </a:lnSpc>
              <a:spcBef>
                <a:spcPts val="0"/>
              </a:spcBef>
              <a:spcAft>
                <a:spcPts val="0"/>
              </a:spcAft>
              <a:buClr>
                <a:schemeClr val="dk1"/>
              </a:buClr>
              <a:buSzPts val="2800"/>
              <a:buFont typeface="Book Antiqua"/>
              <a:buNone/>
            </a:pPr>
            <a:r>
              <a:rPr b="0" i="0" lang="en-IN" sz="2800" u="none">
                <a:solidFill>
                  <a:schemeClr val="dk1"/>
                </a:solidFill>
                <a:latin typeface="Book Antiqua"/>
                <a:ea typeface="Book Antiqua"/>
                <a:cs typeface="Book Antiqua"/>
                <a:sym typeface="Book Antiqua"/>
              </a:rPr>
              <a:t>For e.g. 278 × 623 what will be the unit digit?</a:t>
            </a:r>
            <a:endParaRPr/>
          </a:p>
          <a:p>
            <a:pPr indent="0" lvl="0" marL="0" marR="0" rtl="0" algn="l">
              <a:lnSpc>
                <a:spcPct val="100000"/>
              </a:lnSpc>
              <a:spcBef>
                <a:spcPts val="0"/>
              </a:spcBef>
              <a:spcAft>
                <a:spcPts val="0"/>
              </a:spcAft>
              <a:buClr>
                <a:schemeClr val="dk1"/>
              </a:buClr>
              <a:buSzPts val="1800"/>
              <a:buFont typeface="Calibri"/>
              <a:buNone/>
            </a:pPr>
            <a:r>
              <a:t/>
            </a:r>
            <a:endParaRPr b="0" i="0" sz="1800" u="none">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pic>
        <p:nvPicPr>
          <p:cNvPr id="425" name="Google Shape;425;p21"/>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426" name="Google Shape;426;p21"/>
          <p:cNvPicPr preferRelativeResize="0"/>
          <p:nvPr/>
        </p:nvPicPr>
        <p:blipFill rotWithShape="1">
          <a:blip r:embed="rId4">
            <a:alphaModFix/>
          </a:blip>
          <a:srcRect b="0" l="0" r="0" t="0"/>
          <a:stretch/>
        </p:blipFill>
        <p:spPr>
          <a:xfrm>
            <a:off x="7308850" y="11112"/>
            <a:ext cx="1112837" cy="11144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id="431" name="Google Shape;431;p22"/>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432" name="Google Shape;432;p22"/>
          <p:cNvPicPr preferRelativeResize="0"/>
          <p:nvPr/>
        </p:nvPicPr>
        <p:blipFill rotWithShape="1">
          <a:blip r:embed="rId4">
            <a:alphaModFix/>
          </a:blip>
          <a:srcRect b="0" l="0" r="0" t="0"/>
          <a:stretch/>
        </p:blipFill>
        <p:spPr>
          <a:xfrm>
            <a:off x="7308850" y="11112"/>
            <a:ext cx="1112837" cy="1114425"/>
          </a:xfrm>
          <a:prstGeom prst="rect">
            <a:avLst/>
          </a:prstGeom>
          <a:noFill/>
          <a:ln>
            <a:noFill/>
          </a:ln>
        </p:spPr>
      </p:pic>
      <p:pic>
        <p:nvPicPr>
          <p:cNvPr id="433" name="Google Shape;433;p22"/>
          <p:cNvPicPr preferRelativeResize="0"/>
          <p:nvPr/>
        </p:nvPicPr>
        <p:blipFill>
          <a:blip r:embed="rId5">
            <a:alphaModFix/>
          </a:blip>
          <a:stretch>
            <a:fillRect/>
          </a:stretch>
        </p:blipFill>
        <p:spPr>
          <a:xfrm>
            <a:off x="152400" y="1277937"/>
            <a:ext cx="8839200" cy="460197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23"/>
          <p:cNvSpPr txBox="1"/>
          <p:nvPr/>
        </p:nvSpPr>
        <p:spPr>
          <a:xfrm>
            <a:off x="142875" y="928675"/>
            <a:ext cx="5841300" cy="2308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Book Antiqua"/>
              <a:buNone/>
            </a:pPr>
            <a:r>
              <a:rPr b="1" i="0" lang="en-IN" sz="2400" u="none">
                <a:solidFill>
                  <a:schemeClr val="dk1"/>
                </a:solidFill>
                <a:latin typeface="Book Antiqua"/>
                <a:ea typeface="Book Antiqua"/>
                <a:cs typeface="Book Antiqua"/>
                <a:sym typeface="Book Antiqua"/>
              </a:rPr>
              <a:t>We can put digits into three categories:</a:t>
            </a:r>
            <a:endParaRPr/>
          </a:p>
          <a:p>
            <a:pPr indent="0" lvl="0" marL="0" marR="0" rtl="0" algn="l">
              <a:lnSpc>
                <a:spcPct val="100000"/>
              </a:lnSpc>
              <a:spcBef>
                <a:spcPts val="0"/>
              </a:spcBef>
              <a:spcAft>
                <a:spcPts val="0"/>
              </a:spcAft>
              <a:buClr>
                <a:schemeClr val="dk1"/>
              </a:buClr>
              <a:buSzPts val="2400"/>
              <a:buFont typeface="Calibri"/>
              <a:buNone/>
            </a:pPr>
            <a:r>
              <a:t/>
            </a:r>
            <a:endParaRPr b="1" i="0" sz="2400" u="none">
              <a:solidFill>
                <a:schemeClr val="dk1"/>
              </a:solidFill>
              <a:latin typeface="Book Antiqua"/>
              <a:ea typeface="Book Antiqua"/>
              <a:cs typeface="Book Antiqua"/>
              <a:sym typeface="Book Antiqua"/>
            </a:endParaRPr>
          </a:p>
          <a:p>
            <a:pPr indent="-152400" lvl="0" marL="457200" marR="0" rtl="0" algn="l">
              <a:lnSpc>
                <a:spcPct val="100000"/>
              </a:lnSpc>
              <a:spcBef>
                <a:spcPts val="0"/>
              </a:spcBef>
              <a:spcAft>
                <a:spcPts val="0"/>
              </a:spcAft>
              <a:buClr>
                <a:schemeClr val="dk1"/>
              </a:buClr>
              <a:buSzPts val="2400"/>
              <a:buFont typeface="Book Antiqua"/>
              <a:buAutoNum type="arabicPeriod"/>
            </a:pPr>
            <a:r>
              <a:rPr b="1" lang="en-IN" sz="2400">
                <a:solidFill>
                  <a:schemeClr val="dk1"/>
                </a:solidFill>
                <a:latin typeface="Book Antiqua"/>
                <a:ea typeface="Book Antiqua"/>
                <a:cs typeface="Book Antiqua"/>
                <a:sym typeface="Book Antiqua"/>
              </a:rPr>
              <a:t> </a:t>
            </a:r>
            <a:r>
              <a:rPr b="1" i="0" lang="en-IN" sz="2400" u="none">
                <a:solidFill>
                  <a:schemeClr val="dk1"/>
                </a:solidFill>
                <a:latin typeface="Book Antiqua"/>
                <a:ea typeface="Book Antiqua"/>
                <a:cs typeface="Book Antiqua"/>
                <a:sym typeface="Book Antiqua"/>
              </a:rPr>
              <a:t>Numbers ending with (0, 1, 5, 6)</a:t>
            </a:r>
            <a:endParaRPr/>
          </a:p>
          <a:p>
            <a:pPr indent="-152400" lvl="0" marL="457200" marR="0" rtl="0" algn="l">
              <a:lnSpc>
                <a:spcPct val="100000"/>
              </a:lnSpc>
              <a:spcBef>
                <a:spcPts val="0"/>
              </a:spcBef>
              <a:spcAft>
                <a:spcPts val="0"/>
              </a:spcAft>
              <a:buClr>
                <a:schemeClr val="dk1"/>
              </a:buClr>
              <a:buSzPts val="2400"/>
              <a:buFont typeface="Book Antiqua"/>
              <a:buAutoNum type="arabicPeriod"/>
            </a:pPr>
            <a:r>
              <a:rPr b="1" lang="en-IN" sz="2400">
                <a:solidFill>
                  <a:schemeClr val="dk1"/>
                </a:solidFill>
                <a:latin typeface="Book Antiqua"/>
                <a:ea typeface="Book Antiqua"/>
                <a:cs typeface="Book Antiqua"/>
                <a:sym typeface="Book Antiqua"/>
              </a:rPr>
              <a:t> </a:t>
            </a:r>
            <a:r>
              <a:rPr b="1" i="0" lang="en-IN" sz="2400" u="none">
                <a:solidFill>
                  <a:schemeClr val="dk1"/>
                </a:solidFill>
                <a:latin typeface="Book Antiqua"/>
                <a:ea typeface="Book Antiqua"/>
                <a:cs typeface="Book Antiqua"/>
                <a:sym typeface="Book Antiqua"/>
              </a:rPr>
              <a:t>Numbers ending with (4,9)</a:t>
            </a:r>
            <a:endParaRPr/>
          </a:p>
          <a:p>
            <a:pPr indent="-152400" lvl="0" marL="457200" marR="0" rtl="0" algn="l">
              <a:lnSpc>
                <a:spcPct val="100000"/>
              </a:lnSpc>
              <a:spcBef>
                <a:spcPts val="0"/>
              </a:spcBef>
              <a:spcAft>
                <a:spcPts val="0"/>
              </a:spcAft>
              <a:buClr>
                <a:schemeClr val="dk1"/>
              </a:buClr>
              <a:buSzPts val="2400"/>
              <a:buFont typeface="Book Antiqua"/>
              <a:buAutoNum type="arabicPeriod"/>
            </a:pPr>
            <a:r>
              <a:rPr b="1" lang="en-IN" sz="2400">
                <a:solidFill>
                  <a:schemeClr val="dk1"/>
                </a:solidFill>
                <a:latin typeface="Book Antiqua"/>
                <a:ea typeface="Book Antiqua"/>
                <a:cs typeface="Book Antiqua"/>
                <a:sym typeface="Book Antiqua"/>
              </a:rPr>
              <a:t> </a:t>
            </a:r>
            <a:r>
              <a:rPr b="1" i="0" lang="en-IN" sz="2400" u="none">
                <a:solidFill>
                  <a:schemeClr val="dk1"/>
                </a:solidFill>
                <a:latin typeface="Book Antiqua"/>
                <a:ea typeface="Book Antiqua"/>
                <a:cs typeface="Book Antiqua"/>
                <a:sym typeface="Book Antiqua"/>
              </a:rPr>
              <a:t>Numbers ending with (2,3,7,8) </a:t>
            </a:r>
            <a:endParaRPr/>
          </a:p>
          <a:p>
            <a:pPr indent="0" lvl="0" marL="0" marR="0" rtl="0" algn="l">
              <a:lnSpc>
                <a:spcPct val="100000"/>
              </a:lnSpc>
              <a:spcBef>
                <a:spcPts val="0"/>
              </a:spcBef>
              <a:spcAft>
                <a:spcPts val="0"/>
              </a:spcAft>
              <a:buNone/>
            </a:pPr>
            <a:r>
              <a:t/>
            </a:r>
            <a:endParaRPr b="1" i="0" sz="2400" u="none">
              <a:solidFill>
                <a:schemeClr val="dk1"/>
              </a:solidFill>
              <a:latin typeface="Book Antiqua"/>
              <a:ea typeface="Book Antiqua"/>
              <a:cs typeface="Book Antiqua"/>
              <a:sym typeface="Book Antiqua"/>
            </a:endParaRPr>
          </a:p>
        </p:txBody>
      </p:sp>
      <p:sp>
        <p:nvSpPr>
          <p:cNvPr id="439" name="Google Shape;439;p23"/>
          <p:cNvSpPr txBox="1"/>
          <p:nvPr/>
        </p:nvSpPr>
        <p:spPr>
          <a:xfrm>
            <a:off x="6072187" y="1357312"/>
            <a:ext cx="2643187" cy="1643062"/>
          </a:xfrm>
          <a:prstGeom prst="rect">
            <a:avLst/>
          </a:prstGeom>
          <a:solidFill>
            <a:srgbClr val="A5A5A5"/>
          </a:solidFill>
          <a:ln cap="flat" cmpd="sng" w="28575">
            <a:solidFill>
              <a:srgbClr val="2F52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440" name="Google Shape;440;p23"/>
          <p:cNvSpPr txBox="1"/>
          <p:nvPr/>
        </p:nvSpPr>
        <p:spPr>
          <a:xfrm>
            <a:off x="6143625" y="1428750"/>
            <a:ext cx="2714625" cy="1384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2800"/>
              <a:buFont typeface="Calibri"/>
              <a:buNone/>
            </a:pPr>
            <a:r>
              <a:rPr b="1" i="0" lang="en-IN" sz="2800" u="none">
                <a:solidFill>
                  <a:schemeClr val="dk1"/>
                </a:solidFill>
                <a:latin typeface="Calibri"/>
                <a:ea typeface="Calibri"/>
                <a:cs typeface="Calibri"/>
                <a:sym typeface="Calibri"/>
              </a:rPr>
              <a:t>Each category follow a certain rule.</a:t>
            </a:r>
            <a:endParaRPr/>
          </a:p>
        </p:txBody>
      </p:sp>
      <p:pic>
        <p:nvPicPr>
          <p:cNvPr id="441" name="Google Shape;441;p23"/>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442" name="Google Shape;442;p23"/>
          <p:cNvPicPr preferRelativeResize="0"/>
          <p:nvPr/>
        </p:nvPicPr>
        <p:blipFill rotWithShape="1">
          <a:blip r:embed="rId4">
            <a:alphaModFix/>
          </a:blip>
          <a:srcRect b="0" l="0" r="0" t="0"/>
          <a:stretch/>
        </p:blipFill>
        <p:spPr>
          <a:xfrm>
            <a:off x="7308850" y="11112"/>
            <a:ext cx="1112837" cy="11144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id="447" name="Google Shape;447;p24"/>
          <p:cNvPicPr preferRelativeResize="0"/>
          <p:nvPr/>
        </p:nvPicPr>
        <p:blipFill rotWithShape="1">
          <a:blip r:embed="rId3">
            <a:alphaModFix/>
          </a:blip>
          <a:srcRect b="0" l="0" r="0" t="0"/>
          <a:stretch/>
        </p:blipFill>
        <p:spPr>
          <a:xfrm>
            <a:off x="71437" y="11112"/>
            <a:ext cx="3795712" cy="739775"/>
          </a:xfrm>
          <a:prstGeom prst="rect">
            <a:avLst/>
          </a:prstGeom>
          <a:noFill/>
          <a:ln>
            <a:noFill/>
          </a:ln>
        </p:spPr>
      </p:pic>
      <p:pic>
        <p:nvPicPr>
          <p:cNvPr descr="A blue circle with text and words&#10;&#10;Description automatically generated" id="448" name="Google Shape;448;p24"/>
          <p:cNvPicPr preferRelativeResize="0"/>
          <p:nvPr/>
        </p:nvPicPr>
        <p:blipFill rotWithShape="1">
          <a:blip r:embed="rId4">
            <a:alphaModFix/>
          </a:blip>
          <a:srcRect b="0" l="0" r="0" t="0"/>
          <a:stretch/>
        </p:blipFill>
        <p:spPr>
          <a:xfrm>
            <a:off x="7308850" y="11112"/>
            <a:ext cx="863600" cy="863600"/>
          </a:xfrm>
          <a:prstGeom prst="rect">
            <a:avLst/>
          </a:prstGeom>
          <a:noFill/>
          <a:ln>
            <a:noFill/>
          </a:ln>
        </p:spPr>
      </p:pic>
      <p:pic>
        <p:nvPicPr>
          <p:cNvPr id="449" name="Google Shape;449;p24"/>
          <p:cNvPicPr preferRelativeResize="0"/>
          <p:nvPr/>
        </p:nvPicPr>
        <p:blipFill rotWithShape="1">
          <a:blip r:embed="rId5">
            <a:alphaModFix/>
          </a:blip>
          <a:srcRect b="0" l="1540" r="-1539" t="0"/>
          <a:stretch/>
        </p:blipFill>
        <p:spPr>
          <a:xfrm>
            <a:off x="277650" y="1509375"/>
            <a:ext cx="9143999" cy="2328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id="454" name="Google Shape;454;p25"/>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455" name="Google Shape;455;p25"/>
          <p:cNvPicPr preferRelativeResize="0"/>
          <p:nvPr/>
        </p:nvPicPr>
        <p:blipFill rotWithShape="1">
          <a:blip r:embed="rId4">
            <a:alphaModFix/>
          </a:blip>
          <a:srcRect b="0" l="0" r="0" t="0"/>
          <a:stretch/>
        </p:blipFill>
        <p:spPr>
          <a:xfrm>
            <a:off x="7308850" y="11112"/>
            <a:ext cx="1112837" cy="1114425"/>
          </a:xfrm>
          <a:prstGeom prst="rect">
            <a:avLst/>
          </a:prstGeom>
          <a:noFill/>
          <a:ln>
            <a:noFill/>
          </a:ln>
        </p:spPr>
      </p:pic>
      <p:pic>
        <p:nvPicPr>
          <p:cNvPr id="456" name="Google Shape;456;p25"/>
          <p:cNvPicPr preferRelativeResize="0"/>
          <p:nvPr/>
        </p:nvPicPr>
        <p:blipFill>
          <a:blip r:embed="rId5">
            <a:alphaModFix/>
          </a:blip>
          <a:stretch>
            <a:fillRect/>
          </a:stretch>
        </p:blipFill>
        <p:spPr>
          <a:xfrm>
            <a:off x="152400" y="1277925"/>
            <a:ext cx="10028125" cy="52245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26"/>
          <p:cNvSpPr txBox="1"/>
          <p:nvPr/>
        </p:nvSpPr>
        <p:spPr>
          <a:xfrm>
            <a:off x="77787" y="1125537"/>
            <a:ext cx="8929800" cy="4155900"/>
          </a:xfrm>
          <a:prstGeom prst="rect">
            <a:avLst/>
          </a:prstGeom>
          <a:noFill/>
          <a:ln>
            <a:noFill/>
          </a:ln>
        </p:spPr>
        <p:txBody>
          <a:bodyPr anchorCtr="0" anchor="t" bIns="45700" lIns="91425" spcFirstLastPara="1" rIns="91425" wrap="square" tIns="45700">
            <a:spAutoFit/>
          </a:bodyPr>
          <a:lstStyle/>
          <a:p>
            <a:pPr indent="-514350" lvl="0" marL="514350" marR="0" rtl="0" algn="just">
              <a:lnSpc>
                <a:spcPct val="100000"/>
              </a:lnSpc>
              <a:spcBef>
                <a:spcPts val="0"/>
              </a:spcBef>
              <a:spcAft>
                <a:spcPts val="0"/>
              </a:spcAft>
              <a:buClr>
                <a:schemeClr val="dk1"/>
              </a:buClr>
              <a:buSzPts val="2400"/>
              <a:buFont typeface="Book Antiqua"/>
              <a:buNone/>
            </a:pPr>
            <a:r>
              <a:rPr b="1" i="0" lang="en-IN" sz="2400" u="none">
                <a:solidFill>
                  <a:schemeClr val="dk1"/>
                </a:solidFill>
                <a:latin typeface="Book Antiqua"/>
                <a:ea typeface="Book Antiqua"/>
                <a:cs typeface="Book Antiqua"/>
                <a:sym typeface="Book Antiqua"/>
              </a:rPr>
              <a:t>3. Numbers ending with (2,3,7,8) : </a:t>
            </a:r>
            <a:r>
              <a:rPr b="0" i="0" lang="en-IN" sz="2400" u="none">
                <a:solidFill>
                  <a:schemeClr val="dk1"/>
                </a:solidFill>
                <a:latin typeface="Book Antiqua"/>
                <a:ea typeface="Book Antiqua"/>
                <a:cs typeface="Book Antiqua"/>
                <a:sym typeface="Book Antiqua"/>
              </a:rPr>
              <a:t>All numbers have cyclicity of 4, it means after every 4</a:t>
            </a:r>
            <a:r>
              <a:rPr b="0" baseline="30000" i="0" lang="en-IN" sz="2400" u="none">
                <a:solidFill>
                  <a:schemeClr val="dk1"/>
                </a:solidFill>
                <a:latin typeface="Book Antiqua"/>
                <a:ea typeface="Book Antiqua"/>
                <a:cs typeface="Book Antiqua"/>
                <a:sym typeface="Book Antiqua"/>
              </a:rPr>
              <a:t>th</a:t>
            </a:r>
            <a:r>
              <a:rPr b="0" i="0" lang="en-IN" sz="2400" u="none">
                <a:solidFill>
                  <a:schemeClr val="dk1"/>
                </a:solidFill>
                <a:latin typeface="Book Antiqua"/>
                <a:ea typeface="Book Antiqua"/>
                <a:cs typeface="Book Antiqua"/>
                <a:sym typeface="Book Antiqua"/>
              </a:rPr>
              <a:t> power, the unit digit pattern will be same.</a:t>
            </a:r>
            <a:endParaRPr/>
          </a:p>
          <a:p>
            <a:pPr indent="-514350" lvl="0" marL="514350" marR="0" rtl="0" algn="just">
              <a:lnSpc>
                <a:spcPct val="100000"/>
              </a:lnSpc>
              <a:spcBef>
                <a:spcPts val="0"/>
              </a:spcBef>
              <a:spcAft>
                <a:spcPts val="0"/>
              </a:spcAft>
              <a:buClr>
                <a:schemeClr val="dk1"/>
              </a:buClr>
              <a:buSzPts val="2400"/>
              <a:buFont typeface="Calibri"/>
              <a:buNone/>
            </a:pPr>
            <a:r>
              <a:t/>
            </a:r>
            <a:endParaRPr b="0" i="0" sz="2400" u="none">
              <a:solidFill>
                <a:schemeClr val="dk1"/>
              </a:solidFill>
              <a:latin typeface="Book Antiqua"/>
              <a:ea typeface="Book Antiqua"/>
              <a:cs typeface="Book Antiqua"/>
              <a:sym typeface="Book Antiqua"/>
            </a:endParaRPr>
          </a:p>
          <a:p>
            <a:pPr indent="-514350" lvl="0" marL="514350" marR="0" rtl="0" algn="just">
              <a:lnSpc>
                <a:spcPct val="100000"/>
              </a:lnSpc>
              <a:spcBef>
                <a:spcPts val="0"/>
              </a:spcBef>
              <a:spcAft>
                <a:spcPts val="0"/>
              </a:spcAft>
              <a:buClr>
                <a:schemeClr val="dk1"/>
              </a:buClr>
              <a:buSzPts val="2400"/>
              <a:buFont typeface="Book Antiqua"/>
              <a:buNone/>
            </a:pPr>
            <a:r>
              <a:rPr b="0" i="0" lang="en-IN" sz="2400" u="none">
                <a:solidFill>
                  <a:schemeClr val="dk1"/>
                </a:solidFill>
                <a:latin typeface="Book Antiqua"/>
                <a:ea typeface="Book Antiqua"/>
                <a:cs typeface="Book Antiqua"/>
                <a:sym typeface="Book Antiqua"/>
              </a:rPr>
              <a:t>In these type of questions, we will divide the power by cyclicity (i.e. 4) so that we will know how many cycles have been completed  and we will try to find remainder. And unit digit will be (2,3,7,8)^</a:t>
            </a:r>
            <a:r>
              <a:rPr b="1" i="0" lang="en-IN" sz="2400" u="none">
                <a:solidFill>
                  <a:schemeClr val="dk1"/>
                </a:solidFill>
                <a:latin typeface="Book Antiqua"/>
                <a:ea typeface="Book Antiqua"/>
                <a:cs typeface="Book Antiqua"/>
                <a:sym typeface="Book Antiqua"/>
              </a:rPr>
              <a:t>Rem</a:t>
            </a:r>
            <a:r>
              <a:rPr b="0" i="0" lang="en-IN" sz="2400" u="none">
                <a:solidFill>
                  <a:schemeClr val="dk1"/>
                </a:solidFill>
                <a:latin typeface="Book Antiqua"/>
                <a:ea typeface="Book Antiqua"/>
                <a:cs typeface="Book Antiqua"/>
                <a:sym typeface="Book Antiqua"/>
              </a:rPr>
              <a:t> </a:t>
            </a:r>
            <a:endParaRPr/>
          </a:p>
          <a:p>
            <a:pPr indent="-514350" lvl="0" marL="514350" marR="0" rtl="0" algn="just">
              <a:lnSpc>
                <a:spcPct val="100000"/>
              </a:lnSpc>
              <a:spcBef>
                <a:spcPts val="0"/>
              </a:spcBef>
              <a:spcAft>
                <a:spcPts val="0"/>
              </a:spcAft>
              <a:buClr>
                <a:schemeClr val="dk1"/>
              </a:buClr>
              <a:buSzPts val="2400"/>
              <a:buFont typeface="Calibri"/>
              <a:buNone/>
            </a:pPr>
            <a:r>
              <a:t/>
            </a:r>
            <a:endParaRPr b="1" i="0" sz="2400" u="none">
              <a:solidFill>
                <a:schemeClr val="dk1"/>
              </a:solidFill>
              <a:latin typeface="Book Antiqua"/>
              <a:ea typeface="Book Antiqua"/>
              <a:cs typeface="Book Antiqua"/>
              <a:sym typeface="Book Antiqua"/>
            </a:endParaRPr>
          </a:p>
          <a:p>
            <a:pPr indent="-514350" lvl="0" marL="514350" marR="0" rtl="0" algn="just">
              <a:lnSpc>
                <a:spcPct val="100000"/>
              </a:lnSpc>
              <a:spcBef>
                <a:spcPts val="0"/>
              </a:spcBef>
              <a:spcAft>
                <a:spcPts val="0"/>
              </a:spcAft>
              <a:buClr>
                <a:schemeClr val="dk1"/>
              </a:buClr>
              <a:buSzPts val="2400"/>
              <a:buFont typeface="Book Antiqua"/>
              <a:buNone/>
            </a:pPr>
            <a:r>
              <a:rPr b="1" i="0" lang="en-IN" sz="2400" u="none">
                <a:solidFill>
                  <a:schemeClr val="dk1"/>
                </a:solidFill>
                <a:latin typeface="Book Antiqua"/>
                <a:ea typeface="Book Antiqua"/>
                <a:cs typeface="Book Antiqua"/>
                <a:sym typeface="Book Antiqua"/>
              </a:rPr>
              <a:t>Note: </a:t>
            </a:r>
            <a:r>
              <a:rPr b="0" i="0" lang="en-IN" sz="2400" u="none">
                <a:solidFill>
                  <a:schemeClr val="dk1"/>
                </a:solidFill>
                <a:latin typeface="Book Antiqua"/>
                <a:ea typeface="Book Antiqua"/>
                <a:cs typeface="Book Antiqua"/>
                <a:sym typeface="Book Antiqua"/>
              </a:rPr>
              <a:t>If remainder is zero then we take highest power of that cycle which is 4. or we can say (2,3,7,8)^</a:t>
            </a:r>
            <a:r>
              <a:rPr b="1" i="0" lang="en-IN" sz="2400" u="none">
                <a:solidFill>
                  <a:schemeClr val="dk1"/>
                </a:solidFill>
                <a:latin typeface="Book Antiqua"/>
                <a:ea typeface="Book Antiqua"/>
                <a:cs typeface="Book Antiqua"/>
                <a:sym typeface="Book Antiqua"/>
              </a:rPr>
              <a:t>4</a:t>
            </a:r>
            <a:endParaRPr/>
          </a:p>
        </p:txBody>
      </p:sp>
      <p:pic>
        <p:nvPicPr>
          <p:cNvPr id="462" name="Google Shape;462;p26"/>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463" name="Google Shape;463;p26"/>
          <p:cNvPicPr preferRelativeResize="0"/>
          <p:nvPr/>
        </p:nvPicPr>
        <p:blipFill rotWithShape="1">
          <a:blip r:embed="rId4">
            <a:alphaModFix/>
          </a:blip>
          <a:srcRect b="0" l="0" r="0" t="0"/>
          <a:stretch/>
        </p:blipFill>
        <p:spPr>
          <a:xfrm>
            <a:off x="7308850" y="11112"/>
            <a:ext cx="1112837" cy="11144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27"/>
          <p:cNvSpPr txBox="1"/>
          <p:nvPr>
            <p:ph idx="1" type="body"/>
          </p:nvPr>
        </p:nvSpPr>
        <p:spPr>
          <a:xfrm>
            <a:off x="857250" y="1557337"/>
            <a:ext cx="7866062" cy="4872037"/>
          </a:xfrm>
          <a:prstGeom prst="rect">
            <a:avLst/>
          </a:prstGeom>
          <a:noFill/>
          <a:ln>
            <a:noFill/>
          </a:ln>
        </p:spPr>
        <p:txBody>
          <a:bodyPr anchorCtr="0" anchor="t" bIns="45700" lIns="91425" spcFirstLastPara="1" rIns="91425" wrap="square" tIns="45700">
            <a:normAutofit/>
          </a:bodyPr>
          <a:lstStyle/>
          <a:p>
            <a:pPr indent="-50800" lvl="0" marL="171450" marR="0" rtl="0" algn="l">
              <a:lnSpc>
                <a:spcPct val="80000"/>
              </a:lnSpc>
              <a:spcBef>
                <a:spcPts val="0"/>
              </a:spcBef>
              <a:spcAft>
                <a:spcPts val="0"/>
              </a:spcAft>
              <a:buClr>
                <a:schemeClr val="dk1"/>
              </a:buClr>
              <a:buSzPts val="1900"/>
              <a:buFont typeface="Noto Sans Symbols"/>
              <a:buNone/>
            </a:pPr>
            <a:r>
              <a:t/>
            </a:r>
            <a:endParaRPr b="0" i="0" sz="1900" u="none">
              <a:solidFill>
                <a:schemeClr val="lt1"/>
              </a:solidFill>
              <a:latin typeface="Times New Roman"/>
              <a:ea typeface="Times New Roman"/>
              <a:cs typeface="Times New Roman"/>
              <a:sym typeface="Times New Roman"/>
            </a:endParaRPr>
          </a:p>
          <a:p>
            <a:pPr indent="-171450" lvl="0" marL="171450" marR="0" rtl="0" algn="l">
              <a:lnSpc>
                <a:spcPct val="80000"/>
              </a:lnSpc>
              <a:spcBef>
                <a:spcPts val="700"/>
              </a:spcBef>
              <a:spcAft>
                <a:spcPts val="0"/>
              </a:spcAft>
              <a:buClr>
                <a:schemeClr val="dk1"/>
              </a:buClr>
              <a:buSzPts val="1900"/>
              <a:buFont typeface="Arial"/>
              <a:buNone/>
            </a:pPr>
            <a:r>
              <a:t/>
            </a:r>
            <a:endParaRPr b="0" i="0" sz="1900" u="none">
              <a:solidFill>
                <a:schemeClr val="lt1"/>
              </a:solidFill>
              <a:latin typeface="Times New Roman"/>
              <a:ea typeface="Times New Roman"/>
              <a:cs typeface="Times New Roman"/>
              <a:sym typeface="Times New Roman"/>
            </a:endParaRPr>
          </a:p>
          <a:p>
            <a:pPr indent="-171450" lvl="0" marL="171450" marR="0" rtl="0" algn="l">
              <a:lnSpc>
                <a:spcPct val="80000"/>
              </a:lnSpc>
              <a:spcBef>
                <a:spcPts val="700"/>
              </a:spcBef>
              <a:spcAft>
                <a:spcPts val="0"/>
              </a:spcAft>
              <a:buClr>
                <a:schemeClr val="dk1"/>
              </a:buClr>
              <a:buSzPts val="1900"/>
              <a:buFont typeface="Arial"/>
              <a:buNone/>
            </a:pPr>
            <a:r>
              <a:t/>
            </a:r>
            <a:endParaRPr b="0" i="0" sz="1900" u="none">
              <a:solidFill>
                <a:schemeClr val="lt1"/>
              </a:solidFill>
              <a:latin typeface="Times New Roman"/>
              <a:ea typeface="Times New Roman"/>
              <a:cs typeface="Times New Roman"/>
              <a:sym typeface="Times New Roman"/>
            </a:endParaRPr>
          </a:p>
          <a:p>
            <a:pPr indent="-171450" lvl="0" marL="171450" marR="0" rtl="0" algn="l">
              <a:lnSpc>
                <a:spcPct val="80000"/>
              </a:lnSpc>
              <a:spcBef>
                <a:spcPts val="700"/>
              </a:spcBef>
              <a:spcAft>
                <a:spcPts val="0"/>
              </a:spcAft>
              <a:buClr>
                <a:schemeClr val="dk1"/>
              </a:buClr>
              <a:buSzPts val="1900"/>
              <a:buFont typeface="Arial"/>
              <a:buNone/>
            </a:pPr>
            <a:r>
              <a:t/>
            </a:r>
            <a:endParaRPr b="0" i="0" sz="1900" u="none">
              <a:solidFill>
                <a:schemeClr val="lt1"/>
              </a:solidFill>
              <a:latin typeface="Times New Roman"/>
              <a:ea typeface="Times New Roman"/>
              <a:cs typeface="Times New Roman"/>
              <a:sym typeface="Times New Roman"/>
            </a:endParaRPr>
          </a:p>
          <a:p>
            <a:pPr indent="-171450" lvl="0" marL="171450" marR="0" rtl="0" algn="l">
              <a:lnSpc>
                <a:spcPct val="80000"/>
              </a:lnSpc>
              <a:spcBef>
                <a:spcPts val="700"/>
              </a:spcBef>
              <a:spcAft>
                <a:spcPts val="0"/>
              </a:spcAft>
              <a:buClr>
                <a:schemeClr val="dk1"/>
              </a:buClr>
              <a:buSzPts val="1900"/>
              <a:buFont typeface="Arial"/>
              <a:buNone/>
            </a:pPr>
            <a:r>
              <a:t/>
            </a:r>
            <a:endParaRPr b="0" i="0" sz="1900" u="none">
              <a:solidFill>
                <a:schemeClr val="lt1"/>
              </a:solidFill>
              <a:latin typeface="Times New Roman"/>
              <a:ea typeface="Times New Roman"/>
              <a:cs typeface="Times New Roman"/>
              <a:sym typeface="Times New Roman"/>
            </a:endParaRPr>
          </a:p>
          <a:p>
            <a:pPr indent="-171450" lvl="0" marL="171450" marR="0" rtl="0" algn="l">
              <a:lnSpc>
                <a:spcPct val="80000"/>
              </a:lnSpc>
              <a:spcBef>
                <a:spcPts val="700"/>
              </a:spcBef>
              <a:spcAft>
                <a:spcPts val="0"/>
              </a:spcAft>
              <a:buClr>
                <a:schemeClr val="dk1"/>
              </a:buClr>
              <a:buSzPts val="1900"/>
              <a:buFont typeface="Arial"/>
              <a:buNone/>
            </a:pPr>
            <a:r>
              <a:t/>
            </a:r>
            <a:endParaRPr b="0" i="0" sz="1900" u="none">
              <a:solidFill>
                <a:schemeClr val="lt1"/>
              </a:solidFill>
              <a:latin typeface="Times New Roman"/>
              <a:ea typeface="Times New Roman"/>
              <a:cs typeface="Times New Roman"/>
              <a:sym typeface="Times New Roman"/>
            </a:endParaRPr>
          </a:p>
          <a:p>
            <a:pPr indent="-171450" lvl="0" marL="171450" marR="0" rtl="0" algn="l">
              <a:lnSpc>
                <a:spcPct val="80000"/>
              </a:lnSpc>
              <a:spcBef>
                <a:spcPts val="700"/>
              </a:spcBef>
              <a:spcAft>
                <a:spcPts val="0"/>
              </a:spcAft>
              <a:buClr>
                <a:schemeClr val="dk1"/>
              </a:buClr>
              <a:buSzPts val="1900"/>
              <a:buFont typeface="Arial"/>
              <a:buNone/>
            </a:pPr>
            <a:r>
              <a:t/>
            </a:r>
            <a:endParaRPr b="0" i="0" sz="1900" u="none">
              <a:solidFill>
                <a:schemeClr val="lt1"/>
              </a:solidFill>
              <a:latin typeface="Times New Roman"/>
              <a:ea typeface="Times New Roman"/>
              <a:cs typeface="Times New Roman"/>
              <a:sym typeface="Times New Roman"/>
            </a:endParaRPr>
          </a:p>
          <a:p>
            <a:pPr indent="-171450" lvl="0" marL="171450" marR="0" rtl="0" algn="l">
              <a:lnSpc>
                <a:spcPct val="80000"/>
              </a:lnSpc>
              <a:spcBef>
                <a:spcPts val="700"/>
              </a:spcBef>
              <a:spcAft>
                <a:spcPts val="0"/>
              </a:spcAft>
              <a:buClr>
                <a:schemeClr val="dk1"/>
              </a:buClr>
              <a:buSzPts val="1900"/>
              <a:buFont typeface="Arial"/>
              <a:buNone/>
            </a:pPr>
            <a:r>
              <a:t/>
            </a:r>
            <a:endParaRPr b="0" i="0" sz="1900" u="none">
              <a:solidFill>
                <a:schemeClr val="lt1"/>
              </a:solidFill>
              <a:latin typeface="Times New Roman"/>
              <a:ea typeface="Times New Roman"/>
              <a:cs typeface="Times New Roman"/>
              <a:sym typeface="Times New Roman"/>
            </a:endParaRPr>
          </a:p>
          <a:p>
            <a:pPr indent="-171450" lvl="0" marL="171450" marR="0" rtl="0" algn="l">
              <a:lnSpc>
                <a:spcPct val="80000"/>
              </a:lnSpc>
              <a:spcBef>
                <a:spcPts val="700"/>
              </a:spcBef>
              <a:spcAft>
                <a:spcPts val="0"/>
              </a:spcAft>
              <a:buClr>
                <a:schemeClr val="dk1"/>
              </a:buClr>
              <a:buSzPts val="1900"/>
              <a:buFont typeface="Arial"/>
              <a:buNone/>
            </a:pPr>
            <a:r>
              <a:t/>
            </a:r>
            <a:endParaRPr b="0" i="0" sz="1900" u="none">
              <a:solidFill>
                <a:schemeClr val="lt1"/>
              </a:solidFill>
              <a:latin typeface="Times New Roman"/>
              <a:ea typeface="Times New Roman"/>
              <a:cs typeface="Times New Roman"/>
              <a:sym typeface="Times New Roman"/>
            </a:endParaRPr>
          </a:p>
          <a:p>
            <a:pPr indent="-171450" lvl="0" marL="171450" marR="0" rtl="0" algn="l">
              <a:lnSpc>
                <a:spcPct val="80000"/>
              </a:lnSpc>
              <a:spcBef>
                <a:spcPts val="700"/>
              </a:spcBef>
              <a:spcAft>
                <a:spcPts val="0"/>
              </a:spcAft>
              <a:buClr>
                <a:schemeClr val="dk1"/>
              </a:buClr>
              <a:buSzPts val="1900"/>
              <a:buFont typeface="Arial"/>
              <a:buNone/>
            </a:pPr>
            <a:r>
              <a:t/>
            </a:r>
            <a:endParaRPr b="0" i="0" sz="1900" u="none">
              <a:solidFill>
                <a:schemeClr val="lt1"/>
              </a:solidFill>
              <a:latin typeface="Times New Roman"/>
              <a:ea typeface="Times New Roman"/>
              <a:cs typeface="Times New Roman"/>
              <a:sym typeface="Times New Roman"/>
            </a:endParaRPr>
          </a:p>
          <a:p>
            <a:pPr indent="-171450" lvl="0" marL="171450" marR="0" rtl="0" algn="l">
              <a:lnSpc>
                <a:spcPct val="80000"/>
              </a:lnSpc>
              <a:spcBef>
                <a:spcPts val="700"/>
              </a:spcBef>
              <a:spcAft>
                <a:spcPts val="0"/>
              </a:spcAft>
              <a:buClr>
                <a:schemeClr val="dk1"/>
              </a:buClr>
              <a:buSzPts val="1900"/>
              <a:buFont typeface="Arial"/>
              <a:buNone/>
            </a:pPr>
            <a:r>
              <a:t/>
            </a:r>
            <a:endParaRPr b="0" i="0" sz="1900" u="none">
              <a:solidFill>
                <a:schemeClr val="lt1"/>
              </a:solidFill>
              <a:latin typeface="Times New Roman"/>
              <a:ea typeface="Times New Roman"/>
              <a:cs typeface="Times New Roman"/>
              <a:sym typeface="Times New Roman"/>
            </a:endParaRPr>
          </a:p>
          <a:p>
            <a:pPr indent="-171450" lvl="0" marL="171450" marR="0" rtl="0" algn="l">
              <a:lnSpc>
                <a:spcPct val="80000"/>
              </a:lnSpc>
              <a:spcBef>
                <a:spcPts val="700"/>
              </a:spcBef>
              <a:spcAft>
                <a:spcPts val="0"/>
              </a:spcAft>
              <a:buClr>
                <a:schemeClr val="dk1"/>
              </a:buClr>
              <a:buSzPts val="1900"/>
              <a:buFont typeface="Arial"/>
              <a:buNone/>
            </a:pPr>
            <a:r>
              <a:t/>
            </a:r>
            <a:endParaRPr b="0" i="0" sz="1900" u="none">
              <a:solidFill>
                <a:schemeClr val="lt1"/>
              </a:solidFill>
              <a:latin typeface="Times New Roman"/>
              <a:ea typeface="Times New Roman"/>
              <a:cs typeface="Times New Roman"/>
              <a:sym typeface="Times New Roman"/>
            </a:endParaRPr>
          </a:p>
          <a:p>
            <a:pPr indent="-171450" lvl="0" marL="171450" marR="0" rtl="0" algn="l">
              <a:lnSpc>
                <a:spcPct val="80000"/>
              </a:lnSpc>
              <a:spcBef>
                <a:spcPts val="700"/>
              </a:spcBef>
              <a:spcAft>
                <a:spcPts val="0"/>
              </a:spcAft>
              <a:buClr>
                <a:schemeClr val="lt1"/>
              </a:buClr>
              <a:buSzPts val="1900"/>
              <a:buFont typeface="Arial"/>
              <a:buNone/>
            </a:pPr>
            <a:r>
              <a:rPr b="1" i="1" lang="en-IN" sz="1900" u="none">
                <a:solidFill>
                  <a:schemeClr val="lt1"/>
                </a:solidFill>
                <a:latin typeface="Book Antiqua"/>
                <a:ea typeface="Book Antiqua"/>
                <a:cs typeface="Book Antiqua"/>
                <a:sym typeface="Book Antiqua"/>
              </a:rPr>
              <a:t>Choose the nth value in the cycle if the remainder is n except for the last value whose remainder should be 0.</a:t>
            </a:r>
            <a:endParaRPr/>
          </a:p>
        </p:txBody>
      </p:sp>
      <p:pic>
        <p:nvPicPr>
          <p:cNvPr descr="http://4.bp.blogspot.com/-nIsurjxw5lc/UHe32tE8G5I/AAAAAAAACS4/KGoyZu1NoGg/s1600/unit.bmp" id="469" name="Google Shape;469;p27"/>
          <p:cNvPicPr preferRelativeResize="0"/>
          <p:nvPr/>
        </p:nvPicPr>
        <p:blipFill rotWithShape="1">
          <a:blip r:embed="rId3">
            <a:alphaModFix/>
          </a:blip>
          <a:srcRect b="0" l="0" r="0" t="0"/>
          <a:stretch/>
        </p:blipFill>
        <p:spPr>
          <a:xfrm>
            <a:off x="785812" y="1428750"/>
            <a:ext cx="3900487" cy="4000500"/>
          </a:xfrm>
          <a:prstGeom prst="rect">
            <a:avLst/>
          </a:prstGeom>
          <a:noFill/>
          <a:ln>
            <a:noFill/>
          </a:ln>
        </p:spPr>
      </p:pic>
      <p:pic>
        <p:nvPicPr>
          <p:cNvPr descr="http://cat.wordpandit.com/wp-content/uploads/2013/02/cyclicity-table.jpg" id="470" name="Google Shape;470;p27"/>
          <p:cNvPicPr preferRelativeResize="0"/>
          <p:nvPr/>
        </p:nvPicPr>
        <p:blipFill rotWithShape="1">
          <a:blip r:embed="rId4">
            <a:alphaModFix/>
          </a:blip>
          <a:srcRect b="0" l="0" r="0" t="0"/>
          <a:stretch/>
        </p:blipFill>
        <p:spPr>
          <a:xfrm>
            <a:off x="4429125" y="1443037"/>
            <a:ext cx="4357687" cy="3700462"/>
          </a:xfrm>
          <a:prstGeom prst="rect">
            <a:avLst/>
          </a:prstGeom>
          <a:noFill/>
          <a:ln>
            <a:noFill/>
          </a:ln>
        </p:spPr>
      </p:pic>
      <p:pic>
        <p:nvPicPr>
          <p:cNvPr id="471" name="Google Shape;471;p27"/>
          <p:cNvPicPr preferRelativeResize="0"/>
          <p:nvPr/>
        </p:nvPicPr>
        <p:blipFill rotWithShape="1">
          <a:blip r:embed="rId5">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472" name="Google Shape;472;p27"/>
          <p:cNvPicPr preferRelativeResize="0"/>
          <p:nvPr/>
        </p:nvPicPr>
        <p:blipFill rotWithShape="1">
          <a:blip r:embed="rId6">
            <a:alphaModFix/>
          </a:blip>
          <a:srcRect b="0" l="0" r="0" t="0"/>
          <a:stretch/>
        </p:blipFill>
        <p:spPr>
          <a:xfrm>
            <a:off x="7308850" y="11112"/>
            <a:ext cx="1112837" cy="11144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
          <p:cNvSpPr txBox="1"/>
          <p:nvPr/>
        </p:nvSpPr>
        <p:spPr>
          <a:xfrm>
            <a:off x="98425" y="1117600"/>
            <a:ext cx="8143875" cy="64611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600"/>
              <a:buFont typeface="Calibri"/>
              <a:buNone/>
            </a:pPr>
            <a:r>
              <a:rPr b="1" i="0" lang="en-IN" sz="3600" u="sng" cap="none" strike="noStrike">
                <a:solidFill>
                  <a:schemeClr val="dk1"/>
                </a:solidFill>
                <a:latin typeface="Calibri"/>
                <a:ea typeface="Calibri"/>
                <a:cs typeface="Calibri"/>
                <a:sym typeface="Calibri"/>
              </a:rPr>
              <a:t>Remainder theorem</a:t>
            </a:r>
            <a:endParaRPr/>
          </a:p>
        </p:txBody>
      </p:sp>
      <p:pic>
        <p:nvPicPr>
          <p:cNvPr id="262" name="Google Shape;262;p1"/>
          <p:cNvPicPr preferRelativeResize="0"/>
          <p:nvPr/>
        </p:nvPicPr>
        <p:blipFill rotWithShape="1">
          <a:blip r:embed="rId3">
            <a:alphaModFix/>
          </a:blip>
          <a:srcRect b="0" l="0" r="0" t="0"/>
          <a:stretch/>
        </p:blipFill>
        <p:spPr>
          <a:xfrm>
            <a:off x="1547812" y="1754187"/>
            <a:ext cx="4956175" cy="2279650"/>
          </a:xfrm>
          <a:prstGeom prst="rect">
            <a:avLst/>
          </a:prstGeom>
          <a:noFill/>
          <a:ln>
            <a:noFill/>
          </a:ln>
        </p:spPr>
      </p:pic>
      <p:sp>
        <p:nvSpPr>
          <p:cNvPr id="263" name="Google Shape;263;p1"/>
          <p:cNvSpPr txBox="1"/>
          <p:nvPr/>
        </p:nvSpPr>
        <p:spPr>
          <a:xfrm>
            <a:off x="684212" y="4365625"/>
            <a:ext cx="7775575" cy="64611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Calibri"/>
              <a:ea typeface="Calibri"/>
              <a:cs typeface="Calibri"/>
              <a:sym typeface="Calibri"/>
            </a:endParaRPr>
          </a:p>
        </p:txBody>
      </p:sp>
      <p:sp>
        <p:nvSpPr>
          <p:cNvPr id="264" name="Google Shape;264;p1"/>
          <p:cNvSpPr txBox="1"/>
          <p:nvPr/>
        </p:nvSpPr>
        <p:spPr>
          <a:xfrm>
            <a:off x="533685" y="4289207"/>
            <a:ext cx="7272163" cy="523875"/>
          </a:xfrm>
          <a:prstGeom prst="rect">
            <a:avLst/>
          </a:prstGeom>
          <a:solidFill>
            <a:srgbClr val="F7CAAC"/>
          </a:solidFill>
          <a:ln cap="flat" cmpd="sng" w="19050">
            <a:solidFill>
              <a:schemeClr val="lt2"/>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2800"/>
              <a:buFont typeface="Book Antiqua"/>
              <a:buNone/>
            </a:pPr>
            <a:r>
              <a:rPr b="0" i="0" lang="en-IN" sz="2800" u="none" cap="none" strike="noStrike">
                <a:solidFill>
                  <a:schemeClr val="lt1"/>
                </a:solidFill>
                <a:highlight>
                  <a:srgbClr val="FF0000"/>
                </a:highlight>
                <a:latin typeface="Book Antiqua"/>
                <a:ea typeface="Book Antiqua"/>
                <a:cs typeface="Book Antiqua"/>
                <a:sym typeface="Book Antiqua"/>
              </a:rPr>
              <a:t>Dividend= (Divisor × Quotient + remainder)</a:t>
            </a:r>
            <a:endParaRPr/>
          </a:p>
        </p:txBody>
      </p:sp>
      <p:sp>
        <p:nvSpPr>
          <p:cNvPr id="265" name="Google Shape;265;p1"/>
          <p:cNvSpPr txBox="1"/>
          <p:nvPr/>
        </p:nvSpPr>
        <p:spPr>
          <a:xfrm flipH="1">
            <a:off x="579437" y="5138737"/>
            <a:ext cx="7880350" cy="1139825"/>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rgbClr val="000000"/>
              </a:buClr>
              <a:buSzPts val="2400"/>
              <a:buFont typeface="Times New Roman"/>
              <a:buNone/>
            </a:pPr>
            <a:r>
              <a:rPr b="0" i="0" lang="en-IN" sz="2400" u="none">
                <a:solidFill>
                  <a:srgbClr val="000000"/>
                </a:solidFill>
                <a:latin typeface="Times New Roman"/>
                <a:ea typeface="Times New Roman"/>
                <a:cs typeface="Times New Roman"/>
                <a:sym typeface="Times New Roman"/>
              </a:rPr>
              <a:t>If remainder = 0, then the number is perfectly divisible by divisor and divisor is a factor of the number.</a:t>
            </a:r>
            <a:endParaRPr/>
          </a:p>
        </p:txBody>
      </p:sp>
      <p:pic>
        <p:nvPicPr>
          <p:cNvPr id="266" name="Google Shape;266;p1"/>
          <p:cNvPicPr preferRelativeResize="0"/>
          <p:nvPr/>
        </p:nvPicPr>
        <p:blipFill rotWithShape="1">
          <a:blip r:embed="rId4">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267" name="Google Shape;267;p1"/>
          <p:cNvPicPr preferRelativeResize="0"/>
          <p:nvPr/>
        </p:nvPicPr>
        <p:blipFill rotWithShape="1">
          <a:blip r:embed="rId5">
            <a:alphaModFix/>
          </a:blip>
          <a:srcRect b="0" l="0" r="0" t="0"/>
          <a:stretch/>
        </p:blipFill>
        <p:spPr>
          <a:xfrm>
            <a:off x="7451725" y="141287"/>
            <a:ext cx="1190625" cy="11906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28"/>
          <p:cNvSpPr txBox="1"/>
          <p:nvPr>
            <p:ph type="title"/>
          </p:nvPr>
        </p:nvSpPr>
        <p:spPr>
          <a:xfrm>
            <a:off x="0" y="785812"/>
            <a:ext cx="8364537" cy="928687"/>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262626"/>
              </a:buClr>
              <a:buSzPts val="3000"/>
              <a:buFont typeface="Times New Roman"/>
              <a:buNone/>
            </a:pP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br>
              <a:rPr b="0" i="0" lang="en-IN" sz="3000" u="none">
                <a:solidFill>
                  <a:srgbClr val="262626"/>
                </a:solidFill>
                <a:latin typeface="Times New Roman"/>
                <a:ea typeface="Times New Roman"/>
                <a:cs typeface="Times New Roman"/>
                <a:sym typeface="Times New Roman"/>
              </a:rPr>
            </a:br>
            <a:endParaRPr/>
          </a:p>
        </p:txBody>
      </p:sp>
      <p:pic>
        <p:nvPicPr>
          <p:cNvPr id="478" name="Google Shape;478;p28"/>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479" name="Google Shape;479;p28"/>
          <p:cNvPicPr preferRelativeResize="0"/>
          <p:nvPr/>
        </p:nvPicPr>
        <p:blipFill rotWithShape="1">
          <a:blip r:embed="rId4">
            <a:alphaModFix/>
          </a:blip>
          <a:srcRect b="0" l="0" r="0" t="0"/>
          <a:stretch/>
        </p:blipFill>
        <p:spPr>
          <a:xfrm>
            <a:off x="7308850" y="11112"/>
            <a:ext cx="1112837" cy="1114425"/>
          </a:xfrm>
          <a:prstGeom prst="rect">
            <a:avLst/>
          </a:prstGeom>
          <a:noFill/>
          <a:ln>
            <a:noFill/>
          </a:ln>
        </p:spPr>
      </p:pic>
      <p:pic>
        <p:nvPicPr>
          <p:cNvPr id="480" name="Google Shape;480;p28"/>
          <p:cNvPicPr preferRelativeResize="0"/>
          <p:nvPr/>
        </p:nvPicPr>
        <p:blipFill>
          <a:blip r:embed="rId5">
            <a:alphaModFix/>
          </a:blip>
          <a:stretch>
            <a:fillRect/>
          </a:stretch>
        </p:blipFill>
        <p:spPr>
          <a:xfrm>
            <a:off x="958250" y="1866900"/>
            <a:ext cx="8364526" cy="4806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pic>
        <p:nvPicPr>
          <p:cNvPr id="486" name="Google Shape;486;p30"/>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487" name="Google Shape;487;p30"/>
          <p:cNvPicPr preferRelativeResize="0"/>
          <p:nvPr/>
        </p:nvPicPr>
        <p:blipFill rotWithShape="1">
          <a:blip r:embed="rId4">
            <a:alphaModFix/>
          </a:blip>
          <a:srcRect b="0" l="0" r="0" t="0"/>
          <a:stretch/>
        </p:blipFill>
        <p:spPr>
          <a:xfrm>
            <a:off x="7308850" y="11112"/>
            <a:ext cx="1112837" cy="1114425"/>
          </a:xfrm>
          <a:prstGeom prst="rect">
            <a:avLst/>
          </a:prstGeom>
          <a:noFill/>
          <a:ln>
            <a:noFill/>
          </a:ln>
        </p:spPr>
      </p:pic>
      <p:pic>
        <p:nvPicPr>
          <p:cNvPr id="488" name="Google Shape;488;p30"/>
          <p:cNvPicPr preferRelativeResize="0"/>
          <p:nvPr/>
        </p:nvPicPr>
        <p:blipFill>
          <a:blip r:embed="rId5">
            <a:alphaModFix/>
          </a:blip>
          <a:stretch>
            <a:fillRect/>
          </a:stretch>
        </p:blipFill>
        <p:spPr>
          <a:xfrm>
            <a:off x="152400" y="1277937"/>
            <a:ext cx="8839200" cy="2874886"/>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pic>
        <p:nvPicPr>
          <p:cNvPr id="494" name="Google Shape;494;p31"/>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495" name="Google Shape;495;p31"/>
          <p:cNvPicPr preferRelativeResize="0"/>
          <p:nvPr/>
        </p:nvPicPr>
        <p:blipFill rotWithShape="1">
          <a:blip r:embed="rId4">
            <a:alphaModFix/>
          </a:blip>
          <a:srcRect b="0" l="0" r="0" t="0"/>
          <a:stretch/>
        </p:blipFill>
        <p:spPr>
          <a:xfrm>
            <a:off x="7308850" y="11112"/>
            <a:ext cx="1112837" cy="1114425"/>
          </a:xfrm>
          <a:prstGeom prst="rect">
            <a:avLst/>
          </a:prstGeom>
          <a:noFill/>
          <a:ln>
            <a:noFill/>
          </a:ln>
        </p:spPr>
      </p:pic>
      <p:pic>
        <p:nvPicPr>
          <p:cNvPr id="496" name="Google Shape;496;p31"/>
          <p:cNvPicPr preferRelativeResize="0"/>
          <p:nvPr/>
        </p:nvPicPr>
        <p:blipFill>
          <a:blip r:embed="rId5">
            <a:alphaModFix/>
          </a:blip>
          <a:stretch>
            <a:fillRect/>
          </a:stretch>
        </p:blipFill>
        <p:spPr>
          <a:xfrm>
            <a:off x="152400" y="1277937"/>
            <a:ext cx="8839200" cy="282584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pic>
        <p:nvPicPr>
          <p:cNvPr id="502" name="Google Shape;502;g376191d9f0c_0_28"/>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503" name="Google Shape;503;g376191d9f0c_0_28"/>
          <p:cNvPicPr preferRelativeResize="0"/>
          <p:nvPr/>
        </p:nvPicPr>
        <p:blipFill rotWithShape="1">
          <a:blip r:embed="rId4">
            <a:alphaModFix/>
          </a:blip>
          <a:srcRect b="0" l="0" r="0" t="0"/>
          <a:stretch/>
        </p:blipFill>
        <p:spPr>
          <a:xfrm>
            <a:off x="7308850" y="11112"/>
            <a:ext cx="1112837" cy="1114426"/>
          </a:xfrm>
          <a:prstGeom prst="rect">
            <a:avLst/>
          </a:prstGeom>
          <a:noFill/>
          <a:ln>
            <a:noFill/>
          </a:ln>
        </p:spPr>
      </p:pic>
      <p:pic>
        <p:nvPicPr>
          <p:cNvPr id="504" name="Google Shape;504;g376191d9f0c_0_28"/>
          <p:cNvPicPr preferRelativeResize="0"/>
          <p:nvPr/>
        </p:nvPicPr>
        <p:blipFill>
          <a:blip r:embed="rId5">
            <a:alphaModFix/>
          </a:blip>
          <a:stretch>
            <a:fillRect/>
          </a:stretch>
        </p:blipFill>
        <p:spPr>
          <a:xfrm>
            <a:off x="152400" y="1277938"/>
            <a:ext cx="8839200" cy="2825847"/>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pic>
        <p:nvPicPr>
          <p:cNvPr id="510" name="Google Shape;510;g376191d9f0c_0_22"/>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511" name="Google Shape;511;g376191d9f0c_0_22"/>
          <p:cNvPicPr preferRelativeResize="0"/>
          <p:nvPr/>
        </p:nvPicPr>
        <p:blipFill rotWithShape="1">
          <a:blip r:embed="rId4">
            <a:alphaModFix/>
          </a:blip>
          <a:srcRect b="0" l="0" r="0" t="0"/>
          <a:stretch/>
        </p:blipFill>
        <p:spPr>
          <a:xfrm>
            <a:off x="7308850" y="11112"/>
            <a:ext cx="1112837" cy="1114426"/>
          </a:xfrm>
          <a:prstGeom prst="rect">
            <a:avLst/>
          </a:prstGeom>
          <a:noFill/>
          <a:ln>
            <a:noFill/>
          </a:ln>
        </p:spPr>
      </p:pic>
      <p:pic>
        <p:nvPicPr>
          <p:cNvPr id="512" name="Google Shape;512;g376191d9f0c_0_22"/>
          <p:cNvPicPr preferRelativeResize="0"/>
          <p:nvPr/>
        </p:nvPicPr>
        <p:blipFill>
          <a:blip r:embed="rId5">
            <a:alphaModFix/>
          </a:blip>
          <a:stretch>
            <a:fillRect/>
          </a:stretch>
        </p:blipFill>
        <p:spPr>
          <a:xfrm>
            <a:off x="152400" y="1277938"/>
            <a:ext cx="8839200" cy="287488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33"/>
          <p:cNvSpPr txBox="1"/>
          <p:nvPr/>
        </p:nvSpPr>
        <p:spPr>
          <a:xfrm>
            <a:off x="827087" y="692150"/>
            <a:ext cx="7632600" cy="31092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Clr>
                <a:schemeClr val="dk1"/>
              </a:buClr>
              <a:buSzPts val="2800"/>
              <a:buFont typeface="Calibri"/>
              <a:buNone/>
            </a:pPr>
            <a:r>
              <a:rPr b="0" i="0" lang="en-IN" sz="2800" u="none">
                <a:solidFill>
                  <a:schemeClr val="dk1"/>
                </a:solidFill>
                <a:latin typeface="Calibri"/>
                <a:ea typeface="Calibri"/>
                <a:cs typeface="Calibri"/>
                <a:sym typeface="Calibri"/>
              </a:rPr>
              <a:t>Questions: What is the units digit in (7</a:t>
            </a:r>
            <a:r>
              <a:rPr b="0" baseline="30000" i="0" lang="en-IN" sz="2800" u="none">
                <a:solidFill>
                  <a:schemeClr val="dk1"/>
                </a:solidFill>
                <a:latin typeface="Calibri"/>
                <a:ea typeface="Calibri"/>
                <a:cs typeface="Calibri"/>
                <a:sym typeface="Calibri"/>
              </a:rPr>
              <a:t>95</a:t>
            </a:r>
            <a:r>
              <a:rPr b="0" i="0" lang="en-IN" sz="2800" u="none">
                <a:solidFill>
                  <a:schemeClr val="dk1"/>
                </a:solidFill>
                <a:latin typeface="Calibri"/>
                <a:ea typeface="Calibri"/>
                <a:cs typeface="Calibri"/>
                <a:sym typeface="Calibri"/>
              </a:rPr>
              <a:t> - 3</a:t>
            </a:r>
            <a:r>
              <a:rPr b="0" baseline="30000" i="0" lang="en-IN" sz="2800" u="none">
                <a:solidFill>
                  <a:schemeClr val="dk1"/>
                </a:solidFill>
                <a:latin typeface="Calibri"/>
                <a:ea typeface="Calibri"/>
                <a:cs typeface="Calibri"/>
                <a:sym typeface="Calibri"/>
              </a:rPr>
              <a:t>58</a:t>
            </a:r>
            <a:r>
              <a:rPr b="0" i="0" lang="en-IN" sz="2800" u="none">
                <a:solidFill>
                  <a:schemeClr val="dk1"/>
                </a:solidFill>
                <a:latin typeface="Calibri"/>
                <a:ea typeface="Calibri"/>
                <a:cs typeface="Calibri"/>
                <a:sym typeface="Calibri"/>
              </a:rPr>
              <a:t>) ?</a:t>
            </a:r>
            <a:endParaRPr/>
          </a:p>
          <a:p>
            <a:pPr indent="-177800" lvl="0" marL="457200" marR="0" rtl="0" algn="l">
              <a:lnSpc>
                <a:spcPct val="150000"/>
              </a:lnSpc>
              <a:spcBef>
                <a:spcPts val="0"/>
              </a:spcBef>
              <a:spcAft>
                <a:spcPts val="0"/>
              </a:spcAft>
              <a:buClr>
                <a:schemeClr val="dk1"/>
              </a:buClr>
              <a:buSzPts val="2800"/>
              <a:buFont typeface="Calibri"/>
              <a:buAutoNum type="alphaUcPeriod"/>
            </a:pPr>
            <a:r>
              <a:rPr b="0" i="0" lang="en-IN" sz="2800" u="none">
                <a:solidFill>
                  <a:schemeClr val="dk1"/>
                </a:solidFill>
                <a:latin typeface="Roboto"/>
                <a:ea typeface="Roboto"/>
                <a:cs typeface="Roboto"/>
                <a:sym typeface="Roboto"/>
              </a:rPr>
              <a:t>0</a:t>
            </a:r>
            <a:endParaRPr/>
          </a:p>
          <a:p>
            <a:pPr indent="-177800" lvl="0" marL="457200" marR="0" rtl="0" algn="l">
              <a:lnSpc>
                <a:spcPct val="150000"/>
              </a:lnSpc>
              <a:spcBef>
                <a:spcPts val="0"/>
              </a:spcBef>
              <a:spcAft>
                <a:spcPts val="0"/>
              </a:spcAft>
              <a:buClr>
                <a:schemeClr val="dk1"/>
              </a:buClr>
              <a:buSzPts val="2800"/>
              <a:buFont typeface="Calibri"/>
              <a:buAutoNum type="alphaUcPeriod"/>
            </a:pPr>
            <a:r>
              <a:rPr b="0" i="0" lang="en-IN" sz="2800" u="none">
                <a:solidFill>
                  <a:schemeClr val="dk1"/>
                </a:solidFill>
                <a:latin typeface="Roboto"/>
                <a:ea typeface="Roboto"/>
                <a:cs typeface="Roboto"/>
                <a:sym typeface="Roboto"/>
              </a:rPr>
              <a:t>4</a:t>
            </a:r>
            <a:endParaRPr/>
          </a:p>
          <a:p>
            <a:pPr indent="-177800" lvl="0" marL="457200" marR="0" rtl="0" algn="l">
              <a:lnSpc>
                <a:spcPct val="150000"/>
              </a:lnSpc>
              <a:spcBef>
                <a:spcPts val="0"/>
              </a:spcBef>
              <a:spcAft>
                <a:spcPts val="0"/>
              </a:spcAft>
              <a:buClr>
                <a:schemeClr val="dk1"/>
              </a:buClr>
              <a:buSzPts val="2800"/>
              <a:buFont typeface="Calibri"/>
              <a:buAutoNum type="alphaUcPeriod"/>
            </a:pPr>
            <a:r>
              <a:rPr b="0" i="0" lang="en-IN" sz="2800" u="none">
                <a:solidFill>
                  <a:schemeClr val="dk1"/>
                </a:solidFill>
                <a:latin typeface="Roboto"/>
                <a:ea typeface="Roboto"/>
                <a:cs typeface="Roboto"/>
                <a:sym typeface="Roboto"/>
              </a:rPr>
              <a:t>6</a:t>
            </a:r>
            <a:endParaRPr/>
          </a:p>
          <a:p>
            <a:pPr indent="-177800" lvl="0" marL="457200" marR="0" rtl="0" algn="l">
              <a:lnSpc>
                <a:spcPct val="150000"/>
              </a:lnSpc>
              <a:spcBef>
                <a:spcPts val="0"/>
              </a:spcBef>
              <a:spcAft>
                <a:spcPts val="0"/>
              </a:spcAft>
              <a:buClr>
                <a:schemeClr val="dk1"/>
              </a:buClr>
              <a:buSzPts val="2800"/>
              <a:buFont typeface="Calibri"/>
              <a:buAutoNum type="alphaUcPeriod"/>
            </a:pPr>
            <a:r>
              <a:rPr b="0" i="0" lang="en-IN" sz="2800" u="none">
                <a:solidFill>
                  <a:schemeClr val="dk1"/>
                </a:solidFill>
                <a:latin typeface="Roboto"/>
                <a:ea typeface="Roboto"/>
                <a:cs typeface="Roboto"/>
                <a:sym typeface="Roboto"/>
              </a:rPr>
              <a:t>7</a:t>
            </a:r>
            <a:endParaRPr/>
          </a:p>
        </p:txBody>
      </p:sp>
      <p:pic>
        <p:nvPicPr>
          <p:cNvPr id="519" name="Google Shape;519;p33"/>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520" name="Google Shape;520;p33"/>
          <p:cNvPicPr preferRelativeResize="0"/>
          <p:nvPr/>
        </p:nvPicPr>
        <p:blipFill rotWithShape="1">
          <a:blip r:embed="rId4">
            <a:alphaModFix/>
          </a:blip>
          <a:srcRect b="0" l="0" r="0" t="0"/>
          <a:stretch/>
        </p:blipFill>
        <p:spPr>
          <a:xfrm>
            <a:off x="7759700" y="0"/>
            <a:ext cx="1114425" cy="11144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34"/>
          <p:cNvSpPr txBox="1"/>
          <p:nvPr/>
        </p:nvSpPr>
        <p:spPr>
          <a:xfrm>
            <a:off x="369887" y="1120775"/>
            <a:ext cx="8748712" cy="4616450"/>
          </a:xfrm>
          <a:prstGeom prst="rect">
            <a:avLst/>
          </a:prstGeom>
          <a:noFill/>
          <a:ln>
            <a:noFill/>
          </a:ln>
        </p:spPr>
        <p:txBody>
          <a:bodyPr anchorCtr="0" anchor="t" bIns="45700" lIns="91425" spcFirstLastPara="1" rIns="91425" wrap="square" tIns="45700">
            <a:spAutoFit/>
          </a:bodyPr>
          <a:lstStyle/>
          <a:p>
            <a:pPr indent="0" lvl="0" marL="114300" marR="0" rtl="0" algn="l">
              <a:lnSpc>
                <a:spcPct val="150000"/>
              </a:lnSpc>
              <a:spcBef>
                <a:spcPts val="0"/>
              </a:spcBef>
              <a:spcAft>
                <a:spcPts val="0"/>
              </a:spcAft>
              <a:buClr>
                <a:schemeClr val="dk1"/>
              </a:buClr>
              <a:buSzPts val="2800"/>
              <a:buFont typeface="Calibri"/>
              <a:buNone/>
            </a:pPr>
            <a:r>
              <a:rPr b="0" i="0" lang="en-IN" sz="2800" u="none">
                <a:solidFill>
                  <a:schemeClr val="dk1"/>
                </a:solidFill>
                <a:latin typeface="Calibri"/>
                <a:ea typeface="Calibri"/>
                <a:cs typeface="Calibri"/>
                <a:sym typeface="Calibri"/>
              </a:rPr>
              <a:t>Questions: What is the units digit of (6374)</a:t>
            </a:r>
            <a:r>
              <a:rPr b="0" baseline="30000" i="0" lang="en-IN" sz="2800" u="none">
                <a:solidFill>
                  <a:schemeClr val="dk1"/>
                </a:solidFill>
                <a:latin typeface="Calibri"/>
                <a:ea typeface="Calibri"/>
                <a:cs typeface="Calibri"/>
                <a:sym typeface="Calibri"/>
              </a:rPr>
              <a:t>1793</a:t>
            </a:r>
            <a:r>
              <a:rPr b="0" i="0" lang="en-IN" sz="2800" u="none">
                <a:solidFill>
                  <a:schemeClr val="dk1"/>
                </a:solidFill>
                <a:latin typeface="Calibri"/>
                <a:ea typeface="Calibri"/>
                <a:cs typeface="Calibri"/>
                <a:sym typeface="Calibri"/>
              </a:rPr>
              <a:t> x (625)</a:t>
            </a:r>
            <a:r>
              <a:rPr b="0" baseline="30000" i="0" lang="en-IN" sz="2800" u="none">
                <a:solidFill>
                  <a:schemeClr val="dk1"/>
                </a:solidFill>
                <a:latin typeface="Calibri"/>
                <a:ea typeface="Calibri"/>
                <a:cs typeface="Calibri"/>
                <a:sym typeface="Calibri"/>
              </a:rPr>
              <a:t>317</a:t>
            </a:r>
            <a:r>
              <a:rPr b="0" i="0" lang="en-IN" sz="2800" u="none">
                <a:solidFill>
                  <a:schemeClr val="dk1"/>
                </a:solidFill>
                <a:latin typeface="Calibri"/>
                <a:ea typeface="Calibri"/>
                <a:cs typeface="Calibri"/>
                <a:sym typeface="Calibri"/>
              </a:rPr>
              <a:t> x (341)</a:t>
            </a:r>
            <a:r>
              <a:rPr b="0" baseline="30000" i="0" lang="en-IN" sz="2800" u="none">
                <a:solidFill>
                  <a:schemeClr val="dk1"/>
                </a:solidFill>
                <a:latin typeface="Calibri"/>
                <a:ea typeface="Calibri"/>
                <a:cs typeface="Calibri"/>
                <a:sym typeface="Calibri"/>
              </a:rPr>
              <a:t>491     </a:t>
            </a:r>
            <a:r>
              <a:rPr b="0" i="0" lang="en-IN" sz="2800" u="none">
                <a:solidFill>
                  <a:schemeClr val="dk1"/>
                </a:solidFill>
                <a:latin typeface="Calibri"/>
                <a:ea typeface="Calibri"/>
                <a:cs typeface="Calibri"/>
                <a:sym typeface="Calibri"/>
              </a:rPr>
              <a:t> ?</a:t>
            </a:r>
            <a:r>
              <a:rPr b="0" baseline="30000" i="0" lang="en-IN" sz="2800" u="none">
                <a:solidFill>
                  <a:schemeClr val="dk1"/>
                </a:solidFill>
                <a:latin typeface="Calibri"/>
                <a:ea typeface="Calibri"/>
                <a:cs typeface="Calibri"/>
                <a:sym typeface="Calibri"/>
              </a:rPr>
              <a:t> </a:t>
            </a:r>
            <a:endParaRPr b="0" i="0" sz="2800" u="none">
              <a:solidFill>
                <a:schemeClr val="dk1"/>
              </a:solidFill>
              <a:latin typeface="Calibri"/>
              <a:ea typeface="Calibri"/>
              <a:cs typeface="Calibri"/>
              <a:sym typeface="Calibri"/>
            </a:endParaRPr>
          </a:p>
          <a:p>
            <a:pPr indent="-177800" lvl="0" marL="114300" marR="0" rtl="0" algn="l">
              <a:lnSpc>
                <a:spcPct val="150000"/>
              </a:lnSpc>
              <a:spcBef>
                <a:spcPts val="0"/>
              </a:spcBef>
              <a:spcAft>
                <a:spcPts val="0"/>
              </a:spcAft>
              <a:buClr>
                <a:schemeClr val="dk1"/>
              </a:buClr>
              <a:buSzPts val="2800"/>
              <a:buFont typeface="Calibri"/>
              <a:buAutoNum type="alphaUcPeriod"/>
            </a:pPr>
            <a:r>
              <a:rPr b="0" i="0" lang="en-IN" sz="2800" u="none">
                <a:solidFill>
                  <a:schemeClr val="dk1"/>
                </a:solidFill>
                <a:latin typeface="Calibri"/>
                <a:ea typeface="Calibri"/>
                <a:cs typeface="Calibri"/>
                <a:sym typeface="Calibri"/>
              </a:rPr>
              <a:t>0</a:t>
            </a:r>
            <a:endParaRPr/>
          </a:p>
          <a:p>
            <a:pPr indent="-177800" lvl="0" marL="114300" marR="0" rtl="0" algn="l">
              <a:lnSpc>
                <a:spcPct val="150000"/>
              </a:lnSpc>
              <a:spcBef>
                <a:spcPts val="0"/>
              </a:spcBef>
              <a:spcAft>
                <a:spcPts val="0"/>
              </a:spcAft>
              <a:buClr>
                <a:schemeClr val="dk1"/>
              </a:buClr>
              <a:buSzPts val="2800"/>
              <a:buFont typeface="Calibri"/>
              <a:buAutoNum type="alphaUcPeriod"/>
            </a:pPr>
            <a:r>
              <a:rPr b="0" i="0" lang="en-IN" sz="2800" u="none">
                <a:solidFill>
                  <a:schemeClr val="dk1"/>
                </a:solidFill>
                <a:latin typeface="Calibri"/>
                <a:ea typeface="Calibri"/>
                <a:cs typeface="Calibri"/>
                <a:sym typeface="Calibri"/>
              </a:rPr>
              <a:t>2</a:t>
            </a:r>
            <a:endParaRPr/>
          </a:p>
          <a:p>
            <a:pPr indent="-177800" lvl="0" marL="114300" marR="0" rtl="0" algn="l">
              <a:lnSpc>
                <a:spcPct val="150000"/>
              </a:lnSpc>
              <a:spcBef>
                <a:spcPts val="0"/>
              </a:spcBef>
              <a:spcAft>
                <a:spcPts val="0"/>
              </a:spcAft>
              <a:buClr>
                <a:schemeClr val="dk1"/>
              </a:buClr>
              <a:buSzPts val="2800"/>
              <a:buFont typeface="Calibri"/>
              <a:buAutoNum type="alphaUcPeriod"/>
            </a:pPr>
            <a:r>
              <a:rPr b="0" i="0" lang="en-IN" sz="2800" u="none">
                <a:solidFill>
                  <a:schemeClr val="dk1"/>
                </a:solidFill>
                <a:latin typeface="Calibri"/>
                <a:ea typeface="Calibri"/>
                <a:cs typeface="Calibri"/>
                <a:sym typeface="Calibri"/>
              </a:rPr>
              <a:t>3</a:t>
            </a:r>
            <a:endParaRPr/>
          </a:p>
          <a:p>
            <a:pPr indent="-177800" lvl="0" marL="114300" marR="0" rtl="0" algn="l">
              <a:lnSpc>
                <a:spcPct val="150000"/>
              </a:lnSpc>
              <a:spcBef>
                <a:spcPts val="0"/>
              </a:spcBef>
              <a:spcAft>
                <a:spcPts val="0"/>
              </a:spcAft>
              <a:buClr>
                <a:schemeClr val="dk1"/>
              </a:buClr>
              <a:buSzPts val="2800"/>
              <a:buFont typeface="Calibri"/>
              <a:buAutoNum type="alphaUcPeriod"/>
            </a:pPr>
            <a:r>
              <a:rPr b="0" i="0" lang="en-IN" sz="2800" u="none">
                <a:solidFill>
                  <a:schemeClr val="dk1"/>
                </a:solidFill>
                <a:latin typeface="Calibri"/>
                <a:ea typeface="Calibri"/>
                <a:cs typeface="Calibri"/>
                <a:sym typeface="Calibri"/>
              </a:rPr>
              <a:t>5</a:t>
            </a:r>
            <a:endParaRPr/>
          </a:p>
          <a:p>
            <a:pPr indent="0" lvl="0" marL="0" marR="0" rtl="0" algn="l">
              <a:lnSpc>
                <a:spcPct val="100000"/>
              </a:lnSpc>
              <a:spcBef>
                <a:spcPts val="0"/>
              </a:spcBef>
              <a:spcAft>
                <a:spcPts val="0"/>
              </a:spcAft>
              <a:buNone/>
            </a:pPr>
            <a:r>
              <a:t/>
            </a:r>
            <a:endParaRPr b="0" i="0" sz="2800" u="none">
              <a:solidFill>
                <a:schemeClr val="dk1"/>
              </a:solidFill>
              <a:latin typeface="Calibri"/>
              <a:ea typeface="Calibri"/>
              <a:cs typeface="Calibri"/>
              <a:sym typeface="Calibri"/>
            </a:endParaRPr>
          </a:p>
        </p:txBody>
      </p:sp>
      <p:pic>
        <p:nvPicPr>
          <p:cNvPr id="527" name="Google Shape;527;p34"/>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528" name="Google Shape;528;p34"/>
          <p:cNvPicPr preferRelativeResize="0"/>
          <p:nvPr/>
        </p:nvPicPr>
        <p:blipFill rotWithShape="1">
          <a:blip r:embed="rId4">
            <a:alphaModFix/>
          </a:blip>
          <a:srcRect b="0" l="0" r="0" t="0"/>
          <a:stretch/>
        </p:blipFill>
        <p:spPr>
          <a:xfrm>
            <a:off x="7308850" y="11112"/>
            <a:ext cx="1112837" cy="11144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g3785ec1f457_0_269"/>
          <p:cNvSpPr txBox="1"/>
          <p:nvPr>
            <p:ph type="title"/>
          </p:nvPr>
        </p:nvSpPr>
        <p:spPr>
          <a:xfrm>
            <a:off x="316819" y="1014050"/>
            <a:ext cx="8528400" cy="1576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IN" sz="3200">
                <a:latin typeface="Calibri"/>
                <a:ea typeface="Calibri"/>
                <a:cs typeface="Calibri"/>
                <a:sym typeface="Calibri"/>
              </a:rPr>
              <a:t>Ensure attainment of LOs in alignment to the learning activities:</a:t>
            </a:r>
            <a:r>
              <a:rPr b="1" lang="en-IN" sz="3200">
                <a:solidFill>
                  <a:srgbClr val="FFFFFF"/>
                </a:solidFill>
                <a:latin typeface="Calibri"/>
                <a:ea typeface="Calibri"/>
                <a:cs typeface="Calibri"/>
                <a:sym typeface="Calibri"/>
              </a:rPr>
              <a:t> </a:t>
            </a:r>
            <a:r>
              <a:rPr b="1" lang="en-IN" sz="4000">
                <a:solidFill>
                  <a:srgbClr val="FFFFFF"/>
                </a:solidFill>
                <a:latin typeface="Arial"/>
                <a:ea typeface="Arial"/>
                <a:cs typeface="Arial"/>
                <a:sym typeface="Arial"/>
              </a:rPr>
              <a:t>outcomes (1-2)</a:t>
            </a:r>
            <a:endParaRPr/>
          </a:p>
        </p:txBody>
      </p:sp>
      <p:grpSp>
        <p:nvGrpSpPr>
          <p:cNvPr id="534" name="Google Shape;534;g3785ec1f457_0_269"/>
          <p:cNvGrpSpPr/>
          <p:nvPr/>
        </p:nvGrpSpPr>
        <p:grpSpPr>
          <a:xfrm>
            <a:off x="474064" y="2228052"/>
            <a:ext cx="8195831" cy="3689372"/>
            <a:chOff x="0" y="0"/>
            <a:chExt cx="10927774" cy="3689372"/>
          </a:xfrm>
        </p:grpSpPr>
        <p:sp>
          <p:nvSpPr>
            <p:cNvPr id="535" name="Google Shape;535;g3785ec1f457_0_269"/>
            <p:cNvSpPr/>
            <p:nvPr/>
          </p:nvSpPr>
          <p:spPr>
            <a:xfrm>
              <a:off x="0" y="0"/>
              <a:ext cx="9288600" cy="1660200"/>
            </a:xfrm>
            <a:prstGeom prst="roundRect">
              <a:avLst>
                <a:gd fmla="val 10000" name="adj"/>
              </a:avLst>
            </a:prstGeom>
            <a:solidFill>
              <a:srgbClr val="E97131"/>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g3785ec1f457_0_269"/>
            <p:cNvSpPr txBox="1"/>
            <p:nvPr/>
          </p:nvSpPr>
          <p:spPr>
            <a:xfrm>
              <a:off x="48627" y="48627"/>
              <a:ext cx="7572600" cy="1563000"/>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alibri"/>
                <a:buNone/>
              </a:pPr>
              <a:r>
                <a:rPr lang="en-IN" sz="3100">
                  <a:solidFill>
                    <a:schemeClr val="lt1"/>
                  </a:solidFill>
                  <a:latin typeface="Calibri"/>
                  <a:ea typeface="Calibri"/>
                  <a:cs typeface="Calibri"/>
                  <a:sym typeface="Calibri"/>
                </a:rPr>
                <a:t>Outcome 1: Students are able to solve remainder problems using basic concepts.</a:t>
              </a:r>
              <a:endParaRPr sz="3100">
                <a:solidFill>
                  <a:schemeClr val="lt1"/>
                </a:solidFill>
                <a:latin typeface="Calibri"/>
                <a:ea typeface="Calibri"/>
                <a:cs typeface="Calibri"/>
                <a:sym typeface="Calibri"/>
              </a:endParaRPr>
            </a:p>
          </p:txBody>
        </p:sp>
        <p:sp>
          <p:nvSpPr>
            <p:cNvPr id="537" name="Google Shape;537;g3785ec1f457_0_269"/>
            <p:cNvSpPr/>
            <p:nvPr/>
          </p:nvSpPr>
          <p:spPr>
            <a:xfrm>
              <a:off x="1639174" y="2029172"/>
              <a:ext cx="9288600" cy="1660200"/>
            </a:xfrm>
            <a:prstGeom prst="roundRect">
              <a:avLst>
                <a:gd fmla="val 10000" name="adj"/>
              </a:avLst>
            </a:prstGeom>
            <a:solidFill>
              <a:srgbClr val="186923"/>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g3785ec1f457_0_269"/>
            <p:cNvSpPr txBox="1"/>
            <p:nvPr/>
          </p:nvSpPr>
          <p:spPr>
            <a:xfrm>
              <a:off x="1687818" y="2077798"/>
              <a:ext cx="7600800" cy="1563000"/>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alibri"/>
                <a:buNone/>
              </a:pPr>
              <a:r>
                <a:rPr lang="en-IN" sz="3100">
                  <a:solidFill>
                    <a:schemeClr val="lt1"/>
                  </a:solidFill>
                  <a:latin typeface="Calibri"/>
                  <a:ea typeface="Calibri"/>
                  <a:cs typeface="Calibri"/>
                  <a:sym typeface="Calibri"/>
                </a:rPr>
                <a:t>Outcome 2: Students can apply remainder and unit digit concepts in competitive exam questions.</a:t>
              </a:r>
              <a:endParaRPr sz="3100">
                <a:solidFill>
                  <a:schemeClr val="lt1"/>
                </a:solidFill>
                <a:latin typeface="Calibri"/>
                <a:ea typeface="Calibri"/>
                <a:cs typeface="Calibri"/>
                <a:sym typeface="Calibri"/>
              </a:endParaRPr>
            </a:p>
          </p:txBody>
        </p:sp>
        <p:sp>
          <p:nvSpPr>
            <p:cNvPr id="539" name="Google Shape;539;g3785ec1f457_0_269"/>
            <p:cNvSpPr/>
            <p:nvPr/>
          </p:nvSpPr>
          <p:spPr>
            <a:xfrm>
              <a:off x="8209503" y="1305127"/>
              <a:ext cx="1079100" cy="1079100"/>
            </a:xfrm>
            <a:prstGeom prst="downArrow">
              <a:avLst>
                <a:gd fmla="val 55000" name="adj1"/>
                <a:gd fmla="val 45000" name="adj2"/>
              </a:avLst>
            </a:prstGeom>
            <a:solidFill>
              <a:srgbClr val="F6D4CC">
                <a:alpha val="89800"/>
              </a:srgbClr>
            </a:solidFill>
            <a:ln cap="flat" cmpd="sng" w="19050">
              <a:solidFill>
                <a:srgbClr val="F6D4CC">
                  <a:alpha val="898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g3785ec1f457_0_269"/>
            <p:cNvSpPr txBox="1"/>
            <p:nvPr/>
          </p:nvSpPr>
          <p:spPr>
            <a:xfrm>
              <a:off x="8452312" y="1305127"/>
              <a:ext cx="593400" cy="8121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3600"/>
                <a:buFont typeface="Arial"/>
                <a:buNone/>
              </a:pPr>
              <a:r>
                <a:t/>
              </a:r>
              <a:endParaRPr sz="3600">
                <a:solidFill>
                  <a:schemeClr val="dk1"/>
                </a:solidFill>
                <a:latin typeface="Arial"/>
                <a:ea typeface="Arial"/>
                <a:cs typeface="Arial"/>
                <a:sym typeface="Arial"/>
              </a:endParaRPr>
            </a:p>
          </p:txBody>
        </p:sp>
      </p:grpSp>
      <p:pic>
        <p:nvPicPr>
          <p:cNvPr descr="A blue circle with text and words&#10;&#10;Description automatically generated" id="541" name="Google Shape;541;g3785ec1f457_0_269"/>
          <p:cNvPicPr preferRelativeResize="0"/>
          <p:nvPr/>
        </p:nvPicPr>
        <p:blipFill rotWithShape="1">
          <a:blip r:embed="rId3">
            <a:alphaModFix/>
          </a:blip>
          <a:srcRect b="0" l="0" r="0" t="0"/>
          <a:stretch/>
        </p:blipFill>
        <p:spPr>
          <a:xfrm>
            <a:off x="8068925" y="176754"/>
            <a:ext cx="656049" cy="656049"/>
          </a:xfrm>
          <a:prstGeom prst="rect">
            <a:avLst/>
          </a:prstGeom>
          <a:noFill/>
          <a:ln>
            <a:noFill/>
          </a:ln>
        </p:spPr>
      </p:pic>
      <p:pic>
        <p:nvPicPr>
          <p:cNvPr id="542" name="Google Shape;542;g3785ec1f457_0_269"/>
          <p:cNvPicPr preferRelativeResize="0"/>
          <p:nvPr/>
        </p:nvPicPr>
        <p:blipFill rotWithShape="1">
          <a:blip r:embed="rId4">
            <a:alphaModFix/>
          </a:blip>
          <a:srcRect b="0" l="0" r="0" t="0"/>
          <a:stretch/>
        </p:blipFill>
        <p:spPr>
          <a:xfrm>
            <a:off x="78699" y="114202"/>
            <a:ext cx="2846725" cy="55517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g3785ec1f457_0_282"/>
          <p:cNvSpPr txBox="1"/>
          <p:nvPr>
            <p:ph type="title"/>
          </p:nvPr>
        </p:nvSpPr>
        <p:spPr>
          <a:xfrm>
            <a:off x="628650" y="1500875"/>
            <a:ext cx="78867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Georgia"/>
              <a:buNone/>
            </a:pPr>
            <a:r>
              <a:rPr lang="en-IN" sz="5400">
                <a:latin typeface="Georgia"/>
                <a:ea typeface="Georgia"/>
                <a:cs typeface="Georgia"/>
                <a:sym typeface="Georgia"/>
              </a:rPr>
              <a:t>Information about the next lesson</a:t>
            </a:r>
            <a:endParaRPr sz="2000">
              <a:latin typeface="Georgia"/>
              <a:ea typeface="Georgia"/>
              <a:cs typeface="Georgia"/>
              <a:sym typeface="Georgia"/>
            </a:endParaRPr>
          </a:p>
        </p:txBody>
      </p:sp>
      <p:pic>
        <p:nvPicPr>
          <p:cNvPr descr="A blue circle with text and words&#10;&#10;Description automatically generated" id="548" name="Google Shape;548;g3785ec1f457_0_282"/>
          <p:cNvPicPr preferRelativeResize="0"/>
          <p:nvPr/>
        </p:nvPicPr>
        <p:blipFill rotWithShape="1">
          <a:blip r:embed="rId3">
            <a:alphaModFix/>
          </a:blip>
          <a:srcRect b="0" l="0" r="0" t="0"/>
          <a:stretch/>
        </p:blipFill>
        <p:spPr>
          <a:xfrm>
            <a:off x="8068925" y="176754"/>
            <a:ext cx="656049" cy="656049"/>
          </a:xfrm>
          <a:prstGeom prst="rect">
            <a:avLst/>
          </a:prstGeom>
          <a:noFill/>
          <a:ln>
            <a:noFill/>
          </a:ln>
        </p:spPr>
      </p:pic>
      <p:pic>
        <p:nvPicPr>
          <p:cNvPr id="549" name="Google Shape;549;g3785ec1f457_0_282"/>
          <p:cNvPicPr preferRelativeResize="0"/>
          <p:nvPr/>
        </p:nvPicPr>
        <p:blipFill rotWithShape="1">
          <a:blip r:embed="rId4">
            <a:alphaModFix/>
          </a:blip>
          <a:srcRect b="0" l="0" r="0" t="0"/>
          <a:stretch/>
        </p:blipFill>
        <p:spPr>
          <a:xfrm>
            <a:off x="78699" y="114202"/>
            <a:ext cx="2846725" cy="55517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53" name="Shape 553"/>
        <p:cNvGrpSpPr/>
        <p:nvPr/>
      </p:nvGrpSpPr>
      <p:grpSpPr>
        <a:xfrm>
          <a:off x="0" y="0"/>
          <a:ext cx="0" cy="0"/>
          <a:chOff x="0" y="0"/>
          <a:chExt cx="0" cy="0"/>
        </a:xfrm>
      </p:grpSpPr>
      <p:sp>
        <p:nvSpPr>
          <p:cNvPr id="554" name="Google Shape;554;g3785ec1f457_0_288"/>
          <p:cNvSpPr txBox="1"/>
          <p:nvPr>
            <p:ph type="title"/>
          </p:nvPr>
        </p:nvSpPr>
        <p:spPr>
          <a:xfrm>
            <a:off x="555691" y="1424837"/>
            <a:ext cx="7690500" cy="1297200"/>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90000"/>
              </a:lnSpc>
              <a:spcBef>
                <a:spcPts val="0"/>
              </a:spcBef>
              <a:spcAft>
                <a:spcPts val="0"/>
              </a:spcAft>
              <a:buClr>
                <a:schemeClr val="dk2"/>
              </a:buClr>
              <a:buSzPct val="100000"/>
              <a:buFont typeface="Calibri"/>
              <a:buNone/>
            </a:pPr>
            <a:r>
              <a:rPr b="1" lang="en-IN" sz="4800">
                <a:solidFill>
                  <a:schemeClr val="dk2"/>
                </a:solidFill>
                <a:latin typeface="Calibri"/>
                <a:ea typeface="Calibri"/>
                <a:cs typeface="Calibri"/>
                <a:sym typeface="Calibri"/>
              </a:rPr>
              <a:t>Review and Reflection from students</a:t>
            </a:r>
            <a:endParaRPr/>
          </a:p>
        </p:txBody>
      </p:sp>
      <p:pic>
        <p:nvPicPr>
          <p:cNvPr descr="A blue circle with text and words&#10;&#10;Description automatically generated" id="555" name="Google Shape;555;g3785ec1f457_0_288"/>
          <p:cNvPicPr preferRelativeResize="0"/>
          <p:nvPr/>
        </p:nvPicPr>
        <p:blipFill rotWithShape="1">
          <a:blip r:embed="rId3">
            <a:alphaModFix/>
          </a:blip>
          <a:srcRect b="0" l="0" r="0" t="0"/>
          <a:stretch/>
        </p:blipFill>
        <p:spPr>
          <a:xfrm>
            <a:off x="8068925" y="176754"/>
            <a:ext cx="656049" cy="656049"/>
          </a:xfrm>
          <a:prstGeom prst="rect">
            <a:avLst/>
          </a:prstGeom>
          <a:noFill/>
          <a:ln>
            <a:noFill/>
          </a:ln>
        </p:spPr>
      </p:pic>
      <p:pic>
        <p:nvPicPr>
          <p:cNvPr id="556" name="Google Shape;556;g3785ec1f457_0_288"/>
          <p:cNvPicPr preferRelativeResize="0"/>
          <p:nvPr/>
        </p:nvPicPr>
        <p:blipFill rotWithShape="1">
          <a:blip r:embed="rId4">
            <a:alphaModFix/>
          </a:blip>
          <a:srcRect b="0" l="0" r="0" t="0"/>
          <a:stretch/>
        </p:blipFill>
        <p:spPr>
          <a:xfrm>
            <a:off x="78699" y="114202"/>
            <a:ext cx="2846725" cy="55517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
          <p:cNvSpPr txBox="1"/>
          <p:nvPr/>
        </p:nvSpPr>
        <p:spPr>
          <a:xfrm>
            <a:off x="161925" y="1125525"/>
            <a:ext cx="8820300" cy="37866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2400"/>
              <a:buFont typeface="Book Antiqua"/>
              <a:buNone/>
            </a:pPr>
            <a:r>
              <a:rPr b="1" i="0" lang="en-IN" sz="2400" u="none">
                <a:solidFill>
                  <a:schemeClr val="dk1"/>
                </a:solidFill>
                <a:latin typeface="Book Antiqua"/>
                <a:ea typeface="Book Antiqua"/>
                <a:cs typeface="Book Antiqua"/>
                <a:sym typeface="Book Antiqua"/>
              </a:rPr>
              <a:t>Question:</a:t>
            </a:r>
            <a:r>
              <a:rPr b="0" i="0" lang="en-IN" sz="2400" u="none">
                <a:solidFill>
                  <a:schemeClr val="dk1"/>
                </a:solidFill>
                <a:latin typeface="Book Antiqua"/>
                <a:ea typeface="Book Antiqua"/>
                <a:cs typeface="Book Antiqua"/>
                <a:sym typeface="Book Antiqua"/>
              </a:rPr>
              <a:t> In a division process the divisor is 5 times of the quotient and the remainder is 3 times of the quotient. If the remainder is 15</a:t>
            </a:r>
            <a:r>
              <a:rPr lang="en-IN" sz="2400">
                <a:solidFill>
                  <a:schemeClr val="dk1"/>
                </a:solidFill>
                <a:latin typeface="Book Antiqua"/>
                <a:ea typeface="Book Antiqua"/>
                <a:cs typeface="Book Antiqua"/>
                <a:sym typeface="Book Antiqua"/>
              </a:rPr>
              <a:t>, f</a:t>
            </a:r>
            <a:r>
              <a:rPr b="0" i="0" lang="en-IN" sz="2400" u="none">
                <a:solidFill>
                  <a:schemeClr val="dk1"/>
                </a:solidFill>
                <a:latin typeface="Book Antiqua"/>
                <a:ea typeface="Book Antiqua"/>
                <a:cs typeface="Book Antiqua"/>
                <a:sym typeface="Book Antiqua"/>
              </a:rPr>
              <a:t>ind the dividend.</a:t>
            </a:r>
            <a:endParaRPr/>
          </a:p>
          <a:p>
            <a:pPr indent="0" lvl="0" marL="0" marR="0" rtl="0" algn="just">
              <a:lnSpc>
                <a:spcPct val="150000"/>
              </a:lnSpc>
              <a:spcBef>
                <a:spcPts val="0"/>
              </a:spcBef>
              <a:spcAft>
                <a:spcPts val="0"/>
              </a:spcAft>
              <a:buClr>
                <a:schemeClr val="dk1"/>
              </a:buClr>
              <a:buSzPts val="2400"/>
              <a:buFont typeface="Book Antiqua"/>
              <a:buNone/>
            </a:pPr>
            <a:r>
              <a:rPr b="0" i="0" lang="en-IN" sz="2400" u="none">
                <a:solidFill>
                  <a:schemeClr val="dk1"/>
                </a:solidFill>
                <a:latin typeface="Book Antiqua"/>
                <a:ea typeface="Book Antiqua"/>
                <a:cs typeface="Book Antiqua"/>
                <a:sym typeface="Book Antiqua"/>
              </a:rPr>
              <a:t>[A] 140</a:t>
            </a:r>
            <a:endParaRPr/>
          </a:p>
          <a:p>
            <a:pPr indent="0" lvl="0" marL="0" marR="0" rtl="0" algn="just">
              <a:lnSpc>
                <a:spcPct val="150000"/>
              </a:lnSpc>
              <a:spcBef>
                <a:spcPts val="0"/>
              </a:spcBef>
              <a:spcAft>
                <a:spcPts val="0"/>
              </a:spcAft>
              <a:buClr>
                <a:schemeClr val="dk1"/>
              </a:buClr>
              <a:buSzPts val="2400"/>
              <a:buFont typeface="Book Antiqua"/>
              <a:buNone/>
            </a:pPr>
            <a:r>
              <a:rPr b="0" i="0" lang="en-IN" sz="2400" u="none">
                <a:solidFill>
                  <a:schemeClr val="dk1"/>
                </a:solidFill>
                <a:latin typeface="Book Antiqua"/>
                <a:ea typeface="Book Antiqua"/>
                <a:cs typeface="Book Antiqua"/>
                <a:sym typeface="Book Antiqua"/>
              </a:rPr>
              <a:t>[B] 150</a:t>
            </a:r>
            <a:endParaRPr/>
          </a:p>
          <a:p>
            <a:pPr indent="0" lvl="0" marL="0" marR="0" rtl="0" algn="just">
              <a:lnSpc>
                <a:spcPct val="150000"/>
              </a:lnSpc>
              <a:spcBef>
                <a:spcPts val="0"/>
              </a:spcBef>
              <a:spcAft>
                <a:spcPts val="0"/>
              </a:spcAft>
              <a:buClr>
                <a:schemeClr val="dk1"/>
              </a:buClr>
              <a:buSzPts val="2400"/>
              <a:buFont typeface="Book Antiqua"/>
              <a:buNone/>
            </a:pPr>
            <a:r>
              <a:rPr b="0" i="0" lang="en-IN" sz="2400" u="none">
                <a:solidFill>
                  <a:schemeClr val="dk1"/>
                </a:solidFill>
                <a:latin typeface="Book Antiqua"/>
                <a:ea typeface="Book Antiqua"/>
                <a:cs typeface="Book Antiqua"/>
                <a:sym typeface="Book Antiqua"/>
              </a:rPr>
              <a:t>[C] 170</a:t>
            </a:r>
            <a:endParaRPr/>
          </a:p>
          <a:p>
            <a:pPr indent="0" lvl="0" marL="0" marR="0" rtl="0" algn="just">
              <a:lnSpc>
                <a:spcPct val="150000"/>
              </a:lnSpc>
              <a:spcBef>
                <a:spcPts val="0"/>
              </a:spcBef>
              <a:spcAft>
                <a:spcPts val="0"/>
              </a:spcAft>
              <a:buClr>
                <a:schemeClr val="dk1"/>
              </a:buClr>
              <a:buSzPts val="2400"/>
              <a:buFont typeface="Book Antiqua"/>
              <a:buNone/>
            </a:pPr>
            <a:r>
              <a:rPr b="0" i="0" lang="en-IN" sz="2400" u="none">
                <a:solidFill>
                  <a:schemeClr val="dk1"/>
                </a:solidFill>
                <a:latin typeface="Book Antiqua"/>
                <a:ea typeface="Book Antiqua"/>
                <a:cs typeface="Book Antiqua"/>
                <a:sym typeface="Book Antiqua"/>
              </a:rPr>
              <a:t>[D] 190</a:t>
            </a:r>
            <a:endParaRPr/>
          </a:p>
        </p:txBody>
      </p:sp>
      <p:pic>
        <p:nvPicPr>
          <p:cNvPr id="274" name="Google Shape;274;p2"/>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275" name="Google Shape;275;p2"/>
          <p:cNvPicPr preferRelativeResize="0"/>
          <p:nvPr/>
        </p:nvPicPr>
        <p:blipFill rotWithShape="1">
          <a:blip r:embed="rId4">
            <a:alphaModFix/>
          </a:blip>
          <a:srcRect b="0" l="0" r="0" t="0"/>
          <a:stretch/>
        </p:blipFill>
        <p:spPr>
          <a:xfrm>
            <a:off x="7308850" y="11112"/>
            <a:ext cx="1112837" cy="11144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pic>
        <p:nvPicPr>
          <p:cNvPr id="561" name="Google Shape;561;p35"/>
          <p:cNvPicPr preferRelativeResize="0"/>
          <p:nvPr/>
        </p:nvPicPr>
        <p:blipFill rotWithShape="1">
          <a:blip r:embed="rId3">
            <a:alphaModFix/>
          </a:blip>
          <a:srcRect b="9288" l="0" r="0" t="0"/>
          <a:stretch/>
        </p:blipFill>
        <p:spPr>
          <a:xfrm>
            <a:off x="0" y="1268412"/>
            <a:ext cx="9355137" cy="4732337"/>
          </a:xfrm>
          <a:prstGeom prst="rect">
            <a:avLst/>
          </a:prstGeom>
          <a:noFill/>
          <a:ln>
            <a:noFill/>
          </a:ln>
        </p:spPr>
      </p:pic>
      <p:sp>
        <p:nvSpPr>
          <p:cNvPr id="562" name="Google Shape;562;p35"/>
          <p:cNvSpPr txBox="1"/>
          <p:nvPr/>
        </p:nvSpPr>
        <p:spPr>
          <a:xfrm>
            <a:off x="2862262" y="2178050"/>
            <a:ext cx="3400425" cy="3000375"/>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000"/>
              <a:buFont typeface="Roboto"/>
              <a:buNone/>
            </a:pPr>
            <a:r>
              <a:rPr b="0" i="0" lang="en-IN" sz="4000" u="none">
                <a:solidFill>
                  <a:srgbClr val="000000"/>
                </a:solidFill>
                <a:latin typeface="Roboto"/>
                <a:ea typeface="Roboto"/>
                <a:cs typeface="Roboto"/>
                <a:sym typeface="Roboto"/>
              </a:rPr>
              <a:t>THANK YOU</a:t>
            </a:r>
            <a:endParaRPr/>
          </a:p>
        </p:txBody>
      </p:sp>
      <p:pic>
        <p:nvPicPr>
          <p:cNvPr id="563" name="Google Shape;563;p35"/>
          <p:cNvPicPr preferRelativeResize="0"/>
          <p:nvPr/>
        </p:nvPicPr>
        <p:blipFill rotWithShape="1">
          <a:blip r:embed="rId4">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564" name="Google Shape;564;p35"/>
          <p:cNvPicPr preferRelativeResize="0"/>
          <p:nvPr/>
        </p:nvPicPr>
        <p:blipFill rotWithShape="1">
          <a:blip r:embed="rId5">
            <a:alphaModFix/>
          </a:blip>
          <a:srcRect b="0" l="0" r="0" t="0"/>
          <a:stretch/>
        </p:blipFill>
        <p:spPr>
          <a:xfrm>
            <a:off x="7308850" y="11112"/>
            <a:ext cx="1112837" cy="1114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
          <p:cNvSpPr txBox="1"/>
          <p:nvPr/>
        </p:nvSpPr>
        <p:spPr>
          <a:xfrm>
            <a:off x="161925" y="1305850"/>
            <a:ext cx="8820300" cy="37866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Clr>
                <a:schemeClr val="dk1"/>
              </a:buClr>
              <a:buSzPts val="2400"/>
              <a:buFont typeface="Book Antiqua"/>
              <a:buNone/>
            </a:pPr>
            <a:r>
              <a:rPr b="1" i="0" lang="en-IN" sz="2400" u="none">
                <a:solidFill>
                  <a:schemeClr val="dk1"/>
                </a:solidFill>
                <a:latin typeface="Book Antiqua"/>
                <a:ea typeface="Book Antiqua"/>
                <a:cs typeface="Book Antiqua"/>
                <a:sym typeface="Book Antiqua"/>
              </a:rPr>
              <a:t>Question:</a:t>
            </a:r>
            <a:r>
              <a:rPr b="0" i="0" lang="en-IN" sz="2400" u="none">
                <a:solidFill>
                  <a:schemeClr val="dk1"/>
                </a:solidFill>
                <a:latin typeface="Book Antiqua"/>
                <a:ea typeface="Book Antiqua"/>
                <a:cs typeface="Book Antiqua"/>
                <a:sym typeface="Book Antiqua"/>
              </a:rPr>
              <a:t> When a number is divided by 102 leaves </a:t>
            </a:r>
            <a:r>
              <a:rPr lang="en-IN" sz="2400">
                <a:solidFill>
                  <a:schemeClr val="dk1"/>
                </a:solidFill>
                <a:latin typeface="Book Antiqua"/>
                <a:ea typeface="Book Antiqua"/>
                <a:cs typeface="Book Antiqua"/>
                <a:sym typeface="Book Antiqua"/>
              </a:rPr>
              <a:t>87 as</a:t>
            </a:r>
            <a:r>
              <a:rPr b="0" i="0" lang="en-IN" sz="2400" u="none">
                <a:solidFill>
                  <a:schemeClr val="dk1"/>
                </a:solidFill>
                <a:latin typeface="Book Antiqua"/>
                <a:ea typeface="Book Antiqua"/>
                <a:cs typeface="Book Antiqua"/>
                <a:sym typeface="Book Antiqua"/>
              </a:rPr>
              <a:t> remainder. If the same n</a:t>
            </a:r>
            <a:r>
              <a:rPr lang="en-IN" sz="2400">
                <a:solidFill>
                  <a:schemeClr val="dk1"/>
                </a:solidFill>
                <a:latin typeface="Book Antiqua"/>
                <a:ea typeface="Book Antiqua"/>
                <a:cs typeface="Book Antiqua"/>
                <a:sym typeface="Book Antiqua"/>
              </a:rPr>
              <a:t>umber</a:t>
            </a:r>
            <a:r>
              <a:rPr b="0" i="0" lang="en-IN" sz="2400" u="none">
                <a:solidFill>
                  <a:schemeClr val="dk1"/>
                </a:solidFill>
                <a:latin typeface="Book Antiqua"/>
                <a:ea typeface="Book Antiqua"/>
                <a:cs typeface="Book Antiqua"/>
                <a:sym typeface="Book Antiqua"/>
              </a:rPr>
              <a:t> is divided by 17</a:t>
            </a:r>
            <a:r>
              <a:rPr lang="en-IN" sz="2400">
                <a:solidFill>
                  <a:schemeClr val="dk1"/>
                </a:solidFill>
                <a:latin typeface="Book Antiqua"/>
                <a:ea typeface="Book Antiqua"/>
                <a:cs typeface="Book Antiqua"/>
                <a:sym typeface="Book Antiqua"/>
              </a:rPr>
              <a:t>, f</a:t>
            </a:r>
            <a:r>
              <a:rPr b="0" i="0" lang="en-IN" sz="2400" u="none">
                <a:solidFill>
                  <a:schemeClr val="dk1"/>
                </a:solidFill>
                <a:latin typeface="Book Antiqua"/>
                <a:ea typeface="Book Antiqua"/>
                <a:cs typeface="Book Antiqua"/>
                <a:sym typeface="Book Antiqua"/>
              </a:rPr>
              <a:t>ind the remainder. </a:t>
            </a:r>
            <a:endParaRPr/>
          </a:p>
          <a:p>
            <a:pPr indent="0" lvl="0" marL="0" marR="0" rtl="0" algn="just">
              <a:lnSpc>
                <a:spcPct val="150000"/>
              </a:lnSpc>
              <a:spcBef>
                <a:spcPts val="0"/>
              </a:spcBef>
              <a:spcAft>
                <a:spcPts val="0"/>
              </a:spcAft>
              <a:buClr>
                <a:schemeClr val="dk1"/>
              </a:buClr>
              <a:buSzPts val="2400"/>
              <a:buFont typeface="Book Antiqua"/>
              <a:buNone/>
            </a:pPr>
            <a:r>
              <a:rPr b="0" i="0" lang="en-IN" sz="2400" u="none">
                <a:solidFill>
                  <a:schemeClr val="dk1"/>
                </a:solidFill>
                <a:latin typeface="Book Antiqua"/>
                <a:ea typeface="Book Antiqua"/>
                <a:cs typeface="Book Antiqua"/>
                <a:sym typeface="Book Antiqua"/>
              </a:rPr>
              <a:t>[A] 1</a:t>
            </a:r>
            <a:endParaRPr/>
          </a:p>
          <a:p>
            <a:pPr indent="0" lvl="0" marL="0" marR="0" rtl="0" algn="just">
              <a:lnSpc>
                <a:spcPct val="150000"/>
              </a:lnSpc>
              <a:spcBef>
                <a:spcPts val="0"/>
              </a:spcBef>
              <a:spcAft>
                <a:spcPts val="0"/>
              </a:spcAft>
              <a:buClr>
                <a:schemeClr val="dk1"/>
              </a:buClr>
              <a:buSzPts val="2400"/>
              <a:buFont typeface="Book Antiqua"/>
              <a:buNone/>
            </a:pPr>
            <a:r>
              <a:rPr b="0" i="0" lang="en-IN" sz="2400" u="none">
                <a:solidFill>
                  <a:schemeClr val="dk1"/>
                </a:solidFill>
                <a:latin typeface="Book Antiqua"/>
                <a:ea typeface="Book Antiqua"/>
                <a:cs typeface="Book Antiqua"/>
                <a:sym typeface="Book Antiqua"/>
              </a:rPr>
              <a:t>[B] 5</a:t>
            </a:r>
            <a:endParaRPr/>
          </a:p>
          <a:p>
            <a:pPr indent="0" lvl="0" marL="0" marR="0" rtl="0" algn="just">
              <a:lnSpc>
                <a:spcPct val="150000"/>
              </a:lnSpc>
              <a:spcBef>
                <a:spcPts val="0"/>
              </a:spcBef>
              <a:spcAft>
                <a:spcPts val="0"/>
              </a:spcAft>
              <a:buClr>
                <a:schemeClr val="dk1"/>
              </a:buClr>
              <a:buSzPts val="2400"/>
              <a:buFont typeface="Book Antiqua"/>
              <a:buNone/>
            </a:pPr>
            <a:r>
              <a:rPr b="0" i="0" lang="en-IN" sz="2400" u="none">
                <a:solidFill>
                  <a:schemeClr val="dk1"/>
                </a:solidFill>
                <a:latin typeface="Book Antiqua"/>
                <a:ea typeface="Book Antiqua"/>
                <a:cs typeface="Book Antiqua"/>
                <a:sym typeface="Book Antiqua"/>
              </a:rPr>
              <a:t>[C] 7</a:t>
            </a:r>
            <a:endParaRPr/>
          </a:p>
          <a:p>
            <a:pPr indent="0" lvl="0" marL="0" marR="0" rtl="0" algn="just">
              <a:lnSpc>
                <a:spcPct val="150000"/>
              </a:lnSpc>
              <a:spcBef>
                <a:spcPts val="0"/>
              </a:spcBef>
              <a:spcAft>
                <a:spcPts val="0"/>
              </a:spcAft>
              <a:buClr>
                <a:schemeClr val="dk1"/>
              </a:buClr>
              <a:buSzPts val="2400"/>
              <a:buFont typeface="Book Antiqua"/>
              <a:buNone/>
            </a:pPr>
            <a:r>
              <a:rPr b="0" i="0" lang="en-IN" sz="2400" u="none">
                <a:solidFill>
                  <a:schemeClr val="dk1"/>
                </a:solidFill>
                <a:latin typeface="Book Antiqua"/>
                <a:ea typeface="Book Antiqua"/>
                <a:cs typeface="Book Antiqua"/>
                <a:sym typeface="Book Antiqua"/>
              </a:rPr>
              <a:t>[D] 2</a:t>
            </a:r>
            <a:endParaRPr/>
          </a:p>
        </p:txBody>
      </p:sp>
      <p:pic>
        <p:nvPicPr>
          <p:cNvPr id="282" name="Google Shape;282;p3"/>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283" name="Google Shape;283;p3"/>
          <p:cNvPicPr preferRelativeResize="0"/>
          <p:nvPr/>
        </p:nvPicPr>
        <p:blipFill rotWithShape="1">
          <a:blip r:embed="rId4">
            <a:alphaModFix/>
          </a:blip>
          <a:srcRect b="0" l="0" r="0" t="0"/>
          <a:stretch/>
        </p:blipFill>
        <p:spPr>
          <a:xfrm>
            <a:off x="7308850" y="11112"/>
            <a:ext cx="1112837" cy="11144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
          <p:cNvSpPr txBox="1"/>
          <p:nvPr/>
        </p:nvSpPr>
        <p:spPr>
          <a:xfrm>
            <a:off x="215516" y="1386243"/>
            <a:ext cx="8712968" cy="4995085"/>
          </a:xfrm>
          <a:prstGeom prst="rect">
            <a:avLst/>
          </a:prstGeom>
          <a:blipFill rotWithShape="1">
            <a:blip r:embed="rId3">
              <a:alphaModFix/>
            </a:blip>
            <a:stretch>
              <a:fillRect b="-1828" l="-1118" r="0" t="0"/>
            </a:stretch>
          </a:blip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SzPts val="1800"/>
              <a:buFont typeface="Calibri"/>
              <a:buNone/>
            </a:pPr>
            <a:r>
              <a:rPr b="0" i="0" lang="en-IN" sz="1800" u="none" cap="none" strike="noStrike">
                <a:latin typeface="Calibri"/>
                <a:ea typeface="Calibri"/>
                <a:cs typeface="Calibri"/>
                <a:sym typeface="Calibri"/>
              </a:rPr>
              <a:t> </a:t>
            </a:r>
            <a:endParaRPr/>
          </a:p>
        </p:txBody>
      </p:sp>
      <p:sp>
        <p:nvSpPr>
          <p:cNvPr id="289" name="Google Shape;289;p4"/>
          <p:cNvSpPr txBox="1"/>
          <p:nvPr/>
        </p:nvSpPr>
        <p:spPr>
          <a:xfrm>
            <a:off x="244475" y="828675"/>
            <a:ext cx="6624637" cy="584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3200"/>
              <a:buFont typeface="Book Antiqua"/>
              <a:buNone/>
            </a:pPr>
            <a:r>
              <a:rPr b="1" i="0" lang="en-IN" sz="3200" u="none">
                <a:solidFill>
                  <a:schemeClr val="dk1"/>
                </a:solidFill>
                <a:latin typeface="Book Antiqua"/>
                <a:ea typeface="Book Antiqua"/>
                <a:cs typeface="Book Antiqua"/>
                <a:sym typeface="Book Antiqua"/>
              </a:rPr>
              <a:t>Important Rules</a:t>
            </a:r>
            <a:endParaRPr/>
          </a:p>
        </p:txBody>
      </p:sp>
      <p:pic>
        <p:nvPicPr>
          <p:cNvPr id="290" name="Google Shape;290;p4"/>
          <p:cNvPicPr preferRelativeResize="0"/>
          <p:nvPr/>
        </p:nvPicPr>
        <p:blipFill rotWithShape="1">
          <a:blip r:embed="rId4">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291" name="Google Shape;291;p4"/>
          <p:cNvPicPr preferRelativeResize="0"/>
          <p:nvPr/>
        </p:nvPicPr>
        <p:blipFill rotWithShape="1">
          <a:blip r:embed="rId5">
            <a:alphaModFix/>
          </a:blip>
          <a:srcRect b="0" l="0" r="0" t="0"/>
          <a:stretch/>
        </p:blipFill>
        <p:spPr>
          <a:xfrm>
            <a:off x="7308850" y="155575"/>
            <a:ext cx="1112837" cy="11128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pic>
        <p:nvPicPr>
          <p:cNvPr id="297" name="Google Shape;297;p5"/>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298" name="Google Shape;298;p5"/>
          <p:cNvPicPr preferRelativeResize="0"/>
          <p:nvPr/>
        </p:nvPicPr>
        <p:blipFill rotWithShape="1">
          <a:blip r:embed="rId4">
            <a:alphaModFix/>
          </a:blip>
          <a:srcRect b="0" l="0" r="0" t="0"/>
          <a:stretch/>
        </p:blipFill>
        <p:spPr>
          <a:xfrm>
            <a:off x="7308850" y="11112"/>
            <a:ext cx="1112837" cy="1114425"/>
          </a:xfrm>
          <a:prstGeom prst="rect">
            <a:avLst/>
          </a:prstGeom>
          <a:noFill/>
          <a:ln>
            <a:noFill/>
          </a:ln>
        </p:spPr>
      </p:pic>
      <p:pic>
        <p:nvPicPr>
          <p:cNvPr id="299" name="Google Shape;299;p5"/>
          <p:cNvPicPr preferRelativeResize="0"/>
          <p:nvPr/>
        </p:nvPicPr>
        <p:blipFill>
          <a:blip r:embed="rId5">
            <a:alphaModFix/>
          </a:blip>
          <a:stretch>
            <a:fillRect/>
          </a:stretch>
        </p:blipFill>
        <p:spPr>
          <a:xfrm>
            <a:off x="481200" y="1403175"/>
            <a:ext cx="10294298" cy="4524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6"/>
          <p:cNvSpPr txBox="1"/>
          <p:nvPr>
            <p:ph idx="1" type="body"/>
          </p:nvPr>
        </p:nvSpPr>
        <p:spPr>
          <a:xfrm>
            <a:off x="323850" y="1252537"/>
            <a:ext cx="7886700" cy="435292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100"/>
              <a:buFont typeface="Arial"/>
              <a:buNone/>
            </a:pPr>
            <a:r>
              <a:rPr b="1" i="0" lang="en-IN" sz="2100" u="none" cap="none" strike="noStrike">
                <a:solidFill>
                  <a:schemeClr val="dk1"/>
                </a:solidFill>
                <a:latin typeface="Calibri"/>
                <a:ea typeface="Calibri"/>
                <a:cs typeface="Calibri"/>
                <a:sym typeface="Calibri"/>
              </a:rPr>
              <a:t>Question:</a:t>
            </a:r>
            <a:r>
              <a:rPr b="0" i="0" lang="en-IN" sz="2100" u="none" cap="none" strike="noStrike">
                <a:solidFill>
                  <a:schemeClr val="dk1"/>
                </a:solidFill>
                <a:latin typeface="Calibri"/>
                <a:ea typeface="Calibri"/>
                <a:cs typeface="Calibri"/>
                <a:sym typeface="Calibri"/>
              </a:rPr>
              <a:t> Find the remainder when 73 × 75 × 78 × 57 × 197 × 37 is divided by 34.</a:t>
            </a:r>
            <a:endParaRPr/>
          </a:p>
          <a:p>
            <a:pPr indent="0" lvl="0" marL="0" marR="0" rtl="0" algn="l">
              <a:lnSpc>
                <a:spcPct val="90000"/>
              </a:lnSpc>
              <a:spcBef>
                <a:spcPts val="700"/>
              </a:spcBef>
              <a:spcAft>
                <a:spcPts val="0"/>
              </a:spcAft>
              <a:buClr>
                <a:schemeClr val="dk1"/>
              </a:buClr>
              <a:buSzPts val="2100"/>
              <a:buFont typeface="Arial"/>
              <a:buNone/>
            </a:pPr>
            <a:r>
              <a:rPr b="0" i="0" lang="en-IN" sz="2100" u="none" cap="none" strike="noStrike">
                <a:solidFill>
                  <a:schemeClr val="dk1"/>
                </a:solidFill>
                <a:latin typeface="Calibri"/>
                <a:ea typeface="Calibri"/>
                <a:cs typeface="Calibri"/>
                <a:sym typeface="Calibri"/>
              </a:rPr>
              <a:t>A. 32</a:t>
            </a:r>
            <a:endParaRPr b="0" i="0" sz="2100" u="none" cap="none" strike="noStrike">
              <a:solidFill>
                <a:schemeClr val="dk1"/>
              </a:solidFill>
              <a:latin typeface="Calibri"/>
              <a:ea typeface="Calibri"/>
              <a:cs typeface="Calibri"/>
              <a:sym typeface="Calibri"/>
            </a:endParaRPr>
          </a:p>
          <a:p>
            <a:pPr indent="0" lvl="0" marL="0" marR="0" rtl="0" algn="l">
              <a:lnSpc>
                <a:spcPct val="90000"/>
              </a:lnSpc>
              <a:spcBef>
                <a:spcPts val="700"/>
              </a:spcBef>
              <a:spcAft>
                <a:spcPts val="0"/>
              </a:spcAft>
              <a:buClr>
                <a:schemeClr val="dk1"/>
              </a:buClr>
              <a:buSzPts val="2100"/>
              <a:buFont typeface="Arial"/>
              <a:buNone/>
            </a:pPr>
            <a:r>
              <a:rPr b="0" i="0" lang="en-IN" sz="2100" u="none" cap="none" strike="noStrike">
                <a:solidFill>
                  <a:schemeClr val="dk1"/>
                </a:solidFill>
                <a:latin typeface="Calibri"/>
                <a:ea typeface="Calibri"/>
                <a:cs typeface="Calibri"/>
                <a:sym typeface="Calibri"/>
              </a:rPr>
              <a:t>B. 30</a:t>
            </a:r>
            <a:endParaRPr/>
          </a:p>
          <a:p>
            <a:pPr indent="0" lvl="0" marL="0" marR="0" rtl="0" algn="l">
              <a:lnSpc>
                <a:spcPct val="90000"/>
              </a:lnSpc>
              <a:spcBef>
                <a:spcPts val="700"/>
              </a:spcBef>
              <a:spcAft>
                <a:spcPts val="0"/>
              </a:spcAft>
              <a:buClr>
                <a:schemeClr val="dk1"/>
              </a:buClr>
              <a:buSzPts val="2100"/>
              <a:buFont typeface="Arial"/>
              <a:buNone/>
            </a:pPr>
            <a:r>
              <a:rPr b="0" i="0" lang="en-IN" sz="2100" u="none" cap="none" strike="noStrike">
                <a:solidFill>
                  <a:schemeClr val="dk1"/>
                </a:solidFill>
                <a:latin typeface="Calibri"/>
                <a:ea typeface="Calibri"/>
                <a:cs typeface="Calibri"/>
                <a:sym typeface="Calibri"/>
              </a:rPr>
              <a:t>C. 15</a:t>
            </a:r>
            <a:endParaRPr/>
          </a:p>
          <a:p>
            <a:pPr indent="0" lvl="0" marL="0" marR="0" rtl="0" algn="l">
              <a:lnSpc>
                <a:spcPct val="90000"/>
              </a:lnSpc>
              <a:spcBef>
                <a:spcPts val="700"/>
              </a:spcBef>
              <a:spcAft>
                <a:spcPts val="0"/>
              </a:spcAft>
              <a:buClr>
                <a:schemeClr val="dk1"/>
              </a:buClr>
              <a:buSzPts val="2100"/>
              <a:buFont typeface="Arial"/>
              <a:buNone/>
            </a:pPr>
            <a:r>
              <a:rPr b="0" i="0" lang="en-IN" sz="2100" u="none" cap="none" strike="noStrike">
                <a:solidFill>
                  <a:schemeClr val="dk1"/>
                </a:solidFill>
                <a:latin typeface="Calibri"/>
                <a:ea typeface="Calibri"/>
                <a:cs typeface="Calibri"/>
                <a:sym typeface="Calibri"/>
              </a:rPr>
              <a:t>D. 28</a:t>
            </a:r>
            <a:endParaRPr b="0" i="0" sz="2100" u="none" cap="none" strike="noStrike">
              <a:solidFill>
                <a:schemeClr val="dk1"/>
              </a:solidFill>
              <a:latin typeface="Calibri"/>
              <a:ea typeface="Calibri"/>
              <a:cs typeface="Calibri"/>
              <a:sym typeface="Calibri"/>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pic>
        <p:nvPicPr>
          <p:cNvPr id="306" name="Google Shape;306;p6"/>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307" name="Google Shape;307;p6"/>
          <p:cNvPicPr preferRelativeResize="0"/>
          <p:nvPr/>
        </p:nvPicPr>
        <p:blipFill rotWithShape="1">
          <a:blip r:embed="rId4">
            <a:alphaModFix/>
          </a:blip>
          <a:srcRect b="0" l="0" r="0" t="0"/>
          <a:stretch/>
        </p:blipFill>
        <p:spPr>
          <a:xfrm>
            <a:off x="7308850" y="11112"/>
            <a:ext cx="1112837" cy="1114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7"/>
          <p:cNvSpPr txBox="1"/>
          <p:nvPr>
            <p:ph idx="1" type="body"/>
          </p:nvPr>
        </p:nvSpPr>
        <p:spPr>
          <a:xfrm>
            <a:off x="395287" y="1252537"/>
            <a:ext cx="7886700" cy="4352925"/>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100"/>
              <a:buFont typeface="Arial"/>
              <a:buNone/>
            </a:pPr>
            <a:r>
              <a:rPr b="1" i="0" lang="en-IN" sz="2100" u="none">
                <a:solidFill>
                  <a:schemeClr val="dk1"/>
                </a:solidFill>
                <a:latin typeface="Calibri"/>
                <a:ea typeface="Calibri"/>
                <a:cs typeface="Calibri"/>
                <a:sym typeface="Calibri"/>
              </a:rPr>
              <a:t>Question:</a:t>
            </a:r>
            <a:r>
              <a:rPr b="0" i="0" lang="en-IN" sz="2100" u="none">
                <a:solidFill>
                  <a:schemeClr val="dk1"/>
                </a:solidFill>
                <a:latin typeface="Calibri"/>
                <a:ea typeface="Calibri"/>
                <a:cs typeface="Calibri"/>
                <a:sym typeface="Calibri"/>
              </a:rPr>
              <a:t> Find the remainder when 73 + 75 + 78 + 57 + 197 is divided by 34.</a:t>
            </a:r>
            <a:endParaRPr b="0" i="0" sz="2100" u="none">
              <a:solidFill>
                <a:schemeClr val="dk1"/>
              </a:solidFill>
              <a:latin typeface="Calibri"/>
              <a:ea typeface="Calibri"/>
              <a:cs typeface="Calibri"/>
              <a:sym typeface="Calibri"/>
            </a:endParaRPr>
          </a:p>
          <a:p>
            <a:pPr indent="0" lvl="0" marL="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A. 32</a:t>
            </a:r>
            <a:endParaRPr/>
          </a:p>
          <a:p>
            <a:pPr indent="0" lvl="0" marL="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B. 4</a:t>
            </a:r>
            <a:endParaRPr/>
          </a:p>
          <a:p>
            <a:pPr indent="0" lvl="0" marL="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C. 15</a:t>
            </a:r>
            <a:endParaRPr/>
          </a:p>
          <a:p>
            <a:pPr indent="0" lvl="0" marL="0" marR="0" rtl="0" algn="l">
              <a:lnSpc>
                <a:spcPct val="90000"/>
              </a:lnSpc>
              <a:spcBef>
                <a:spcPts val="700"/>
              </a:spcBef>
              <a:spcAft>
                <a:spcPts val="0"/>
              </a:spcAft>
              <a:buClr>
                <a:schemeClr val="dk1"/>
              </a:buClr>
              <a:buSzPts val="2100"/>
              <a:buFont typeface="Arial"/>
              <a:buNone/>
            </a:pPr>
            <a:r>
              <a:rPr b="0" i="0" lang="en-IN" sz="2100" u="none">
                <a:solidFill>
                  <a:schemeClr val="dk1"/>
                </a:solidFill>
                <a:latin typeface="Calibri"/>
                <a:ea typeface="Calibri"/>
                <a:cs typeface="Calibri"/>
                <a:sym typeface="Calibri"/>
              </a:rPr>
              <a:t>D. 28</a:t>
            </a:r>
            <a:endParaRPr/>
          </a:p>
          <a:p>
            <a:pPr indent="-38100" lvl="0" marL="171450" marR="0" rtl="0" algn="l">
              <a:lnSpc>
                <a:spcPct val="90000"/>
              </a:lnSpc>
              <a:spcBef>
                <a:spcPts val="750"/>
              </a:spcBef>
              <a:spcAft>
                <a:spcPts val="0"/>
              </a:spcAft>
              <a:buClr>
                <a:schemeClr val="dk1"/>
              </a:buClr>
              <a:buSzPts val="2100"/>
              <a:buFont typeface="Arial"/>
              <a:buNone/>
            </a:pPr>
            <a:r>
              <a:t/>
            </a:r>
            <a:endParaRPr b="0" i="0" sz="2100" u="none">
              <a:solidFill>
                <a:schemeClr val="dk1"/>
              </a:solidFill>
              <a:latin typeface="Calibri"/>
              <a:ea typeface="Calibri"/>
              <a:cs typeface="Calibri"/>
              <a:sym typeface="Calibri"/>
            </a:endParaRPr>
          </a:p>
        </p:txBody>
      </p:sp>
      <p:pic>
        <p:nvPicPr>
          <p:cNvPr id="314" name="Google Shape;314;p7"/>
          <p:cNvPicPr preferRelativeResize="0"/>
          <p:nvPr/>
        </p:nvPicPr>
        <p:blipFill rotWithShape="1">
          <a:blip r:embed="rId3">
            <a:alphaModFix/>
          </a:blip>
          <a:srcRect b="0" l="0" r="0" t="0"/>
          <a:stretch/>
        </p:blipFill>
        <p:spPr>
          <a:xfrm>
            <a:off x="104775" y="114300"/>
            <a:ext cx="3795712" cy="739775"/>
          </a:xfrm>
          <a:prstGeom prst="rect">
            <a:avLst/>
          </a:prstGeom>
          <a:noFill/>
          <a:ln>
            <a:noFill/>
          </a:ln>
        </p:spPr>
      </p:pic>
      <p:pic>
        <p:nvPicPr>
          <p:cNvPr descr="A blue circle with text and words&#10;&#10;Description automatically generated" id="315" name="Google Shape;315;p7"/>
          <p:cNvPicPr preferRelativeResize="0"/>
          <p:nvPr/>
        </p:nvPicPr>
        <p:blipFill rotWithShape="1">
          <a:blip r:embed="rId4">
            <a:alphaModFix/>
          </a:blip>
          <a:srcRect b="0" l="0" r="0" t="0"/>
          <a:stretch/>
        </p:blipFill>
        <p:spPr>
          <a:xfrm>
            <a:off x="7308850" y="11112"/>
            <a:ext cx="1112837" cy="11144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2011-04-15T07:54:25Z</dcterms:created>
  <dc:creator>Aditya</dc:creator>
</cp:coreProperties>
</file>