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45" roundtripDataSignature="AMtx7mhxG+GOFbJQv/mzj9zkF2enGrfSV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44" Type="http://schemas.openxmlformats.org/officeDocument/2006/relationships/slide" Target="slides/slide40.xml"/><Relationship Id="rId21" Type="http://schemas.openxmlformats.org/officeDocument/2006/relationships/slide" Target="slides/slide17.xml"/><Relationship Id="rId43" Type="http://schemas.openxmlformats.org/officeDocument/2006/relationships/slide" Target="slides/slide39.xml"/><Relationship Id="rId24" Type="http://schemas.openxmlformats.org/officeDocument/2006/relationships/slide" Target="slides/slide20.xml"/><Relationship Id="rId23" Type="http://schemas.openxmlformats.org/officeDocument/2006/relationships/slide" Target="slides/slide19.xml"/><Relationship Id="rId45" Type="http://customschemas.google.com/relationships/presentationmetadata" Target="meta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 name="Shape 65"/>
        <p:cNvGrpSpPr/>
        <p:nvPr/>
      </p:nvGrpSpPr>
      <p:grpSpPr>
        <a:xfrm>
          <a:off x="0" y="0"/>
          <a:ext cx="0" cy="0"/>
          <a:chOff x="0" y="0"/>
          <a:chExt cx="0" cy="0"/>
        </a:xfrm>
      </p:grpSpPr>
      <p:sp>
        <p:nvSpPr>
          <p:cNvPr id="66" name="Google Shape;66;g37b2510860f_0_5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g37b2510860f_0_5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7" name="Shape 127"/>
        <p:cNvGrpSpPr/>
        <p:nvPr/>
      </p:nvGrpSpPr>
      <p:grpSpPr>
        <a:xfrm>
          <a:off x="0" y="0"/>
          <a:ext cx="0" cy="0"/>
          <a:chOff x="0" y="0"/>
          <a:chExt cx="0" cy="0"/>
        </a:xfrm>
      </p:grpSpPr>
      <p:sp>
        <p:nvSpPr>
          <p:cNvPr id="128" name="Google Shape;128;p3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9" name="Google Shape;129;p3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7" name="Google Shape;137;p3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3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3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3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1" name="Google Shape;151;p3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3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3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4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1" name="Google Shape;161;p4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4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57, 3, 42</a:t>
            </a:r>
            <a:endParaRPr/>
          </a:p>
        </p:txBody>
      </p:sp>
      <p:sp>
        <p:nvSpPr>
          <p:cNvPr id="168" name="Google Shape;168;p4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7b2510860f_0_27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57, 3, 42</a:t>
            </a:r>
            <a:endParaRPr/>
          </a:p>
        </p:txBody>
      </p:sp>
      <p:sp>
        <p:nvSpPr>
          <p:cNvPr id="173" name="Google Shape;173;g37b2510860f_0_27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B</a:t>
            </a:r>
            <a:endParaRPr/>
          </a:p>
        </p:txBody>
      </p:sp>
      <p:sp>
        <p:nvSpPr>
          <p:cNvPr id="178" name="Google Shape;17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C</a:t>
            </a:r>
            <a:endParaRPr/>
          </a:p>
        </p:txBody>
      </p:sp>
      <p:sp>
        <p:nvSpPr>
          <p:cNvPr id="183" name="Google Shape;183;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7b2510860f_0_64: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g37b2510860f_0_6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6" name="Shape 186"/>
        <p:cNvGrpSpPr/>
        <p:nvPr/>
      </p:nvGrpSpPr>
      <p:grpSpPr>
        <a:xfrm>
          <a:off x="0" y="0"/>
          <a:ext cx="0" cy="0"/>
          <a:chOff x="0" y="0"/>
          <a:chExt cx="0" cy="0"/>
        </a:xfrm>
      </p:grpSpPr>
      <p:sp>
        <p:nvSpPr>
          <p:cNvPr id="187" name="Google Shape;187;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D</a:t>
            </a:r>
            <a:endParaRPr/>
          </a:p>
        </p:txBody>
      </p:sp>
      <p:sp>
        <p:nvSpPr>
          <p:cNvPr id="188" name="Google Shape;188;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1" name="Shape 191"/>
        <p:cNvGrpSpPr/>
        <p:nvPr/>
      </p:nvGrpSpPr>
      <p:grpSpPr>
        <a:xfrm>
          <a:off x="0" y="0"/>
          <a:ext cx="0" cy="0"/>
          <a:chOff x="0" y="0"/>
          <a:chExt cx="0" cy="0"/>
        </a:xfrm>
      </p:grpSpPr>
      <p:sp>
        <p:nvSpPr>
          <p:cNvPr id="192" name="Google Shape;192;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A</a:t>
            </a:r>
            <a:endParaRPr/>
          </a:p>
        </p:txBody>
      </p:sp>
      <p:sp>
        <p:nvSpPr>
          <p:cNvPr id="193" name="Google Shape;193;p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6" name="Shape 196"/>
        <p:cNvGrpSpPr/>
        <p:nvPr/>
      </p:nvGrpSpPr>
      <p:grpSpPr>
        <a:xfrm>
          <a:off x="0" y="0"/>
          <a:ext cx="0" cy="0"/>
          <a:chOff x="0" y="0"/>
          <a:chExt cx="0" cy="0"/>
        </a:xfrm>
      </p:grpSpPr>
      <p:sp>
        <p:nvSpPr>
          <p:cNvPr id="197" name="Google Shape;197;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C</a:t>
            </a:r>
            <a:endParaRPr/>
          </a:p>
        </p:txBody>
      </p:sp>
      <p:sp>
        <p:nvSpPr>
          <p:cNvPr id="198" name="Google Shape;198;p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C</a:t>
            </a:r>
            <a:endParaRPr/>
          </a:p>
        </p:txBody>
      </p:sp>
      <p:sp>
        <p:nvSpPr>
          <p:cNvPr id="203" name="Google Shape;203;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6" name="Shape 206"/>
        <p:cNvGrpSpPr/>
        <p:nvPr/>
      </p:nvGrpSpPr>
      <p:grpSpPr>
        <a:xfrm>
          <a:off x="0" y="0"/>
          <a:ext cx="0" cy="0"/>
          <a:chOff x="0" y="0"/>
          <a:chExt cx="0" cy="0"/>
        </a:xfrm>
      </p:grpSpPr>
      <p:sp>
        <p:nvSpPr>
          <p:cNvPr id="207" name="Google Shape;207;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C</a:t>
            </a:r>
            <a:endParaRPr/>
          </a:p>
        </p:txBody>
      </p:sp>
      <p:sp>
        <p:nvSpPr>
          <p:cNvPr id="208" name="Google Shape;208;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1" name="Shape 211"/>
        <p:cNvGrpSpPr/>
        <p:nvPr/>
      </p:nvGrpSpPr>
      <p:grpSpPr>
        <a:xfrm>
          <a:off x="0" y="0"/>
          <a:ext cx="0" cy="0"/>
          <a:chOff x="0" y="0"/>
          <a:chExt cx="0" cy="0"/>
        </a:xfrm>
      </p:grpSpPr>
      <p:sp>
        <p:nvSpPr>
          <p:cNvPr id="212" name="Google Shape;212;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B</a:t>
            </a:r>
            <a:endParaRPr/>
          </a:p>
        </p:txBody>
      </p:sp>
      <p:sp>
        <p:nvSpPr>
          <p:cNvPr id="213" name="Google Shape;213;p1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6" name="Shape 216"/>
        <p:cNvGrpSpPr/>
        <p:nvPr/>
      </p:nvGrpSpPr>
      <p:grpSpPr>
        <a:xfrm>
          <a:off x="0" y="0"/>
          <a:ext cx="0" cy="0"/>
          <a:chOff x="0" y="0"/>
          <a:chExt cx="0" cy="0"/>
        </a:xfrm>
      </p:grpSpPr>
      <p:sp>
        <p:nvSpPr>
          <p:cNvPr id="217" name="Google Shape;217;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A</a:t>
            </a:r>
            <a:endParaRPr/>
          </a:p>
        </p:txBody>
      </p:sp>
      <p:sp>
        <p:nvSpPr>
          <p:cNvPr id="218" name="Google Shape;218;p1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D</a:t>
            </a:r>
            <a:endParaRPr/>
          </a:p>
        </p:txBody>
      </p:sp>
      <p:sp>
        <p:nvSpPr>
          <p:cNvPr id="223" name="Google Shape;223;p1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B</a:t>
            </a:r>
            <a:endParaRPr/>
          </a:p>
        </p:txBody>
      </p:sp>
      <p:sp>
        <p:nvSpPr>
          <p:cNvPr id="228" name="Google Shape;228;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C</a:t>
            </a:r>
            <a:endParaRPr/>
          </a:p>
        </p:txBody>
      </p:sp>
      <p:sp>
        <p:nvSpPr>
          <p:cNvPr id="233" name="Google Shape;233;p1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2" name="Google Shape;92;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1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A</a:t>
            </a:r>
            <a:endParaRPr/>
          </a:p>
        </p:txBody>
      </p:sp>
      <p:sp>
        <p:nvSpPr>
          <p:cNvPr id="238" name="Google Shape;238;p1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1" name="Shape 241"/>
        <p:cNvGrpSpPr/>
        <p:nvPr/>
      </p:nvGrpSpPr>
      <p:grpSpPr>
        <a:xfrm>
          <a:off x="0" y="0"/>
          <a:ext cx="0" cy="0"/>
          <a:chOff x="0" y="0"/>
          <a:chExt cx="0" cy="0"/>
        </a:xfrm>
      </p:grpSpPr>
      <p:sp>
        <p:nvSpPr>
          <p:cNvPr id="242" name="Google Shape;242;p1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B</a:t>
            </a:r>
            <a:endParaRPr/>
          </a:p>
        </p:txBody>
      </p:sp>
      <p:sp>
        <p:nvSpPr>
          <p:cNvPr id="243" name="Google Shape;243;p16: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6" name="Shape 246"/>
        <p:cNvGrpSpPr/>
        <p:nvPr/>
      </p:nvGrpSpPr>
      <p:grpSpPr>
        <a:xfrm>
          <a:off x="0" y="0"/>
          <a:ext cx="0" cy="0"/>
          <a:chOff x="0" y="0"/>
          <a:chExt cx="0" cy="0"/>
        </a:xfrm>
      </p:grpSpPr>
      <p:sp>
        <p:nvSpPr>
          <p:cNvPr id="247" name="Google Shape;247;p1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A</a:t>
            </a:r>
            <a:endParaRPr/>
          </a:p>
        </p:txBody>
      </p:sp>
      <p:sp>
        <p:nvSpPr>
          <p:cNvPr id="248" name="Google Shape;248;p17: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1" name="Shape 251"/>
        <p:cNvGrpSpPr/>
        <p:nvPr/>
      </p:nvGrpSpPr>
      <p:grpSpPr>
        <a:xfrm>
          <a:off x="0" y="0"/>
          <a:ext cx="0" cy="0"/>
          <a:chOff x="0" y="0"/>
          <a:chExt cx="0" cy="0"/>
        </a:xfrm>
      </p:grpSpPr>
      <p:sp>
        <p:nvSpPr>
          <p:cNvPr id="252" name="Google Shape;252;p1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B</a:t>
            </a:r>
            <a:endParaRPr/>
          </a:p>
        </p:txBody>
      </p:sp>
      <p:sp>
        <p:nvSpPr>
          <p:cNvPr id="253" name="Google Shape;253;p1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1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20, 5</a:t>
            </a:r>
            <a:endParaRPr/>
          </a:p>
        </p:txBody>
      </p:sp>
      <p:sp>
        <p:nvSpPr>
          <p:cNvPr id="258" name="Google Shape;258;p1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2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D</a:t>
            </a:r>
            <a:endParaRPr/>
          </a:p>
        </p:txBody>
      </p:sp>
      <p:sp>
        <p:nvSpPr>
          <p:cNvPr id="263" name="Google Shape;263;p2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p2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rPr lang="en-IN"/>
              <a:t>A</a:t>
            </a:r>
            <a:endParaRPr/>
          </a:p>
        </p:txBody>
      </p:sp>
      <p:sp>
        <p:nvSpPr>
          <p:cNvPr id="268" name="Google Shape;268;p2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37b2510860f_0_163: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g37b2510860f_0_16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g37b2510860f_0_178: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g37b2510860f_0_17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6" name="Shape 296"/>
        <p:cNvGrpSpPr/>
        <p:nvPr/>
      </p:nvGrpSpPr>
      <p:grpSpPr>
        <a:xfrm>
          <a:off x="0" y="0"/>
          <a:ext cx="0" cy="0"/>
          <a:chOff x="0" y="0"/>
          <a:chExt cx="0" cy="0"/>
        </a:xfrm>
      </p:grpSpPr>
      <p:sp>
        <p:nvSpPr>
          <p:cNvPr id="297" name="Google Shape;297;g37b2510860f_0_186:notes"/>
          <p:cNvSpPr txBox="1"/>
          <p:nvPr>
            <p:ph idx="1" type="body"/>
          </p:nvPr>
        </p:nvSpPr>
        <p:spPr>
          <a:xfrm>
            <a:off x="685800" y="4400550"/>
            <a:ext cx="5486400" cy="3600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g37b2510860f_0_18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7" name="Shape 97"/>
        <p:cNvGrpSpPr/>
        <p:nvPr/>
      </p:nvGrpSpPr>
      <p:grpSpPr>
        <a:xfrm>
          <a:off x="0" y="0"/>
          <a:ext cx="0" cy="0"/>
          <a:chOff x="0" y="0"/>
          <a:chExt cx="0" cy="0"/>
        </a:xfrm>
      </p:grpSpPr>
      <p:sp>
        <p:nvSpPr>
          <p:cNvPr id="98" name="Google Shape;98;p2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9" name="Google Shape;99;p2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2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307" name="Google Shape;307;p2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4" name="Google Shape;104;p30: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3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9" name="Google Shape;109;p31: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p3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4" name="Google Shape;114;p3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p3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19" name="Google Shape;119;p3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p3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4" name="Google Shape;124;p3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g37b2510860f_0_4"/>
          <p:cNvSpPr txBox="1"/>
          <p:nvPr>
            <p:ph type="ctrTitle"/>
          </p:nvPr>
        </p:nvSpPr>
        <p:spPr>
          <a:xfrm>
            <a:off x="415611" y="992767"/>
            <a:ext cx="11360700" cy="27369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6900"/>
              <a:buNone/>
              <a:defRPr sz="6900"/>
            </a:lvl1pPr>
            <a:lvl2pPr lvl="1" algn="ctr">
              <a:spcBef>
                <a:spcPts val="0"/>
              </a:spcBef>
              <a:spcAft>
                <a:spcPts val="0"/>
              </a:spcAft>
              <a:buSzPts val="6900"/>
              <a:buNone/>
              <a:defRPr sz="6900"/>
            </a:lvl2pPr>
            <a:lvl3pPr lvl="2" algn="ctr">
              <a:spcBef>
                <a:spcPts val="0"/>
              </a:spcBef>
              <a:spcAft>
                <a:spcPts val="0"/>
              </a:spcAft>
              <a:buSzPts val="6900"/>
              <a:buNone/>
              <a:defRPr sz="6900"/>
            </a:lvl3pPr>
            <a:lvl4pPr lvl="3" algn="ctr">
              <a:spcBef>
                <a:spcPts val="0"/>
              </a:spcBef>
              <a:spcAft>
                <a:spcPts val="0"/>
              </a:spcAft>
              <a:buSzPts val="6900"/>
              <a:buNone/>
              <a:defRPr sz="6900"/>
            </a:lvl4pPr>
            <a:lvl5pPr lvl="4" algn="ctr">
              <a:spcBef>
                <a:spcPts val="0"/>
              </a:spcBef>
              <a:spcAft>
                <a:spcPts val="0"/>
              </a:spcAft>
              <a:buSzPts val="6900"/>
              <a:buNone/>
              <a:defRPr sz="6900"/>
            </a:lvl5pPr>
            <a:lvl6pPr lvl="5" algn="ctr">
              <a:spcBef>
                <a:spcPts val="0"/>
              </a:spcBef>
              <a:spcAft>
                <a:spcPts val="0"/>
              </a:spcAft>
              <a:buSzPts val="6900"/>
              <a:buNone/>
              <a:defRPr sz="6900"/>
            </a:lvl6pPr>
            <a:lvl7pPr lvl="6" algn="ctr">
              <a:spcBef>
                <a:spcPts val="0"/>
              </a:spcBef>
              <a:spcAft>
                <a:spcPts val="0"/>
              </a:spcAft>
              <a:buSzPts val="6900"/>
              <a:buNone/>
              <a:defRPr sz="6900"/>
            </a:lvl7pPr>
            <a:lvl8pPr lvl="7" algn="ctr">
              <a:spcBef>
                <a:spcPts val="0"/>
              </a:spcBef>
              <a:spcAft>
                <a:spcPts val="0"/>
              </a:spcAft>
              <a:buSzPts val="6900"/>
              <a:buNone/>
              <a:defRPr sz="6900"/>
            </a:lvl8pPr>
            <a:lvl9pPr lvl="8" algn="ctr">
              <a:spcBef>
                <a:spcPts val="0"/>
              </a:spcBef>
              <a:spcAft>
                <a:spcPts val="0"/>
              </a:spcAft>
              <a:buSzPts val="6900"/>
              <a:buNone/>
              <a:defRPr sz="6900"/>
            </a:lvl9pPr>
          </a:lstStyle>
          <a:p/>
        </p:txBody>
      </p:sp>
      <p:sp>
        <p:nvSpPr>
          <p:cNvPr id="13" name="Google Shape;13;g37b2510860f_0_4"/>
          <p:cNvSpPr txBox="1"/>
          <p:nvPr>
            <p:ph idx="1" type="subTitle"/>
          </p:nvPr>
        </p:nvSpPr>
        <p:spPr>
          <a:xfrm>
            <a:off x="415600" y="3778833"/>
            <a:ext cx="11360700" cy="10569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3700"/>
              <a:buNone/>
              <a:defRPr sz="3700"/>
            </a:lvl1pPr>
            <a:lvl2pPr lvl="1" algn="ctr">
              <a:lnSpc>
                <a:spcPct val="100000"/>
              </a:lnSpc>
              <a:spcBef>
                <a:spcPts val="0"/>
              </a:spcBef>
              <a:spcAft>
                <a:spcPts val="0"/>
              </a:spcAft>
              <a:buSzPts val="3700"/>
              <a:buNone/>
              <a:defRPr sz="3700"/>
            </a:lvl2pPr>
            <a:lvl3pPr lvl="2" algn="ctr">
              <a:lnSpc>
                <a:spcPct val="100000"/>
              </a:lnSpc>
              <a:spcBef>
                <a:spcPts val="0"/>
              </a:spcBef>
              <a:spcAft>
                <a:spcPts val="0"/>
              </a:spcAft>
              <a:buSzPts val="3700"/>
              <a:buNone/>
              <a:defRPr sz="3700"/>
            </a:lvl3pPr>
            <a:lvl4pPr lvl="3" algn="ctr">
              <a:lnSpc>
                <a:spcPct val="100000"/>
              </a:lnSpc>
              <a:spcBef>
                <a:spcPts val="0"/>
              </a:spcBef>
              <a:spcAft>
                <a:spcPts val="0"/>
              </a:spcAft>
              <a:buSzPts val="3700"/>
              <a:buNone/>
              <a:defRPr sz="3700"/>
            </a:lvl4pPr>
            <a:lvl5pPr lvl="4" algn="ctr">
              <a:lnSpc>
                <a:spcPct val="100000"/>
              </a:lnSpc>
              <a:spcBef>
                <a:spcPts val="0"/>
              </a:spcBef>
              <a:spcAft>
                <a:spcPts val="0"/>
              </a:spcAft>
              <a:buSzPts val="3700"/>
              <a:buNone/>
              <a:defRPr sz="3700"/>
            </a:lvl5pPr>
            <a:lvl6pPr lvl="5" algn="ctr">
              <a:lnSpc>
                <a:spcPct val="100000"/>
              </a:lnSpc>
              <a:spcBef>
                <a:spcPts val="0"/>
              </a:spcBef>
              <a:spcAft>
                <a:spcPts val="0"/>
              </a:spcAft>
              <a:buSzPts val="3700"/>
              <a:buNone/>
              <a:defRPr sz="3700"/>
            </a:lvl6pPr>
            <a:lvl7pPr lvl="6" algn="ctr">
              <a:lnSpc>
                <a:spcPct val="100000"/>
              </a:lnSpc>
              <a:spcBef>
                <a:spcPts val="0"/>
              </a:spcBef>
              <a:spcAft>
                <a:spcPts val="0"/>
              </a:spcAft>
              <a:buSzPts val="3700"/>
              <a:buNone/>
              <a:defRPr sz="3700"/>
            </a:lvl7pPr>
            <a:lvl8pPr lvl="7" algn="ctr">
              <a:lnSpc>
                <a:spcPct val="100000"/>
              </a:lnSpc>
              <a:spcBef>
                <a:spcPts val="0"/>
              </a:spcBef>
              <a:spcAft>
                <a:spcPts val="0"/>
              </a:spcAft>
              <a:buSzPts val="3700"/>
              <a:buNone/>
              <a:defRPr sz="3700"/>
            </a:lvl8pPr>
            <a:lvl9pPr lvl="8" algn="ctr">
              <a:lnSpc>
                <a:spcPct val="100000"/>
              </a:lnSpc>
              <a:spcBef>
                <a:spcPts val="0"/>
              </a:spcBef>
              <a:spcAft>
                <a:spcPts val="0"/>
              </a:spcAft>
              <a:buSzPts val="3700"/>
              <a:buNone/>
              <a:defRPr sz="3700"/>
            </a:lvl9pPr>
          </a:lstStyle>
          <a:p/>
        </p:txBody>
      </p:sp>
      <p:sp>
        <p:nvSpPr>
          <p:cNvPr id="14" name="Google Shape;14;g37b2510860f_0_4"/>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g37b2510860f_0_39"/>
          <p:cNvSpPr txBox="1"/>
          <p:nvPr>
            <p:ph hasCustomPrompt="1" type="title"/>
          </p:nvPr>
        </p:nvSpPr>
        <p:spPr>
          <a:xfrm>
            <a:off x="415600" y="1474833"/>
            <a:ext cx="11360700" cy="26181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16000"/>
              <a:buNone/>
              <a:defRPr sz="16000"/>
            </a:lvl1pPr>
            <a:lvl2pPr lvl="1" algn="ctr">
              <a:spcBef>
                <a:spcPts val="0"/>
              </a:spcBef>
              <a:spcAft>
                <a:spcPts val="0"/>
              </a:spcAft>
              <a:buSzPts val="16000"/>
              <a:buNone/>
              <a:defRPr sz="16000"/>
            </a:lvl2pPr>
            <a:lvl3pPr lvl="2" algn="ctr">
              <a:spcBef>
                <a:spcPts val="0"/>
              </a:spcBef>
              <a:spcAft>
                <a:spcPts val="0"/>
              </a:spcAft>
              <a:buSzPts val="16000"/>
              <a:buNone/>
              <a:defRPr sz="16000"/>
            </a:lvl3pPr>
            <a:lvl4pPr lvl="3" algn="ctr">
              <a:spcBef>
                <a:spcPts val="0"/>
              </a:spcBef>
              <a:spcAft>
                <a:spcPts val="0"/>
              </a:spcAft>
              <a:buSzPts val="16000"/>
              <a:buNone/>
              <a:defRPr sz="16000"/>
            </a:lvl4pPr>
            <a:lvl5pPr lvl="4" algn="ctr">
              <a:spcBef>
                <a:spcPts val="0"/>
              </a:spcBef>
              <a:spcAft>
                <a:spcPts val="0"/>
              </a:spcAft>
              <a:buSzPts val="16000"/>
              <a:buNone/>
              <a:defRPr sz="16000"/>
            </a:lvl5pPr>
            <a:lvl6pPr lvl="5" algn="ctr">
              <a:spcBef>
                <a:spcPts val="0"/>
              </a:spcBef>
              <a:spcAft>
                <a:spcPts val="0"/>
              </a:spcAft>
              <a:buSzPts val="16000"/>
              <a:buNone/>
              <a:defRPr sz="16000"/>
            </a:lvl6pPr>
            <a:lvl7pPr lvl="6" algn="ctr">
              <a:spcBef>
                <a:spcPts val="0"/>
              </a:spcBef>
              <a:spcAft>
                <a:spcPts val="0"/>
              </a:spcAft>
              <a:buSzPts val="16000"/>
              <a:buNone/>
              <a:defRPr sz="16000"/>
            </a:lvl7pPr>
            <a:lvl8pPr lvl="7" algn="ctr">
              <a:spcBef>
                <a:spcPts val="0"/>
              </a:spcBef>
              <a:spcAft>
                <a:spcPts val="0"/>
              </a:spcAft>
              <a:buSzPts val="16000"/>
              <a:buNone/>
              <a:defRPr sz="16000"/>
            </a:lvl8pPr>
            <a:lvl9pPr lvl="8" algn="ctr">
              <a:spcBef>
                <a:spcPts val="0"/>
              </a:spcBef>
              <a:spcAft>
                <a:spcPts val="0"/>
              </a:spcAft>
              <a:buSzPts val="16000"/>
              <a:buNone/>
              <a:defRPr sz="16000"/>
            </a:lvl9pPr>
          </a:lstStyle>
          <a:p>
            <a:r>
              <a:t>xx%</a:t>
            </a:r>
          </a:p>
        </p:txBody>
      </p:sp>
      <p:sp>
        <p:nvSpPr>
          <p:cNvPr id="48" name="Google Shape;48;g37b2510860f_0_39"/>
          <p:cNvSpPr txBox="1"/>
          <p:nvPr>
            <p:ph idx="1" type="body"/>
          </p:nvPr>
        </p:nvSpPr>
        <p:spPr>
          <a:xfrm>
            <a:off x="415600" y="4202967"/>
            <a:ext cx="11360700" cy="1734300"/>
          </a:xfrm>
          <a:prstGeom prst="rect">
            <a:avLst/>
          </a:prstGeom>
        </p:spPr>
        <p:txBody>
          <a:bodyPr anchorCtr="0" anchor="t" bIns="121900" lIns="121900" spcFirstLastPara="1" rIns="121900" wrap="square" tIns="121900">
            <a:normAutofit/>
          </a:bodyPr>
          <a:lstStyle>
            <a:lvl1pPr indent="-381000" lvl="0" marL="457200" algn="ctr">
              <a:spcBef>
                <a:spcPts val="0"/>
              </a:spcBef>
              <a:spcAft>
                <a:spcPts val="0"/>
              </a:spcAft>
              <a:buSzPts val="2400"/>
              <a:buChar char="●"/>
              <a:defRPr/>
            </a:lvl1pPr>
            <a:lvl2pPr indent="-349250" lvl="1" marL="914400" algn="ctr">
              <a:spcBef>
                <a:spcPts val="0"/>
              </a:spcBef>
              <a:spcAft>
                <a:spcPts val="0"/>
              </a:spcAft>
              <a:buSzPts val="1900"/>
              <a:buChar char="○"/>
              <a:defRPr/>
            </a:lvl2pPr>
            <a:lvl3pPr indent="-349250" lvl="2" marL="1371600" algn="ctr">
              <a:spcBef>
                <a:spcPts val="0"/>
              </a:spcBef>
              <a:spcAft>
                <a:spcPts val="0"/>
              </a:spcAft>
              <a:buSzPts val="1900"/>
              <a:buChar char="■"/>
              <a:defRPr/>
            </a:lvl3pPr>
            <a:lvl4pPr indent="-349250" lvl="3" marL="1828800" algn="ctr">
              <a:spcBef>
                <a:spcPts val="0"/>
              </a:spcBef>
              <a:spcAft>
                <a:spcPts val="0"/>
              </a:spcAft>
              <a:buSzPts val="1900"/>
              <a:buChar char="●"/>
              <a:defRPr/>
            </a:lvl4pPr>
            <a:lvl5pPr indent="-349250" lvl="4" marL="2286000" algn="ctr">
              <a:spcBef>
                <a:spcPts val="0"/>
              </a:spcBef>
              <a:spcAft>
                <a:spcPts val="0"/>
              </a:spcAft>
              <a:buSzPts val="1900"/>
              <a:buChar char="○"/>
              <a:defRPr/>
            </a:lvl5pPr>
            <a:lvl6pPr indent="-349250" lvl="5" marL="2743200" algn="ctr">
              <a:spcBef>
                <a:spcPts val="0"/>
              </a:spcBef>
              <a:spcAft>
                <a:spcPts val="0"/>
              </a:spcAft>
              <a:buSzPts val="1900"/>
              <a:buChar char="■"/>
              <a:defRPr/>
            </a:lvl6pPr>
            <a:lvl7pPr indent="-349250" lvl="6" marL="3200400" algn="ctr">
              <a:spcBef>
                <a:spcPts val="0"/>
              </a:spcBef>
              <a:spcAft>
                <a:spcPts val="0"/>
              </a:spcAft>
              <a:buSzPts val="1900"/>
              <a:buChar char="●"/>
              <a:defRPr/>
            </a:lvl7pPr>
            <a:lvl8pPr indent="-349250" lvl="7" marL="3657600" algn="ctr">
              <a:spcBef>
                <a:spcPts val="0"/>
              </a:spcBef>
              <a:spcAft>
                <a:spcPts val="0"/>
              </a:spcAft>
              <a:buSzPts val="1900"/>
              <a:buChar char="○"/>
              <a:defRPr/>
            </a:lvl8pPr>
            <a:lvl9pPr indent="-349250" lvl="8" marL="4114800" algn="ctr">
              <a:spcBef>
                <a:spcPts val="0"/>
              </a:spcBef>
              <a:spcAft>
                <a:spcPts val="0"/>
              </a:spcAft>
              <a:buSzPts val="1900"/>
              <a:buChar char="■"/>
              <a:defRPr/>
            </a:lvl9pPr>
          </a:lstStyle>
          <a:p/>
        </p:txBody>
      </p:sp>
      <p:sp>
        <p:nvSpPr>
          <p:cNvPr id="49" name="Google Shape;49;g37b2510860f_0_39"/>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g37b2510860f_0_4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1">
  <p:cSld name="Blank">
    <p:spTree>
      <p:nvGrpSpPr>
        <p:cNvPr id="52" name="Shape 52"/>
        <p:cNvGrpSpPr/>
        <p:nvPr/>
      </p:nvGrpSpPr>
      <p:grpSpPr>
        <a:xfrm>
          <a:off x="0" y="0"/>
          <a:ext cx="0" cy="0"/>
          <a:chOff x="0" y="0"/>
          <a:chExt cx="0" cy="0"/>
        </a:xfrm>
      </p:grpSpPr>
      <p:sp>
        <p:nvSpPr>
          <p:cNvPr id="53" name="Google Shape;53;g37b2510860f_0_45"/>
          <p:cNvSpPr txBox="1"/>
          <p:nvPr>
            <p:ph idx="10" type="dt"/>
          </p:nvPr>
        </p:nvSpPr>
        <p:spPr>
          <a:xfrm>
            <a:off x="838200" y="6356350"/>
            <a:ext cx="2743200" cy="365100"/>
          </a:xfrm>
          <a:prstGeom prst="rect">
            <a:avLst/>
          </a:prstGeom>
          <a:noFill/>
          <a:ln>
            <a:noFill/>
          </a:ln>
        </p:spPr>
        <p:txBody>
          <a:bodyPr anchorCtr="0" anchor="t" bIns="45700" lIns="91425" spcFirstLastPara="1" rIns="91425" wrap="square" tIns="45700">
            <a:noAutofit/>
          </a:bodyPr>
          <a:lstStyle>
            <a:lvl1pPr lvl="0"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4" name="Google Shape;54;g37b2510860f_0_45"/>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marR="0" algn="ctr">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1pPr>
            <a:lvl2pPr lvl="1"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5" name="Google Shape;55;g37b2510860f_0_45"/>
          <p:cNvSpPr txBox="1"/>
          <p:nvPr>
            <p:ph idx="12" type="sldNum"/>
          </p:nvPr>
        </p:nvSpPr>
        <p:spPr>
          <a:xfrm>
            <a:off x="8610600" y="6356350"/>
            <a:ext cx="2743200" cy="365100"/>
          </a:xfrm>
          <a:prstGeom prst="rect">
            <a:avLst/>
          </a:prstGeom>
          <a:noFill/>
          <a:ln>
            <a:noFill/>
          </a:ln>
        </p:spPr>
        <p:txBody>
          <a:bodyPr anchorCtr="0" anchor="t" bIns="45700" lIns="91425" spcFirstLastPara="1" rIns="91425" wrap="square" tIns="45700">
            <a:noAutofit/>
          </a:bodyPr>
          <a:lstStyle>
            <a:lvl1pPr indent="0" lvl="0"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1pPr>
            <a:lvl2pPr indent="0" lvl="1"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2pPr>
            <a:lvl3pPr indent="0" lvl="2"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3pPr>
            <a:lvl4pPr indent="0" lvl="3"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4pPr>
            <a:lvl5pPr indent="0" lvl="4"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5pPr>
            <a:lvl6pPr indent="0" lvl="5"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6pPr>
            <a:lvl7pPr indent="0" lvl="6"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7pPr>
            <a:lvl8pPr indent="0" lvl="7"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8pPr>
            <a:lvl9pPr indent="0" lvl="8" marL="0" marR="0" algn="l">
              <a:lnSpc>
                <a:spcPct val="100000"/>
              </a:lnSpc>
              <a:spcBef>
                <a:spcPts val="0"/>
              </a:spcBef>
              <a:spcAft>
                <a:spcPts val="0"/>
              </a:spcAft>
              <a:buClr>
                <a:srgbClr val="000000"/>
              </a:buClr>
              <a:buSzPts val="1800"/>
              <a:buFont typeface="Arial"/>
              <a:buNone/>
              <a:defRPr b="0" i="0" sz="1800" u="none" cap="none" strike="noStrike">
                <a:solidFill>
                  <a:schemeClr val="dk1"/>
                </a:solidFill>
                <a:latin typeface="Calibri"/>
                <a:ea typeface="Calibri"/>
                <a:cs typeface="Calibri"/>
                <a:sym typeface="Calibri"/>
              </a:defRPr>
            </a:lvl9pPr>
          </a:lstStyle>
          <a:p>
            <a:pPr indent="0" lvl="0" marL="0" rtl="0" algn="l">
              <a:spcBef>
                <a:spcPts val="0"/>
              </a:spcBef>
              <a:spcAft>
                <a:spcPts val="0"/>
              </a:spcAft>
              <a:buNone/>
            </a:pPr>
            <a:fld id="{00000000-1234-1234-1234-123412341234}" type="slidenum">
              <a:rPr lang="en-IN"/>
              <a:t>‹#›</a:t>
            </a:fld>
            <a:endParaRPr/>
          </a:p>
        </p:txBody>
      </p:sp>
      <p:sp>
        <p:nvSpPr>
          <p:cNvPr id="56" name="Google Shape;56;g37b2510860f_0_45"/>
          <p:cNvSpPr txBox="1"/>
          <p:nvPr>
            <p:ph idx="1" type="body"/>
          </p:nvPr>
        </p:nvSpPr>
        <p:spPr>
          <a:xfrm>
            <a:off x="838200" y="1231900"/>
            <a:ext cx="9804300" cy="1130400"/>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Times New Roman"/>
                <a:ea typeface="Times New Roman"/>
                <a:cs typeface="Times New Roman"/>
                <a:sym typeface="Times New Roman"/>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7" name="Google Shape;57;g37b2510860f_0_45"/>
          <p:cNvSpPr txBox="1"/>
          <p:nvPr>
            <p:ph idx="2" type="body"/>
          </p:nvPr>
        </p:nvSpPr>
        <p:spPr>
          <a:xfrm>
            <a:off x="838200" y="3549650"/>
            <a:ext cx="9804300" cy="1130400"/>
          </a:xfrm>
          <a:prstGeom prst="rect">
            <a:avLst/>
          </a:prstGeom>
          <a:noFill/>
          <a:ln>
            <a:noFill/>
          </a:ln>
        </p:spPr>
        <p:txBody>
          <a:bodyPr anchorCtr="0" anchor="t" bIns="45700" lIns="91425" spcFirstLastPara="1" rIns="91425" wrap="square" tIns="45700">
            <a:noAutofit/>
          </a:bodyPr>
          <a:lstStyle>
            <a:lvl1pPr indent="-406400" lvl="0" marL="457200" marR="0" algn="l">
              <a:lnSpc>
                <a:spcPct val="90000"/>
              </a:lnSpc>
              <a:spcBef>
                <a:spcPts val="1000"/>
              </a:spcBef>
              <a:spcAft>
                <a:spcPts val="0"/>
              </a:spcAft>
              <a:buClr>
                <a:srgbClr val="FF0000"/>
              </a:buClr>
              <a:buSzPts val="2800"/>
              <a:buFont typeface="Calibri"/>
              <a:buAutoNum type="alphaUcPeriod"/>
              <a:defRPr b="0" i="0" sz="2800" u="none" cap="none" strike="noStrike">
                <a:solidFill>
                  <a:srgbClr val="FF0000"/>
                </a:solidFill>
                <a:latin typeface="Times New Roman"/>
                <a:ea typeface="Times New Roman"/>
                <a:cs typeface="Times New Roman"/>
                <a:sym typeface="Times New Roman"/>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58" name="Google Shape;58;g37b2510860f_0_45"/>
          <p:cNvSpPr txBox="1"/>
          <p:nvPr>
            <p:ph idx="3" type="body"/>
          </p:nvPr>
        </p:nvSpPr>
        <p:spPr>
          <a:xfrm>
            <a:off x="838200" y="2390775"/>
            <a:ext cx="9804300" cy="1130400"/>
          </a:xfrm>
          <a:prstGeom prst="rect">
            <a:avLst/>
          </a:prstGeom>
          <a:noFill/>
          <a:ln>
            <a:noFill/>
          </a:ln>
        </p:spPr>
        <p:txBody>
          <a:bodyPr anchorCtr="0" anchor="t" bIns="45700" lIns="91425" spcFirstLastPara="1" rIns="91425" wrap="square" tIns="45700">
            <a:noAutofit/>
          </a:bodyPr>
          <a:lstStyle>
            <a:lvl1pPr indent="-228600" lvl="0" marL="457200" marR="0" algn="l">
              <a:lnSpc>
                <a:spcPct val="90000"/>
              </a:lnSpc>
              <a:spcBef>
                <a:spcPts val="1000"/>
              </a:spcBef>
              <a:spcAft>
                <a:spcPts val="0"/>
              </a:spcAft>
              <a:buClr>
                <a:srgbClr val="002060"/>
              </a:buClr>
              <a:buSzPts val="2800"/>
              <a:buFont typeface="Arial"/>
              <a:buNone/>
              <a:defRPr b="0" i="0" sz="2800" u="none" cap="none" strike="noStrike">
                <a:solidFill>
                  <a:srgbClr val="002060"/>
                </a:solidFill>
                <a:latin typeface="Times New Roman"/>
                <a:ea typeface="Times New Roman"/>
                <a:cs typeface="Times New Roman"/>
                <a:sym typeface="Times New Roman"/>
              </a:defRPr>
            </a:lvl1pPr>
            <a:lvl2pPr indent="-381000" lvl="1" marL="914400" marR="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59" name="Shape 59"/>
        <p:cNvGrpSpPr/>
        <p:nvPr/>
      </p:nvGrpSpPr>
      <p:grpSpPr>
        <a:xfrm>
          <a:off x="0" y="0"/>
          <a:ext cx="0" cy="0"/>
          <a:chOff x="0" y="0"/>
          <a:chExt cx="0" cy="0"/>
        </a:xfrm>
      </p:grpSpPr>
      <p:sp>
        <p:nvSpPr>
          <p:cNvPr id="60" name="Google Shape;60;g37b2510860f_0_154"/>
          <p:cNvSpPr txBox="1"/>
          <p:nvPr>
            <p:ph type="title"/>
          </p:nvPr>
        </p:nvSpPr>
        <p:spPr>
          <a:xfrm>
            <a:off x="838200" y="365125"/>
            <a:ext cx="10515600" cy="13257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61" name="Google Shape;61;g37b2510860f_0_154"/>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1600"/>
              </a:spcBef>
              <a:spcAft>
                <a:spcPts val="0"/>
              </a:spcAft>
              <a:buClr>
                <a:schemeClr val="dk1"/>
              </a:buClr>
              <a:buSzPts val="1800"/>
              <a:buChar char="○"/>
              <a:defRPr/>
            </a:lvl2pPr>
            <a:lvl3pPr indent="-342900" lvl="2" marL="1371600" algn="l">
              <a:lnSpc>
                <a:spcPct val="90000"/>
              </a:lnSpc>
              <a:spcBef>
                <a:spcPts val="1600"/>
              </a:spcBef>
              <a:spcAft>
                <a:spcPts val="0"/>
              </a:spcAft>
              <a:buClr>
                <a:schemeClr val="dk1"/>
              </a:buClr>
              <a:buSzPts val="1800"/>
              <a:buChar char="■"/>
              <a:defRPr/>
            </a:lvl3pPr>
            <a:lvl4pPr indent="-342900" lvl="3" marL="1828800" algn="l">
              <a:lnSpc>
                <a:spcPct val="90000"/>
              </a:lnSpc>
              <a:spcBef>
                <a:spcPts val="1600"/>
              </a:spcBef>
              <a:spcAft>
                <a:spcPts val="0"/>
              </a:spcAft>
              <a:buClr>
                <a:schemeClr val="dk1"/>
              </a:buClr>
              <a:buSzPts val="1800"/>
              <a:buChar char="●"/>
              <a:defRPr/>
            </a:lvl4pPr>
            <a:lvl5pPr indent="-342900" lvl="4" marL="2286000" algn="l">
              <a:lnSpc>
                <a:spcPct val="90000"/>
              </a:lnSpc>
              <a:spcBef>
                <a:spcPts val="1600"/>
              </a:spcBef>
              <a:spcAft>
                <a:spcPts val="0"/>
              </a:spcAft>
              <a:buClr>
                <a:schemeClr val="dk1"/>
              </a:buClr>
              <a:buSzPts val="1800"/>
              <a:buChar char="○"/>
              <a:defRPr/>
            </a:lvl5pPr>
            <a:lvl6pPr indent="-342900" lvl="5" marL="2743200" algn="l">
              <a:lnSpc>
                <a:spcPct val="90000"/>
              </a:lnSpc>
              <a:spcBef>
                <a:spcPts val="1600"/>
              </a:spcBef>
              <a:spcAft>
                <a:spcPts val="0"/>
              </a:spcAft>
              <a:buClr>
                <a:schemeClr val="dk1"/>
              </a:buClr>
              <a:buSzPts val="1800"/>
              <a:buChar char="■"/>
              <a:defRPr/>
            </a:lvl6pPr>
            <a:lvl7pPr indent="-342900" lvl="6" marL="3200400" algn="l">
              <a:lnSpc>
                <a:spcPct val="90000"/>
              </a:lnSpc>
              <a:spcBef>
                <a:spcPts val="1600"/>
              </a:spcBef>
              <a:spcAft>
                <a:spcPts val="0"/>
              </a:spcAft>
              <a:buClr>
                <a:schemeClr val="dk1"/>
              </a:buClr>
              <a:buSzPts val="1800"/>
              <a:buChar char="●"/>
              <a:defRPr/>
            </a:lvl7pPr>
            <a:lvl8pPr indent="-342900" lvl="7" marL="3657600" algn="l">
              <a:lnSpc>
                <a:spcPct val="90000"/>
              </a:lnSpc>
              <a:spcBef>
                <a:spcPts val="1600"/>
              </a:spcBef>
              <a:spcAft>
                <a:spcPts val="0"/>
              </a:spcAft>
              <a:buClr>
                <a:schemeClr val="dk1"/>
              </a:buClr>
              <a:buSzPts val="1800"/>
              <a:buChar char="○"/>
              <a:defRPr/>
            </a:lvl8pPr>
            <a:lvl9pPr indent="-342900" lvl="8" marL="4114800" algn="l">
              <a:lnSpc>
                <a:spcPct val="90000"/>
              </a:lnSpc>
              <a:spcBef>
                <a:spcPts val="1600"/>
              </a:spcBef>
              <a:spcAft>
                <a:spcPts val="1600"/>
              </a:spcAft>
              <a:buClr>
                <a:schemeClr val="dk1"/>
              </a:buClr>
              <a:buSzPts val="1800"/>
              <a:buChar char="■"/>
              <a:defRPr/>
            </a:lvl9pPr>
          </a:lstStyle>
          <a:p/>
        </p:txBody>
      </p:sp>
      <p:sp>
        <p:nvSpPr>
          <p:cNvPr id="62" name="Google Shape;62;g37b2510860f_0_154"/>
          <p:cNvSpPr txBox="1"/>
          <p:nvPr>
            <p:ph idx="10" type="dt"/>
          </p:nvPr>
        </p:nvSpPr>
        <p:spPr>
          <a:xfrm>
            <a:off x="838200" y="6356350"/>
            <a:ext cx="2743200" cy="365100"/>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g37b2510860f_0_15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g37b2510860f_0_15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g37b2510860f_0_8"/>
          <p:cNvSpPr txBox="1"/>
          <p:nvPr>
            <p:ph type="title"/>
          </p:nvPr>
        </p:nvSpPr>
        <p:spPr>
          <a:xfrm>
            <a:off x="415600" y="2867800"/>
            <a:ext cx="11360700" cy="1122300"/>
          </a:xfrm>
          <a:prstGeom prst="rect">
            <a:avLst/>
          </a:prstGeom>
        </p:spPr>
        <p:txBody>
          <a:bodyPr anchorCtr="0" anchor="ctr" bIns="121900" lIns="121900" spcFirstLastPara="1" rIns="121900" wrap="square" tIns="121900">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7" name="Google Shape;17;g37b2510860f_0_8"/>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g37b2510860f_0_11"/>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0" name="Google Shape;20;g37b2510860f_0_11"/>
          <p:cNvSpPr txBox="1"/>
          <p:nvPr>
            <p:ph idx="1" type="body"/>
          </p:nvPr>
        </p:nvSpPr>
        <p:spPr>
          <a:xfrm>
            <a:off x="415600" y="1536633"/>
            <a:ext cx="11360700" cy="4555200"/>
          </a:xfrm>
          <a:prstGeom prst="rect">
            <a:avLst/>
          </a:prstGeom>
        </p:spPr>
        <p:txBody>
          <a:bodyPr anchorCtr="0" anchor="t"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21" name="Google Shape;21;g37b2510860f_0_11"/>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g37b2510860f_0_15"/>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4" name="Google Shape;24;g37b2510860f_0_15"/>
          <p:cNvSpPr txBox="1"/>
          <p:nvPr>
            <p:ph idx="1" type="body"/>
          </p:nvPr>
        </p:nvSpPr>
        <p:spPr>
          <a:xfrm>
            <a:off x="4156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5" name="Google Shape;25;g37b2510860f_0_15"/>
          <p:cNvSpPr txBox="1"/>
          <p:nvPr>
            <p:ph idx="2" type="body"/>
          </p:nvPr>
        </p:nvSpPr>
        <p:spPr>
          <a:xfrm>
            <a:off x="6443200" y="1536633"/>
            <a:ext cx="5333100" cy="4555200"/>
          </a:xfrm>
          <a:prstGeom prst="rect">
            <a:avLst/>
          </a:prstGeom>
        </p:spPr>
        <p:txBody>
          <a:bodyPr anchorCtr="0" anchor="t" bIns="121900" lIns="121900" spcFirstLastPara="1" rIns="121900" wrap="square" tIns="121900">
            <a:normAutofit/>
          </a:bodyPr>
          <a:lstStyle>
            <a:lvl1pPr indent="-349250" lvl="0" marL="457200">
              <a:spcBef>
                <a:spcPts val="0"/>
              </a:spcBef>
              <a:spcAft>
                <a:spcPts val="0"/>
              </a:spcAft>
              <a:buSzPts val="1900"/>
              <a:buChar char="●"/>
              <a:defRPr sz="19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26" name="Google Shape;26;g37b2510860f_0_15"/>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g37b2510860f_0_20"/>
          <p:cNvSpPr txBox="1"/>
          <p:nvPr>
            <p:ph type="title"/>
          </p:nvPr>
        </p:nvSpPr>
        <p:spPr>
          <a:xfrm>
            <a:off x="415600" y="593367"/>
            <a:ext cx="11360700" cy="763500"/>
          </a:xfrm>
          <a:prstGeom prst="rect">
            <a:avLst/>
          </a:prstGeom>
        </p:spPr>
        <p:txBody>
          <a:bodyPr anchorCtr="0" anchor="t" bIns="121900" lIns="121900" spcFirstLastPara="1" rIns="121900" wrap="square" tIns="121900">
            <a:normAutofit/>
          </a:bodyPr>
          <a:lstStyle>
            <a:lvl1pPr lvl="0">
              <a:spcBef>
                <a:spcPts val="0"/>
              </a:spcBef>
              <a:spcAft>
                <a:spcPts val="0"/>
              </a:spcAft>
              <a:buSzPts val="3700"/>
              <a:buNone/>
              <a:defRPr/>
            </a:lvl1pPr>
            <a:lvl2pPr lvl="1">
              <a:spcBef>
                <a:spcPts val="0"/>
              </a:spcBef>
              <a:spcAft>
                <a:spcPts val="0"/>
              </a:spcAft>
              <a:buSzPts val="3700"/>
              <a:buNone/>
              <a:defRPr/>
            </a:lvl2pPr>
            <a:lvl3pPr lvl="2">
              <a:spcBef>
                <a:spcPts val="0"/>
              </a:spcBef>
              <a:spcAft>
                <a:spcPts val="0"/>
              </a:spcAft>
              <a:buSzPts val="3700"/>
              <a:buNone/>
              <a:defRPr/>
            </a:lvl3pPr>
            <a:lvl4pPr lvl="3">
              <a:spcBef>
                <a:spcPts val="0"/>
              </a:spcBef>
              <a:spcAft>
                <a:spcPts val="0"/>
              </a:spcAft>
              <a:buSzPts val="3700"/>
              <a:buNone/>
              <a:defRPr/>
            </a:lvl4pPr>
            <a:lvl5pPr lvl="4">
              <a:spcBef>
                <a:spcPts val="0"/>
              </a:spcBef>
              <a:spcAft>
                <a:spcPts val="0"/>
              </a:spcAft>
              <a:buSzPts val="3700"/>
              <a:buNone/>
              <a:defRPr/>
            </a:lvl5pPr>
            <a:lvl6pPr lvl="5">
              <a:spcBef>
                <a:spcPts val="0"/>
              </a:spcBef>
              <a:spcAft>
                <a:spcPts val="0"/>
              </a:spcAft>
              <a:buSzPts val="3700"/>
              <a:buNone/>
              <a:defRPr/>
            </a:lvl6pPr>
            <a:lvl7pPr lvl="6">
              <a:spcBef>
                <a:spcPts val="0"/>
              </a:spcBef>
              <a:spcAft>
                <a:spcPts val="0"/>
              </a:spcAft>
              <a:buSzPts val="3700"/>
              <a:buNone/>
              <a:defRPr/>
            </a:lvl7pPr>
            <a:lvl8pPr lvl="7">
              <a:spcBef>
                <a:spcPts val="0"/>
              </a:spcBef>
              <a:spcAft>
                <a:spcPts val="0"/>
              </a:spcAft>
              <a:buSzPts val="3700"/>
              <a:buNone/>
              <a:defRPr/>
            </a:lvl8pPr>
            <a:lvl9pPr lvl="8">
              <a:spcBef>
                <a:spcPts val="0"/>
              </a:spcBef>
              <a:spcAft>
                <a:spcPts val="0"/>
              </a:spcAft>
              <a:buSzPts val="3700"/>
              <a:buNone/>
              <a:defRPr/>
            </a:lvl9pPr>
          </a:lstStyle>
          <a:p/>
        </p:txBody>
      </p:sp>
      <p:sp>
        <p:nvSpPr>
          <p:cNvPr id="29" name="Google Shape;29;g37b2510860f_0_2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g37b2510860f_0_23"/>
          <p:cNvSpPr txBox="1"/>
          <p:nvPr>
            <p:ph type="title"/>
          </p:nvPr>
        </p:nvSpPr>
        <p:spPr>
          <a:xfrm>
            <a:off x="415600" y="740800"/>
            <a:ext cx="3744000" cy="1007700"/>
          </a:xfrm>
          <a:prstGeom prst="rect">
            <a:avLst/>
          </a:prstGeom>
        </p:spPr>
        <p:txBody>
          <a:bodyPr anchorCtr="0" anchor="b" bIns="121900" lIns="121900" spcFirstLastPara="1" rIns="121900" wrap="square" tIns="121900">
            <a:normAutofit/>
          </a:bodyPr>
          <a:lstStyle>
            <a:lvl1pPr lvl="0">
              <a:spcBef>
                <a:spcPts val="0"/>
              </a:spcBef>
              <a:spcAft>
                <a:spcPts val="0"/>
              </a:spcAft>
              <a:buSzPts val="3200"/>
              <a:buNone/>
              <a:defRPr sz="3200"/>
            </a:lvl1pPr>
            <a:lvl2pPr lvl="1">
              <a:spcBef>
                <a:spcPts val="0"/>
              </a:spcBef>
              <a:spcAft>
                <a:spcPts val="0"/>
              </a:spcAft>
              <a:buSzPts val="3200"/>
              <a:buNone/>
              <a:defRPr sz="3200"/>
            </a:lvl2pPr>
            <a:lvl3pPr lvl="2">
              <a:spcBef>
                <a:spcPts val="0"/>
              </a:spcBef>
              <a:spcAft>
                <a:spcPts val="0"/>
              </a:spcAft>
              <a:buSzPts val="3200"/>
              <a:buNone/>
              <a:defRPr sz="3200"/>
            </a:lvl3pPr>
            <a:lvl4pPr lvl="3">
              <a:spcBef>
                <a:spcPts val="0"/>
              </a:spcBef>
              <a:spcAft>
                <a:spcPts val="0"/>
              </a:spcAft>
              <a:buSzPts val="3200"/>
              <a:buNone/>
              <a:defRPr sz="3200"/>
            </a:lvl4pPr>
            <a:lvl5pPr lvl="4">
              <a:spcBef>
                <a:spcPts val="0"/>
              </a:spcBef>
              <a:spcAft>
                <a:spcPts val="0"/>
              </a:spcAft>
              <a:buSzPts val="3200"/>
              <a:buNone/>
              <a:defRPr sz="3200"/>
            </a:lvl5pPr>
            <a:lvl6pPr lvl="5">
              <a:spcBef>
                <a:spcPts val="0"/>
              </a:spcBef>
              <a:spcAft>
                <a:spcPts val="0"/>
              </a:spcAft>
              <a:buSzPts val="3200"/>
              <a:buNone/>
              <a:defRPr sz="3200"/>
            </a:lvl6pPr>
            <a:lvl7pPr lvl="6">
              <a:spcBef>
                <a:spcPts val="0"/>
              </a:spcBef>
              <a:spcAft>
                <a:spcPts val="0"/>
              </a:spcAft>
              <a:buSzPts val="3200"/>
              <a:buNone/>
              <a:defRPr sz="3200"/>
            </a:lvl7pPr>
            <a:lvl8pPr lvl="7">
              <a:spcBef>
                <a:spcPts val="0"/>
              </a:spcBef>
              <a:spcAft>
                <a:spcPts val="0"/>
              </a:spcAft>
              <a:buSzPts val="3200"/>
              <a:buNone/>
              <a:defRPr sz="3200"/>
            </a:lvl8pPr>
            <a:lvl9pPr lvl="8">
              <a:spcBef>
                <a:spcPts val="0"/>
              </a:spcBef>
              <a:spcAft>
                <a:spcPts val="0"/>
              </a:spcAft>
              <a:buSzPts val="3200"/>
              <a:buNone/>
              <a:defRPr sz="3200"/>
            </a:lvl9pPr>
          </a:lstStyle>
          <a:p/>
        </p:txBody>
      </p:sp>
      <p:sp>
        <p:nvSpPr>
          <p:cNvPr id="32" name="Google Shape;32;g37b2510860f_0_23"/>
          <p:cNvSpPr txBox="1"/>
          <p:nvPr>
            <p:ph idx="1" type="body"/>
          </p:nvPr>
        </p:nvSpPr>
        <p:spPr>
          <a:xfrm>
            <a:off x="415600" y="1852800"/>
            <a:ext cx="3744000" cy="4239300"/>
          </a:xfrm>
          <a:prstGeom prst="rect">
            <a:avLst/>
          </a:prstGeom>
        </p:spPr>
        <p:txBody>
          <a:bodyPr anchorCtr="0" anchor="t" bIns="121900" lIns="121900" spcFirstLastPara="1" rIns="121900" wrap="square" tIns="121900">
            <a:normAutofit/>
          </a:bodyPr>
          <a:lstStyle>
            <a:lvl1pPr indent="-330200" lvl="0" marL="457200">
              <a:spcBef>
                <a:spcPts val="0"/>
              </a:spcBef>
              <a:spcAft>
                <a:spcPts val="0"/>
              </a:spcAft>
              <a:buSzPts val="1600"/>
              <a:buChar char="●"/>
              <a:defRPr sz="1600"/>
            </a:lvl1pPr>
            <a:lvl2pPr indent="-330200" lvl="1" marL="914400">
              <a:spcBef>
                <a:spcPts val="0"/>
              </a:spcBef>
              <a:spcAft>
                <a:spcPts val="0"/>
              </a:spcAft>
              <a:buSzPts val="1600"/>
              <a:buChar char="○"/>
              <a:defRPr sz="1600"/>
            </a:lvl2pPr>
            <a:lvl3pPr indent="-330200" lvl="2" marL="1371600">
              <a:spcBef>
                <a:spcPts val="0"/>
              </a:spcBef>
              <a:spcAft>
                <a:spcPts val="0"/>
              </a:spcAft>
              <a:buSzPts val="1600"/>
              <a:buChar char="■"/>
              <a:defRPr sz="1600"/>
            </a:lvl3pPr>
            <a:lvl4pPr indent="-330200" lvl="3" marL="1828800">
              <a:spcBef>
                <a:spcPts val="0"/>
              </a:spcBef>
              <a:spcAft>
                <a:spcPts val="0"/>
              </a:spcAft>
              <a:buSzPts val="1600"/>
              <a:buChar char="●"/>
              <a:defRPr sz="1600"/>
            </a:lvl4pPr>
            <a:lvl5pPr indent="-330200" lvl="4" marL="2286000">
              <a:spcBef>
                <a:spcPts val="0"/>
              </a:spcBef>
              <a:spcAft>
                <a:spcPts val="0"/>
              </a:spcAft>
              <a:buSzPts val="1600"/>
              <a:buChar char="○"/>
              <a:defRPr sz="1600"/>
            </a:lvl5pPr>
            <a:lvl6pPr indent="-330200" lvl="5" marL="2743200">
              <a:spcBef>
                <a:spcPts val="0"/>
              </a:spcBef>
              <a:spcAft>
                <a:spcPts val="0"/>
              </a:spcAft>
              <a:buSzPts val="1600"/>
              <a:buChar char="■"/>
              <a:defRPr sz="1600"/>
            </a:lvl6pPr>
            <a:lvl7pPr indent="-330200" lvl="6" marL="3200400">
              <a:spcBef>
                <a:spcPts val="0"/>
              </a:spcBef>
              <a:spcAft>
                <a:spcPts val="0"/>
              </a:spcAft>
              <a:buSzPts val="1600"/>
              <a:buChar char="●"/>
              <a:defRPr sz="1600"/>
            </a:lvl7pPr>
            <a:lvl8pPr indent="-330200" lvl="7" marL="3657600">
              <a:spcBef>
                <a:spcPts val="0"/>
              </a:spcBef>
              <a:spcAft>
                <a:spcPts val="0"/>
              </a:spcAft>
              <a:buSzPts val="1600"/>
              <a:buChar char="○"/>
              <a:defRPr sz="1600"/>
            </a:lvl8pPr>
            <a:lvl9pPr indent="-330200" lvl="8" marL="4114800">
              <a:spcBef>
                <a:spcPts val="0"/>
              </a:spcBef>
              <a:spcAft>
                <a:spcPts val="0"/>
              </a:spcAft>
              <a:buSzPts val="1600"/>
              <a:buChar char="■"/>
              <a:defRPr sz="1600"/>
            </a:lvl9pPr>
          </a:lstStyle>
          <a:p/>
        </p:txBody>
      </p:sp>
      <p:sp>
        <p:nvSpPr>
          <p:cNvPr id="33" name="Google Shape;33;g37b2510860f_0_23"/>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4" name="Shape 34"/>
        <p:cNvGrpSpPr/>
        <p:nvPr/>
      </p:nvGrpSpPr>
      <p:grpSpPr>
        <a:xfrm>
          <a:off x="0" y="0"/>
          <a:ext cx="0" cy="0"/>
          <a:chOff x="0" y="0"/>
          <a:chExt cx="0" cy="0"/>
        </a:xfrm>
      </p:grpSpPr>
      <p:sp>
        <p:nvSpPr>
          <p:cNvPr id="35" name="Google Shape;35;g37b2510860f_0_27"/>
          <p:cNvSpPr txBox="1"/>
          <p:nvPr>
            <p:ph type="title"/>
          </p:nvPr>
        </p:nvSpPr>
        <p:spPr>
          <a:xfrm>
            <a:off x="653667" y="600200"/>
            <a:ext cx="8490300" cy="5454300"/>
          </a:xfrm>
          <a:prstGeom prst="rect">
            <a:avLst/>
          </a:prstGeom>
        </p:spPr>
        <p:txBody>
          <a:bodyPr anchorCtr="0" anchor="ctr" bIns="121900" lIns="121900" spcFirstLastPara="1" rIns="121900" wrap="square" tIns="121900">
            <a:normAutofit/>
          </a:bodyPr>
          <a:lstStyle>
            <a:lvl1pPr lvl="0">
              <a:spcBef>
                <a:spcPts val="0"/>
              </a:spcBef>
              <a:spcAft>
                <a:spcPts val="0"/>
              </a:spcAft>
              <a:buSzPts val="6400"/>
              <a:buNone/>
              <a:defRPr sz="6400"/>
            </a:lvl1pPr>
            <a:lvl2pPr lvl="1">
              <a:spcBef>
                <a:spcPts val="0"/>
              </a:spcBef>
              <a:spcAft>
                <a:spcPts val="0"/>
              </a:spcAft>
              <a:buSzPts val="6400"/>
              <a:buNone/>
              <a:defRPr sz="6400"/>
            </a:lvl2pPr>
            <a:lvl3pPr lvl="2">
              <a:spcBef>
                <a:spcPts val="0"/>
              </a:spcBef>
              <a:spcAft>
                <a:spcPts val="0"/>
              </a:spcAft>
              <a:buSzPts val="6400"/>
              <a:buNone/>
              <a:defRPr sz="6400"/>
            </a:lvl3pPr>
            <a:lvl4pPr lvl="3">
              <a:spcBef>
                <a:spcPts val="0"/>
              </a:spcBef>
              <a:spcAft>
                <a:spcPts val="0"/>
              </a:spcAft>
              <a:buSzPts val="6400"/>
              <a:buNone/>
              <a:defRPr sz="6400"/>
            </a:lvl4pPr>
            <a:lvl5pPr lvl="4">
              <a:spcBef>
                <a:spcPts val="0"/>
              </a:spcBef>
              <a:spcAft>
                <a:spcPts val="0"/>
              </a:spcAft>
              <a:buSzPts val="6400"/>
              <a:buNone/>
              <a:defRPr sz="6400"/>
            </a:lvl5pPr>
            <a:lvl6pPr lvl="5">
              <a:spcBef>
                <a:spcPts val="0"/>
              </a:spcBef>
              <a:spcAft>
                <a:spcPts val="0"/>
              </a:spcAft>
              <a:buSzPts val="6400"/>
              <a:buNone/>
              <a:defRPr sz="6400"/>
            </a:lvl6pPr>
            <a:lvl7pPr lvl="6">
              <a:spcBef>
                <a:spcPts val="0"/>
              </a:spcBef>
              <a:spcAft>
                <a:spcPts val="0"/>
              </a:spcAft>
              <a:buSzPts val="6400"/>
              <a:buNone/>
              <a:defRPr sz="6400"/>
            </a:lvl7pPr>
            <a:lvl8pPr lvl="7">
              <a:spcBef>
                <a:spcPts val="0"/>
              </a:spcBef>
              <a:spcAft>
                <a:spcPts val="0"/>
              </a:spcAft>
              <a:buSzPts val="6400"/>
              <a:buNone/>
              <a:defRPr sz="6400"/>
            </a:lvl8pPr>
            <a:lvl9pPr lvl="8">
              <a:spcBef>
                <a:spcPts val="0"/>
              </a:spcBef>
              <a:spcAft>
                <a:spcPts val="0"/>
              </a:spcAft>
              <a:buSzPts val="6400"/>
              <a:buNone/>
              <a:defRPr sz="6400"/>
            </a:lvl9pPr>
          </a:lstStyle>
          <a:p/>
        </p:txBody>
      </p:sp>
      <p:sp>
        <p:nvSpPr>
          <p:cNvPr id="36" name="Google Shape;36;g37b2510860f_0_27"/>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g37b2510860f_0_30"/>
          <p:cNvSpPr/>
          <p:nvPr/>
        </p:nvSpPr>
        <p:spPr>
          <a:xfrm>
            <a:off x="6096000" y="-167"/>
            <a:ext cx="6096000" cy="6858000"/>
          </a:xfrm>
          <a:prstGeom prst="rect">
            <a:avLst/>
          </a:prstGeom>
          <a:solidFill>
            <a:schemeClr val="lt2"/>
          </a:solidFill>
          <a:ln>
            <a:noFill/>
          </a:ln>
        </p:spPr>
        <p:txBody>
          <a:bodyPr anchorCtr="0" anchor="ctr" bIns="121900" lIns="121900" spcFirstLastPara="1" rIns="121900" wrap="square" tIns="121900">
            <a:noAutofit/>
          </a:bodyPr>
          <a:lstStyle/>
          <a:p>
            <a:pPr indent="0" lvl="0" marL="0" rtl="0" algn="l">
              <a:spcBef>
                <a:spcPts val="0"/>
              </a:spcBef>
              <a:spcAft>
                <a:spcPts val="0"/>
              </a:spcAft>
              <a:buNone/>
            </a:pPr>
            <a:r>
              <a:t/>
            </a:r>
            <a:endParaRPr/>
          </a:p>
        </p:txBody>
      </p:sp>
      <p:sp>
        <p:nvSpPr>
          <p:cNvPr id="39" name="Google Shape;39;g37b2510860f_0_30"/>
          <p:cNvSpPr txBox="1"/>
          <p:nvPr>
            <p:ph type="title"/>
          </p:nvPr>
        </p:nvSpPr>
        <p:spPr>
          <a:xfrm>
            <a:off x="354000" y="1644233"/>
            <a:ext cx="5393700" cy="1976400"/>
          </a:xfrm>
          <a:prstGeom prst="rect">
            <a:avLst/>
          </a:prstGeom>
        </p:spPr>
        <p:txBody>
          <a:bodyPr anchorCtr="0" anchor="b" bIns="121900" lIns="121900" spcFirstLastPara="1" rIns="121900" wrap="square" tIns="121900">
            <a:normAutofit/>
          </a:bodyPr>
          <a:lstStyle>
            <a:lvl1pPr lvl="0" algn="ctr">
              <a:spcBef>
                <a:spcPts val="0"/>
              </a:spcBef>
              <a:spcAft>
                <a:spcPts val="0"/>
              </a:spcAft>
              <a:buSzPts val="5600"/>
              <a:buNone/>
              <a:defRPr sz="5600"/>
            </a:lvl1pPr>
            <a:lvl2pPr lvl="1" algn="ctr">
              <a:spcBef>
                <a:spcPts val="0"/>
              </a:spcBef>
              <a:spcAft>
                <a:spcPts val="0"/>
              </a:spcAft>
              <a:buSzPts val="5600"/>
              <a:buNone/>
              <a:defRPr sz="5600"/>
            </a:lvl2pPr>
            <a:lvl3pPr lvl="2" algn="ctr">
              <a:spcBef>
                <a:spcPts val="0"/>
              </a:spcBef>
              <a:spcAft>
                <a:spcPts val="0"/>
              </a:spcAft>
              <a:buSzPts val="5600"/>
              <a:buNone/>
              <a:defRPr sz="5600"/>
            </a:lvl3pPr>
            <a:lvl4pPr lvl="3" algn="ctr">
              <a:spcBef>
                <a:spcPts val="0"/>
              </a:spcBef>
              <a:spcAft>
                <a:spcPts val="0"/>
              </a:spcAft>
              <a:buSzPts val="5600"/>
              <a:buNone/>
              <a:defRPr sz="5600"/>
            </a:lvl4pPr>
            <a:lvl5pPr lvl="4" algn="ctr">
              <a:spcBef>
                <a:spcPts val="0"/>
              </a:spcBef>
              <a:spcAft>
                <a:spcPts val="0"/>
              </a:spcAft>
              <a:buSzPts val="5600"/>
              <a:buNone/>
              <a:defRPr sz="5600"/>
            </a:lvl5pPr>
            <a:lvl6pPr lvl="5" algn="ctr">
              <a:spcBef>
                <a:spcPts val="0"/>
              </a:spcBef>
              <a:spcAft>
                <a:spcPts val="0"/>
              </a:spcAft>
              <a:buSzPts val="5600"/>
              <a:buNone/>
              <a:defRPr sz="5600"/>
            </a:lvl6pPr>
            <a:lvl7pPr lvl="6" algn="ctr">
              <a:spcBef>
                <a:spcPts val="0"/>
              </a:spcBef>
              <a:spcAft>
                <a:spcPts val="0"/>
              </a:spcAft>
              <a:buSzPts val="5600"/>
              <a:buNone/>
              <a:defRPr sz="5600"/>
            </a:lvl7pPr>
            <a:lvl8pPr lvl="7" algn="ctr">
              <a:spcBef>
                <a:spcPts val="0"/>
              </a:spcBef>
              <a:spcAft>
                <a:spcPts val="0"/>
              </a:spcAft>
              <a:buSzPts val="5600"/>
              <a:buNone/>
              <a:defRPr sz="5600"/>
            </a:lvl8pPr>
            <a:lvl9pPr lvl="8" algn="ctr">
              <a:spcBef>
                <a:spcPts val="0"/>
              </a:spcBef>
              <a:spcAft>
                <a:spcPts val="0"/>
              </a:spcAft>
              <a:buSzPts val="5600"/>
              <a:buNone/>
              <a:defRPr sz="5600"/>
            </a:lvl9pPr>
          </a:lstStyle>
          <a:p/>
        </p:txBody>
      </p:sp>
      <p:sp>
        <p:nvSpPr>
          <p:cNvPr id="40" name="Google Shape;40;g37b2510860f_0_30"/>
          <p:cNvSpPr txBox="1"/>
          <p:nvPr>
            <p:ph idx="1" type="subTitle"/>
          </p:nvPr>
        </p:nvSpPr>
        <p:spPr>
          <a:xfrm>
            <a:off x="354000" y="3737433"/>
            <a:ext cx="5393700" cy="1646700"/>
          </a:xfrm>
          <a:prstGeom prst="rect">
            <a:avLst/>
          </a:prstGeom>
        </p:spPr>
        <p:txBody>
          <a:bodyPr anchorCtr="0" anchor="t" bIns="121900" lIns="121900" spcFirstLastPara="1" rIns="121900" wrap="square" tIns="12190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41" name="Google Shape;41;g37b2510860f_0_30"/>
          <p:cNvSpPr txBox="1"/>
          <p:nvPr>
            <p:ph idx="2" type="body"/>
          </p:nvPr>
        </p:nvSpPr>
        <p:spPr>
          <a:xfrm>
            <a:off x="6586000" y="965433"/>
            <a:ext cx="5115900" cy="4926900"/>
          </a:xfrm>
          <a:prstGeom prst="rect">
            <a:avLst/>
          </a:prstGeom>
        </p:spPr>
        <p:txBody>
          <a:bodyPr anchorCtr="0" anchor="ctr" bIns="121900" lIns="121900" spcFirstLastPara="1" rIns="121900" wrap="square" tIns="121900">
            <a:normAutofit/>
          </a:bodyPr>
          <a:lstStyle>
            <a:lvl1pPr indent="-381000" lvl="0" marL="457200">
              <a:spcBef>
                <a:spcPts val="0"/>
              </a:spcBef>
              <a:spcAft>
                <a:spcPts val="0"/>
              </a:spcAft>
              <a:buSzPts val="2400"/>
              <a:buChar char="●"/>
              <a:defRPr/>
            </a:lvl1pPr>
            <a:lvl2pPr indent="-349250" lvl="1" marL="914400">
              <a:spcBef>
                <a:spcPts val="0"/>
              </a:spcBef>
              <a:spcAft>
                <a:spcPts val="0"/>
              </a:spcAft>
              <a:buSzPts val="1900"/>
              <a:buChar char="○"/>
              <a:defRPr/>
            </a:lvl2pPr>
            <a:lvl3pPr indent="-349250" lvl="2" marL="1371600">
              <a:spcBef>
                <a:spcPts val="0"/>
              </a:spcBef>
              <a:spcAft>
                <a:spcPts val="0"/>
              </a:spcAft>
              <a:buSzPts val="1900"/>
              <a:buChar char="■"/>
              <a:defRPr/>
            </a:lvl3pPr>
            <a:lvl4pPr indent="-349250" lvl="3" marL="1828800">
              <a:spcBef>
                <a:spcPts val="0"/>
              </a:spcBef>
              <a:spcAft>
                <a:spcPts val="0"/>
              </a:spcAft>
              <a:buSzPts val="1900"/>
              <a:buChar char="●"/>
              <a:defRPr/>
            </a:lvl4pPr>
            <a:lvl5pPr indent="-349250" lvl="4" marL="2286000">
              <a:spcBef>
                <a:spcPts val="0"/>
              </a:spcBef>
              <a:spcAft>
                <a:spcPts val="0"/>
              </a:spcAft>
              <a:buSzPts val="1900"/>
              <a:buChar char="○"/>
              <a:defRPr/>
            </a:lvl5pPr>
            <a:lvl6pPr indent="-349250" lvl="5" marL="2743200">
              <a:spcBef>
                <a:spcPts val="0"/>
              </a:spcBef>
              <a:spcAft>
                <a:spcPts val="0"/>
              </a:spcAft>
              <a:buSzPts val="1900"/>
              <a:buChar char="■"/>
              <a:defRPr/>
            </a:lvl6pPr>
            <a:lvl7pPr indent="-349250" lvl="6" marL="3200400">
              <a:spcBef>
                <a:spcPts val="0"/>
              </a:spcBef>
              <a:spcAft>
                <a:spcPts val="0"/>
              </a:spcAft>
              <a:buSzPts val="1900"/>
              <a:buChar char="●"/>
              <a:defRPr/>
            </a:lvl7pPr>
            <a:lvl8pPr indent="-349250" lvl="7" marL="3657600">
              <a:spcBef>
                <a:spcPts val="0"/>
              </a:spcBef>
              <a:spcAft>
                <a:spcPts val="0"/>
              </a:spcAft>
              <a:buSzPts val="1900"/>
              <a:buChar char="○"/>
              <a:defRPr/>
            </a:lvl8pPr>
            <a:lvl9pPr indent="-349250" lvl="8" marL="4114800">
              <a:spcBef>
                <a:spcPts val="0"/>
              </a:spcBef>
              <a:spcAft>
                <a:spcPts val="0"/>
              </a:spcAft>
              <a:buSzPts val="1900"/>
              <a:buChar char="■"/>
              <a:defRPr/>
            </a:lvl9pPr>
          </a:lstStyle>
          <a:p/>
        </p:txBody>
      </p:sp>
      <p:sp>
        <p:nvSpPr>
          <p:cNvPr id="42" name="Google Shape;42;g37b2510860f_0_30"/>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g37b2510860f_0_36"/>
          <p:cNvSpPr txBox="1"/>
          <p:nvPr>
            <p:ph idx="1" type="body"/>
          </p:nvPr>
        </p:nvSpPr>
        <p:spPr>
          <a:xfrm>
            <a:off x="415600" y="5640767"/>
            <a:ext cx="7998300" cy="806700"/>
          </a:xfrm>
          <a:prstGeom prst="rect">
            <a:avLst/>
          </a:prstGeom>
        </p:spPr>
        <p:txBody>
          <a:bodyPr anchorCtr="0" anchor="ctr" bIns="121900" lIns="121900" spcFirstLastPara="1" rIns="121900" wrap="square" tIns="121900">
            <a:normAutofit/>
          </a:bodyPr>
          <a:lstStyle>
            <a:lvl1pPr indent="-228600" lvl="0" marL="457200">
              <a:lnSpc>
                <a:spcPct val="100000"/>
              </a:lnSpc>
              <a:spcBef>
                <a:spcPts val="0"/>
              </a:spcBef>
              <a:spcAft>
                <a:spcPts val="0"/>
              </a:spcAft>
              <a:buSzPts val="2400"/>
              <a:buNone/>
              <a:defRPr/>
            </a:lvl1pPr>
          </a:lstStyle>
          <a:p/>
        </p:txBody>
      </p:sp>
      <p:sp>
        <p:nvSpPr>
          <p:cNvPr id="45" name="Google Shape;45;g37b2510860f_0_36"/>
          <p:cNvSpPr txBox="1"/>
          <p:nvPr>
            <p:ph idx="12" type="sldNum"/>
          </p:nvPr>
        </p:nvSpPr>
        <p:spPr>
          <a:xfrm>
            <a:off x="11296610" y="6217622"/>
            <a:ext cx="731700" cy="524700"/>
          </a:xfrm>
          <a:prstGeom prst="rect">
            <a:avLst/>
          </a:prstGeom>
        </p:spPr>
        <p:txBody>
          <a:bodyPr anchorCtr="0" anchor="ctr" bIns="121900" lIns="121900" spcFirstLastPara="1" rIns="121900" wrap="square" tIns="12190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I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9.xml"/><Relationship Id="rId10" Type="http://schemas.openxmlformats.org/officeDocument/2006/relationships/slideLayout" Target="../slideLayouts/slideLayout8.xml"/><Relationship Id="rId13" Type="http://schemas.openxmlformats.org/officeDocument/2006/relationships/slideLayout" Target="../slideLayouts/slideLayout11.xml"/><Relationship Id="rId12" Type="http://schemas.openxmlformats.org/officeDocument/2006/relationships/slideLayout" Target="../slideLayouts/slideLayout10.xml"/><Relationship Id="rId1" Type="http://schemas.openxmlformats.org/officeDocument/2006/relationships/image" Target="../media/image1.jpg"/><Relationship Id="rId2" Type="http://schemas.openxmlformats.org/officeDocument/2006/relationships/image" Target="../media/image9.jpg"/><Relationship Id="rId3" Type="http://schemas.openxmlformats.org/officeDocument/2006/relationships/slideLayout" Target="../slideLayouts/slideLayout1.xml"/><Relationship Id="rId4" Type="http://schemas.openxmlformats.org/officeDocument/2006/relationships/slideLayout" Target="../slideLayouts/slideLayout2.xml"/><Relationship Id="rId9" Type="http://schemas.openxmlformats.org/officeDocument/2006/relationships/slideLayout" Target="../slideLayouts/slideLayout7.xml"/><Relationship Id="rId15" Type="http://schemas.openxmlformats.org/officeDocument/2006/relationships/slideLayout" Target="../slideLayouts/slideLayout13.xml"/><Relationship Id="rId14" Type="http://schemas.openxmlformats.org/officeDocument/2006/relationships/slideLayout" Target="../slideLayouts/slideLayout12.xml"/><Relationship Id="rId16" Type="http://schemas.openxmlformats.org/officeDocument/2006/relationships/theme" Target="../theme/theme2.xml"/><Relationship Id="rId5" Type="http://schemas.openxmlformats.org/officeDocument/2006/relationships/slideLayout" Target="../slideLayouts/slideLayout3.xml"/><Relationship Id="rId6" Type="http://schemas.openxmlformats.org/officeDocument/2006/relationships/slideLayout" Target="../slideLayouts/slideLayout4.xml"/><Relationship Id="rId7" Type="http://schemas.openxmlformats.org/officeDocument/2006/relationships/slideLayout" Target="../slideLayouts/slideLayout5.xml"/><Relationship Id="rId8" Type="http://schemas.openxmlformats.org/officeDocument/2006/relationships/slideLayout" Target="../slideLayouts/slideLayout6.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g37b2510860f_0_0"/>
          <p:cNvSpPr txBox="1"/>
          <p:nvPr>
            <p:ph type="title"/>
          </p:nvPr>
        </p:nvSpPr>
        <p:spPr>
          <a:xfrm>
            <a:off x="415600" y="593367"/>
            <a:ext cx="11360700" cy="763500"/>
          </a:xfrm>
          <a:prstGeom prst="rect">
            <a:avLst/>
          </a:prstGeom>
          <a:noFill/>
          <a:ln>
            <a:noFill/>
          </a:ln>
        </p:spPr>
        <p:txBody>
          <a:bodyPr anchorCtr="0" anchor="t" bIns="121900" lIns="121900" spcFirstLastPara="1" rIns="121900" wrap="square" tIns="121900">
            <a:normAutofit/>
          </a:bodyPr>
          <a:lstStyle>
            <a:lvl1pPr lvl="0">
              <a:spcBef>
                <a:spcPts val="0"/>
              </a:spcBef>
              <a:spcAft>
                <a:spcPts val="0"/>
              </a:spcAft>
              <a:buClr>
                <a:schemeClr val="dk1"/>
              </a:buClr>
              <a:buSzPts val="3700"/>
              <a:buNone/>
              <a:defRPr sz="3700">
                <a:solidFill>
                  <a:schemeClr val="dk1"/>
                </a:solidFill>
              </a:defRPr>
            </a:lvl1pPr>
            <a:lvl2pPr lvl="1">
              <a:spcBef>
                <a:spcPts val="0"/>
              </a:spcBef>
              <a:spcAft>
                <a:spcPts val="0"/>
              </a:spcAft>
              <a:buClr>
                <a:schemeClr val="dk1"/>
              </a:buClr>
              <a:buSzPts val="3700"/>
              <a:buNone/>
              <a:defRPr sz="3700">
                <a:solidFill>
                  <a:schemeClr val="dk1"/>
                </a:solidFill>
              </a:defRPr>
            </a:lvl2pPr>
            <a:lvl3pPr lvl="2">
              <a:spcBef>
                <a:spcPts val="0"/>
              </a:spcBef>
              <a:spcAft>
                <a:spcPts val="0"/>
              </a:spcAft>
              <a:buClr>
                <a:schemeClr val="dk1"/>
              </a:buClr>
              <a:buSzPts val="3700"/>
              <a:buNone/>
              <a:defRPr sz="3700">
                <a:solidFill>
                  <a:schemeClr val="dk1"/>
                </a:solidFill>
              </a:defRPr>
            </a:lvl3pPr>
            <a:lvl4pPr lvl="3">
              <a:spcBef>
                <a:spcPts val="0"/>
              </a:spcBef>
              <a:spcAft>
                <a:spcPts val="0"/>
              </a:spcAft>
              <a:buClr>
                <a:schemeClr val="dk1"/>
              </a:buClr>
              <a:buSzPts val="3700"/>
              <a:buNone/>
              <a:defRPr sz="3700">
                <a:solidFill>
                  <a:schemeClr val="dk1"/>
                </a:solidFill>
              </a:defRPr>
            </a:lvl4pPr>
            <a:lvl5pPr lvl="4">
              <a:spcBef>
                <a:spcPts val="0"/>
              </a:spcBef>
              <a:spcAft>
                <a:spcPts val="0"/>
              </a:spcAft>
              <a:buClr>
                <a:schemeClr val="dk1"/>
              </a:buClr>
              <a:buSzPts val="3700"/>
              <a:buNone/>
              <a:defRPr sz="3700">
                <a:solidFill>
                  <a:schemeClr val="dk1"/>
                </a:solidFill>
              </a:defRPr>
            </a:lvl5pPr>
            <a:lvl6pPr lvl="5">
              <a:spcBef>
                <a:spcPts val="0"/>
              </a:spcBef>
              <a:spcAft>
                <a:spcPts val="0"/>
              </a:spcAft>
              <a:buClr>
                <a:schemeClr val="dk1"/>
              </a:buClr>
              <a:buSzPts val="3700"/>
              <a:buNone/>
              <a:defRPr sz="3700">
                <a:solidFill>
                  <a:schemeClr val="dk1"/>
                </a:solidFill>
              </a:defRPr>
            </a:lvl6pPr>
            <a:lvl7pPr lvl="6">
              <a:spcBef>
                <a:spcPts val="0"/>
              </a:spcBef>
              <a:spcAft>
                <a:spcPts val="0"/>
              </a:spcAft>
              <a:buClr>
                <a:schemeClr val="dk1"/>
              </a:buClr>
              <a:buSzPts val="3700"/>
              <a:buNone/>
              <a:defRPr sz="3700">
                <a:solidFill>
                  <a:schemeClr val="dk1"/>
                </a:solidFill>
              </a:defRPr>
            </a:lvl7pPr>
            <a:lvl8pPr lvl="7">
              <a:spcBef>
                <a:spcPts val="0"/>
              </a:spcBef>
              <a:spcAft>
                <a:spcPts val="0"/>
              </a:spcAft>
              <a:buClr>
                <a:schemeClr val="dk1"/>
              </a:buClr>
              <a:buSzPts val="3700"/>
              <a:buNone/>
              <a:defRPr sz="3700">
                <a:solidFill>
                  <a:schemeClr val="dk1"/>
                </a:solidFill>
              </a:defRPr>
            </a:lvl8pPr>
            <a:lvl9pPr lvl="8">
              <a:spcBef>
                <a:spcPts val="0"/>
              </a:spcBef>
              <a:spcAft>
                <a:spcPts val="0"/>
              </a:spcAft>
              <a:buClr>
                <a:schemeClr val="dk1"/>
              </a:buClr>
              <a:buSzPts val="3700"/>
              <a:buNone/>
              <a:defRPr sz="3700">
                <a:solidFill>
                  <a:schemeClr val="dk1"/>
                </a:solidFill>
              </a:defRPr>
            </a:lvl9pPr>
          </a:lstStyle>
          <a:p/>
        </p:txBody>
      </p:sp>
      <p:sp>
        <p:nvSpPr>
          <p:cNvPr id="7" name="Google Shape;7;g37b2510860f_0_0"/>
          <p:cNvSpPr txBox="1"/>
          <p:nvPr>
            <p:ph idx="1" type="body"/>
          </p:nvPr>
        </p:nvSpPr>
        <p:spPr>
          <a:xfrm>
            <a:off x="415600" y="1536633"/>
            <a:ext cx="11360700" cy="4555200"/>
          </a:xfrm>
          <a:prstGeom prst="rect">
            <a:avLst/>
          </a:prstGeom>
          <a:noFill/>
          <a:ln>
            <a:noFill/>
          </a:ln>
        </p:spPr>
        <p:txBody>
          <a:bodyPr anchorCtr="0" anchor="t" bIns="121900" lIns="121900" spcFirstLastPara="1" rIns="121900" wrap="square" tIns="121900">
            <a:normAutofit/>
          </a:bodyPr>
          <a:lstStyle>
            <a:lvl1pPr indent="-381000" lvl="0" marL="457200">
              <a:lnSpc>
                <a:spcPct val="115000"/>
              </a:lnSpc>
              <a:spcBef>
                <a:spcPts val="0"/>
              </a:spcBef>
              <a:spcAft>
                <a:spcPts val="0"/>
              </a:spcAft>
              <a:buClr>
                <a:schemeClr val="dk2"/>
              </a:buClr>
              <a:buSzPts val="2400"/>
              <a:buChar char="●"/>
              <a:defRPr sz="2400">
                <a:solidFill>
                  <a:schemeClr val="dk2"/>
                </a:solidFill>
              </a:defRPr>
            </a:lvl1pPr>
            <a:lvl2pPr indent="-349250" lvl="1" marL="914400">
              <a:lnSpc>
                <a:spcPct val="115000"/>
              </a:lnSpc>
              <a:spcBef>
                <a:spcPts val="0"/>
              </a:spcBef>
              <a:spcAft>
                <a:spcPts val="0"/>
              </a:spcAft>
              <a:buClr>
                <a:schemeClr val="dk2"/>
              </a:buClr>
              <a:buSzPts val="1900"/>
              <a:buChar char="○"/>
              <a:defRPr sz="1900">
                <a:solidFill>
                  <a:schemeClr val="dk2"/>
                </a:solidFill>
              </a:defRPr>
            </a:lvl2pPr>
            <a:lvl3pPr indent="-349250" lvl="2" marL="1371600">
              <a:lnSpc>
                <a:spcPct val="115000"/>
              </a:lnSpc>
              <a:spcBef>
                <a:spcPts val="0"/>
              </a:spcBef>
              <a:spcAft>
                <a:spcPts val="0"/>
              </a:spcAft>
              <a:buClr>
                <a:schemeClr val="dk2"/>
              </a:buClr>
              <a:buSzPts val="1900"/>
              <a:buChar char="■"/>
              <a:defRPr sz="1900">
                <a:solidFill>
                  <a:schemeClr val="dk2"/>
                </a:solidFill>
              </a:defRPr>
            </a:lvl3pPr>
            <a:lvl4pPr indent="-349250" lvl="3" marL="1828800">
              <a:lnSpc>
                <a:spcPct val="115000"/>
              </a:lnSpc>
              <a:spcBef>
                <a:spcPts val="0"/>
              </a:spcBef>
              <a:spcAft>
                <a:spcPts val="0"/>
              </a:spcAft>
              <a:buClr>
                <a:schemeClr val="dk2"/>
              </a:buClr>
              <a:buSzPts val="1900"/>
              <a:buChar char="●"/>
              <a:defRPr sz="1900">
                <a:solidFill>
                  <a:schemeClr val="dk2"/>
                </a:solidFill>
              </a:defRPr>
            </a:lvl4pPr>
            <a:lvl5pPr indent="-349250" lvl="4" marL="2286000">
              <a:lnSpc>
                <a:spcPct val="115000"/>
              </a:lnSpc>
              <a:spcBef>
                <a:spcPts val="0"/>
              </a:spcBef>
              <a:spcAft>
                <a:spcPts val="0"/>
              </a:spcAft>
              <a:buClr>
                <a:schemeClr val="dk2"/>
              </a:buClr>
              <a:buSzPts val="1900"/>
              <a:buChar char="○"/>
              <a:defRPr sz="1900">
                <a:solidFill>
                  <a:schemeClr val="dk2"/>
                </a:solidFill>
              </a:defRPr>
            </a:lvl5pPr>
            <a:lvl6pPr indent="-349250" lvl="5" marL="2743200">
              <a:lnSpc>
                <a:spcPct val="115000"/>
              </a:lnSpc>
              <a:spcBef>
                <a:spcPts val="0"/>
              </a:spcBef>
              <a:spcAft>
                <a:spcPts val="0"/>
              </a:spcAft>
              <a:buClr>
                <a:schemeClr val="dk2"/>
              </a:buClr>
              <a:buSzPts val="1900"/>
              <a:buChar char="■"/>
              <a:defRPr sz="1900">
                <a:solidFill>
                  <a:schemeClr val="dk2"/>
                </a:solidFill>
              </a:defRPr>
            </a:lvl6pPr>
            <a:lvl7pPr indent="-349250" lvl="6" marL="3200400">
              <a:lnSpc>
                <a:spcPct val="115000"/>
              </a:lnSpc>
              <a:spcBef>
                <a:spcPts val="0"/>
              </a:spcBef>
              <a:spcAft>
                <a:spcPts val="0"/>
              </a:spcAft>
              <a:buClr>
                <a:schemeClr val="dk2"/>
              </a:buClr>
              <a:buSzPts val="1900"/>
              <a:buChar char="●"/>
              <a:defRPr sz="1900">
                <a:solidFill>
                  <a:schemeClr val="dk2"/>
                </a:solidFill>
              </a:defRPr>
            </a:lvl7pPr>
            <a:lvl8pPr indent="-349250" lvl="7" marL="3657600">
              <a:lnSpc>
                <a:spcPct val="115000"/>
              </a:lnSpc>
              <a:spcBef>
                <a:spcPts val="0"/>
              </a:spcBef>
              <a:spcAft>
                <a:spcPts val="0"/>
              </a:spcAft>
              <a:buClr>
                <a:schemeClr val="dk2"/>
              </a:buClr>
              <a:buSzPts val="1900"/>
              <a:buChar char="○"/>
              <a:defRPr sz="1900">
                <a:solidFill>
                  <a:schemeClr val="dk2"/>
                </a:solidFill>
              </a:defRPr>
            </a:lvl8pPr>
            <a:lvl9pPr indent="-349250" lvl="8" marL="4114800">
              <a:lnSpc>
                <a:spcPct val="115000"/>
              </a:lnSpc>
              <a:spcBef>
                <a:spcPts val="0"/>
              </a:spcBef>
              <a:spcAft>
                <a:spcPts val="0"/>
              </a:spcAft>
              <a:buClr>
                <a:schemeClr val="dk2"/>
              </a:buClr>
              <a:buSzPts val="1900"/>
              <a:buChar char="■"/>
              <a:defRPr sz="1900">
                <a:solidFill>
                  <a:schemeClr val="dk2"/>
                </a:solidFill>
              </a:defRPr>
            </a:lvl9pPr>
          </a:lstStyle>
          <a:p/>
        </p:txBody>
      </p:sp>
      <p:sp>
        <p:nvSpPr>
          <p:cNvPr id="8" name="Google Shape;8;g37b2510860f_0_0"/>
          <p:cNvSpPr txBox="1"/>
          <p:nvPr>
            <p:ph idx="12" type="sldNum"/>
          </p:nvPr>
        </p:nvSpPr>
        <p:spPr>
          <a:xfrm>
            <a:off x="11296610" y="6217622"/>
            <a:ext cx="731700" cy="524700"/>
          </a:xfrm>
          <a:prstGeom prst="rect">
            <a:avLst/>
          </a:prstGeom>
          <a:noFill/>
          <a:ln>
            <a:noFill/>
          </a:ln>
        </p:spPr>
        <p:txBody>
          <a:bodyPr anchorCtr="0" anchor="ctr" bIns="121900" lIns="121900" spcFirstLastPara="1" rIns="121900" wrap="square" tIns="121900">
            <a:normAutofit/>
          </a:bodyPr>
          <a:lstStyle>
            <a:lvl1pPr lvl="0" algn="r">
              <a:buNone/>
              <a:defRPr sz="1300">
                <a:solidFill>
                  <a:schemeClr val="dk2"/>
                </a:solidFill>
              </a:defRPr>
            </a:lvl1pPr>
            <a:lvl2pPr lvl="1" algn="r">
              <a:buNone/>
              <a:defRPr sz="1300">
                <a:solidFill>
                  <a:schemeClr val="dk2"/>
                </a:solidFill>
              </a:defRPr>
            </a:lvl2pPr>
            <a:lvl3pPr lvl="2" algn="r">
              <a:buNone/>
              <a:defRPr sz="1300">
                <a:solidFill>
                  <a:schemeClr val="dk2"/>
                </a:solidFill>
              </a:defRPr>
            </a:lvl3pPr>
            <a:lvl4pPr lvl="3" algn="r">
              <a:buNone/>
              <a:defRPr sz="1300">
                <a:solidFill>
                  <a:schemeClr val="dk2"/>
                </a:solidFill>
              </a:defRPr>
            </a:lvl4pPr>
            <a:lvl5pPr lvl="4" algn="r">
              <a:buNone/>
              <a:defRPr sz="1300">
                <a:solidFill>
                  <a:schemeClr val="dk2"/>
                </a:solidFill>
              </a:defRPr>
            </a:lvl5pPr>
            <a:lvl6pPr lvl="5" algn="r">
              <a:buNone/>
              <a:defRPr sz="1300">
                <a:solidFill>
                  <a:schemeClr val="dk2"/>
                </a:solidFill>
              </a:defRPr>
            </a:lvl6pPr>
            <a:lvl7pPr lvl="6" algn="r">
              <a:buNone/>
              <a:defRPr sz="1300">
                <a:solidFill>
                  <a:schemeClr val="dk2"/>
                </a:solidFill>
              </a:defRPr>
            </a:lvl7pPr>
            <a:lvl8pPr lvl="7" algn="r">
              <a:buNone/>
              <a:defRPr sz="1300">
                <a:solidFill>
                  <a:schemeClr val="dk2"/>
                </a:solidFill>
              </a:defRPr>
            </a:lvl8pPr>
            <a:lvl9pPr lvl="8" algn="r">
              <a:buNone/>
              <a:defRPr sz="1300">
                <a:solidFill>
                  <a:schemeClr val="dk2"/>
                </a:solidFill>
              </a:defRPr>
            </a:lvl9pPr>
          </a:lstStyle>
          <a:p>
            <a:pPr indent="0" lvl="0" marL="0" rtl="0" algn="r">
              <a:spcBef>
                <a:spcPts val="0"/>
              </a:spcBef>
              <a:spcAft>
                <a:spcPts val="0"/>
              </a:spcAft>
              <a:buNone/>
            </a:pPr>
            <a:fld id="{00000000-1234-1234-1234-123412341234}" type="slidenum">
              <a:rPr lang="en-IN"/>
              <a:t>‹#›</a:t>
            </a:fld>
            <a:endParaRPr/>
          </a:p>
        </p:txBody>
      </p:sp>
      <p:pic>
        <p:nvPicPr>
          <p:cNvPr id="9" name="Google Shape;9;g37b2510860f_0_0"/>
          <p:cNvPicPr preferRelativeResize="0"/>
          <p:nvPr/>
        </p:nvPicPr>
        <p:blipFill rotWithShape="1">
          <a:blip r:embed="rId1">
            <a:alphaModFix/>
          </a:blip>
          <a:srcRect b="0" l="0" r="0" t="0"/>
          <a:stretch/>
        </p:blipFill>
        <p:spPr>
          <a:xfrm>
            <a:off x="104932" y="114202"/>
            <a:ext cx="3795633" cy="740238"/>
          </a:xfrm>
          <a:prstGeom prst="rect">
            <a:avLst/>
          </a:prstGeom>
          <a:noFill/>
          <a:ln>
            <a:noFill/>
          </a:ln>
        </p:spPr>
      </p:pic>
      <p:pic>
        <p:nvPicPr>
          <p:cNvPr descr="A blue circle with text and words&#10;&#10;Description automatically generated" id="10" name="Google Shape;10;g37b2510860f_0_0"/>
          <p:cNvPicPr preferRelativeResize="0"/>
          <p:nvPr/>
        </p:nvPicPr>
        <p:blipFill rotWithShape="1">
          <a:blip r:embed="rId2">
            <a:alphaModFix/>
          </a:blip>
          <a:srcRect b="0" l="0" r="0" t="0"/>
          <a:stretch/>
        </p:blipFill>
        <p:spPr>
          <a:xfrm>
            <a:off x="10758566" y="176754"/>
            <a:ext cx="874731" cy="874731"/>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3"/>
    <p:sldLayoutId id="2147483650" r:id="rId4"/>
    <p:sldLayoutId id="2147483651" r:id="rId5"/>
    <p:sldLayoutId id="2147483652" r:id="rId6"/>
    <p:sldLayoutId id="2147483653" r:id="rId7"/>
    <p:sldLayoutId id="2147483654" r:id="rId8"/>
    <p:sldLayoutId id="2147483655" r:id="rId9"/>
    <p:sldLayoutId id="2147483656" r:id="rId10"/>
    <p:sldLayoutId id="2147483657" r:id="rId11"/>
    <p:sldLayoutId id="2147483658" r:id="rId12"/>
    <p:sldLayoutId id="2147483659" r:id="rId13"/>
    <p:sldLayoutId id="2147483660" r:id="rId14"/>
    <p:sldLayoutId id="2147483661" r:id="rId1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9.jpg"/><Relationship Id="rId4" Type="http://schemas.openxmlformats.org/officeDocument/2006/relationships/image" Target="../media/image1.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0.xml"/><Relationship Id="rId3" Type="http://schemas.openxmlformats.org/officeDocument/2006/relationships/image" Target="../media/image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1.xml"/><Relationship Id="rId3" Type="http://schemas.openxmlformats.org/officeDocument/2006/relationships/image" Target="../media/image5.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2.xml"/><Relationship Id="rId3" Type="http://schemas.openxmlformats.org/officeDocument/2006/relationships/image" Target="../media/image1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2.xml"/><Relationship Id="rId3" Type="http://schemas.openxmlformats.org/officeDocument/2006/relationships/image" Target="../media/image7.jpg"/><Relationship Id="rId4" Type="http://schemas.openxmlformats.org/officeDocument/2006/relationships/image" Target="../media/image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7.xml"/><Relationship Id="rId3" Type="http://schemas.openxmlformats.org/officeDocument/2006/relationships/image" Target="../media/image7.jpg"/><Relationship Id="rId4"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8.xml"/><Relationship Id="rId3" Type="http://schemas.openxmlformats.org/officeDocument/2006/relationships/image" Target="../media/image7.jpg"/><Relationship Id="rId4" Type="http://schemas.openxmlformats.org/officeDocument/2006/relationships/image" Target="../media/image1.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 Id="rId2" Type="http://schemas.openxmlformats.org/officeDocument/2006/relationships/notesSlide" Target="../notesSlides/notesSlide39.xml"/><Relationship Id="rId3" Type="http://schemas.openxmlformats.org/officeDocument/2006/relationships/image" Target="../media/image7.jpg"/><Relationship Id="rId4" Type="http://schemas.openxmlformats.org/officeDocument/2006/relationships/image" Target="../media/image1.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68" name="Shape 68"/>
        <p:cNvGrpSpPr/>
        <p:nvPr/>
      </p:nvGrpSpPr>
      <p:grpSpPr>
        <a:xfrm>
          <a:off x="0" y="0"/>
          <a:ext cx="0" cy="0"/>
          <a:chOff x="0" y="0"/>
          <a:chExt cx="0" cy="0"/>
        </a:xfrm>
      </p:grpSpPr>
      <p:sp>
        <p:nvSpPr>
          <p:cNvPr id="69" name="Google Shape;69;g37b2510860f_0_56"/>
          <p:cNvSpPr txBox="1"/>
          <p:nvPr>
            <p:ph type="ctrTitle"/>
          </p:nvPr>
        </p:nvSpPr>
        <p:spPr>
          <a:xfrm>
            <a:off x="1615984" y="1404408"/>
            <a:ext cx="8366100" cy="4664400"/>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82271"/>
              <a:buFont typeface="Georgia"/>
              <a:buNone/>
            </a:pPr>
            <a:r>
              <a:rPr b="1" lang="en-IN" sz="8022">
                <a:solidFill>
                  <a:srgbClr val="FF0000"/>
                </a:solidFill>
              </a:rPr>
              <a:t>Set Theory and Venn diagram</a:t>
            </a:r>
            <a:br>
              <a:rPr b="1" lang="en-IN" sz="6600">
                <a:latin typeface="Georgia"/>
                <a:ea typeface="Georgia"/>
                <a:cs typeface="Georgia"/>
                <a:sym typeface="Georgia"/>
              </a:rPr>
            </a:br>
            <a:br>
              <a:rPr b="1" lang="en-IN" sz="4800">
                <a:latin typeface="Georgia"/>
                <a:ea typeface="Georgia"/>
                <a:cs typeface="Georgia"/>
                <a:sym typeface="Georgia"/>
              </a:rPr>
            </a:br>
            <a:r>
              <a:rPr b="1" lang="en-IN" sz="1800">
                <a:latin typeface="Georgia"/>
                <a:ea typeface="Georgia"/>
                <a:cs typeface="Georgia"/>
                <a:sym typeface="Georgia"/>
              </a:rPr>
              <a:t>Session No.: </a:t>
            </a:r>
            <a:br>
              <a:rPr b="1" lang="en-IN" sz="1800">
                <a:latin typeface="Georgia"/>
                <a:ea typeface="Georgia"/>
                <a:cs typeface="Georgia"/>
                <a:sym typeface="Georgia"/>
              </a:rPr>
            </a:br>
            <a:r>
              <a:rPr b="1" lang="en-IN" sz="1800">
                <a:latin typeface="Georgia"/>
                <a:ea typeface="Georgia"/>
                <a:cs typeface="Georgia"/>
                <a:sym typeface="Georgia"/>
              </a:rPr>
              <a:t>Course Name: </a:t>
            </a:r>
            <a:br>
              <a:rPr b="1" lang="en-IN" sz="1800">
                <a:latin typeface="Georgia"/>
                <a:ea typeface="Georgia"/>
                <a:cs typeface="Georgia"/>
                <a:sym typeface="Georgia"/>
              </a:rPr>
            </a:br>
            <a:r>
              <a:rPr b="1" lang="en-IN" sz="1800">
                <a:latin typeface="Georgia"/>
                <a:ea typeface="Georgia"/>
                <a:cs typeface="Georgia"/>
                <a:sym typeface="Georgia"/>
              </a:rPr>
              <a:t>Course Code: O1UA422L</a:t>
            </a:r>
            <a:br>
              <a:rPr b="1" lang="en-IN" sz="1800">
                <a:latin typeface="Georgia"/>
                <a:ea typeface="Georgia"/>
                <a:cs typeface="Georgia"/>
                <a:sym typeface="Georgia"/>
              </a:rPr>
            </a:br>
            <a:r>
              <a:rPr b="1" lang="en-IN" sz="1800">
                <a:latin typeface="Georgia"/>
                <a:ea typeface="Georgia"/>
                <a:cs typeface="Georgia"/>
                <a:sym typeface="Georgia"/>
              </a:rPr>
              <a:t>Instructor Name:</a:t>
            </a:r>
            <a:br>
              <a:rPr b="1" lang="en-IN" sz="1800">
                <a:latin typeface="Georgia"/>
                <a:ea typeface="Georgia"/>
                <a:cs typeface="Georgia"/>
                <a:sym typeface="Georgia"/>
              </a:rPr>
            </a:br>
            <a:r>
              <a:rPr b="1" lang="en-IN" sz="1800">
                <a:latin typeface="Georgia"/>
                <a:ea typeface="Georgia"/>
                <a:cs typeface="Georgia"/>
                <a:sym typeface="Georgia"/>
              </a:rPr>
              <a:t>Duration: 50 Mins</a:t>
            </a:r>
            <a:br>
              <a:rPr b="1" lang="en-IN" sz="1800">
                <a:latin typeface="Georgia"/>
                <a:ea typeface="Georgia"/>
                <a:cs typeface="Georgia"/>
                <a:sym typeface="Georgia"/>
              </a:rPr>
            </a:br>
            <a:r>
              <a:rPr b="1" lang="en-IN" sz="1800">
                <a:latin typeface="Georgia"/>
                <a:ea typeface="Georgia"/>
                <a:cs typeface="Georgia"/>
                <a:sym typeface="Georgia"/>
              </a:rPr>
              <a:t>Date of Conduction of Class: </a:t>
            </a:r>
            <a:br>
              <a:rPr b="1" lang="en-IN" sz="1800">
                <a:latin typeface="Georgia"/>
                <a:ea typeface="Georgia"/>
                <a:cs typeface="Georgia"/>
                <a:sym typeface="Georgia"/>
              </a:rPr>
            </a:br>
            <a:br>
              <a:rPr b="1" lang="en-IN" sz="1800">
                <a:latin typeface="Georgia"/>
                <a:ea typeface="Georgia"/>
                <a:cs typeface="Georgia"/>
                <a:sym typeface="Georgia"/>
              </a:rPr>
            </a:br>
            <a:endParaRPr b="1" sz="4800">
              <a:latin typeface="Georgia"/>
              <a:ea typeface="Georgia"/>
              <a:cs typeface="Georgia"/>
              <a:sym typeface="Georgia"/>
            </a:endParaRPr>
          </a:p>
        </p:txBody>
      </p:sp>
      <p:sp>
        <p:nvSpPr>
          <p:cNvPr id="70" name="Google Shape;70;g37b2510860f_0_5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Galgotias University</a:t>
            </a:r>
            <a:endParaRPr/>
          </a:p>
        </p:txBody>
      </p:sp>
      <p:sp>
        <p:nvSpPr>
          <p:cNvPr id="71" name="Google Shape;71;g37b2510860f_0_56"/>
          <p:cNvSpPr txBox="1"/>
          <p:nvPr>
            <p:ph idx="12" type="sldNum"/>
          </p:nvPr>
        </p:nvSpPr>
        <p:spPr>
          <a:xfrm>
            <a:off x="11296610" y="6217622"/>
            <a:ext cx="731700" cy="5247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pic>
        <p:nvPicPr>
          <p:cNvPr descr="A blue circle with text and words&#10;&#10;Description automatically generated" id="72" name="Google Shape;72;g37b2510860f_0_56"/>
          <p:cNvPicPr preferRelativeResize="0"/>
          <p:nvPr/>
        </p:nvPicPr>
        <p:blipFill rotWithShape="1">
          <a:blip r:embed="rId3">
            <a:alphaModFix/>
          </a:blip>
          <a:srcRect b="0" l="0" r="0" t="0"/>
          <a:stretch/>
        </p:blipFill>
        <p:spPr>
          <a:xfrm>
            <a:off x="10758565" y="176753"/>
            <a:ext cx="1190469" cy="1190469"/>
          </a:xfrm>
          <a:prstGeom prst="rect">
            <a:avLst/>
          </a:prstGeom>
          <a:noFill/>
          <a:ln>
            <a:noFill/>
          </a:ln>
        </p:spPr>
      </p:pic>
      <p:pic>
        <p:nvPicPr>
          <p:cNvPr id="73" name="Google Shape;73;g37b2510860f_0_56"/>
          <p:cNvPicPr preferRelativeResize="0"/>
          <p:nvPr/>
        </p:nvPicPr>
        <p:blipFill rotWithShape="1">
          <a:blip r:embed="rId4">
            <a:alphaModFix/>
          </a:blip>
          <a:srcRect b="0" l="0" r="0" t="0"/>
          <a:stretch/>
        </p:blipFill>
        <p:spPr>
          <a:xfrm>
            <a:off x="104932" y="114202"/>
            <a:ext cx="3795633" cy="740238"/>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0" name="Shape 130"/>
        <p:cNvGrpSpPr/>
        <p:nvPr/>
      </p:nvGrpSpPr>
      <p:grpSpPr>
        <a:xfrm>
          <a:off x="0" y="0"/>
          <a:ext cx="0" cy="0"/>
          <a:chOff x="0" y="0"/>
          <a:chExt cx="0" cy="0"/>
        </a:xfrm>
      </p:grpSpPr>
      <p:sp>
        <p:nvSpPr>
          <p:cNvPr id="131" name="Google Shape;131;p35"/>
          <p:cNvSpPr txBox="1"/>
          <p:nvPr>
            <p:ph idx="1" type="body"/>
          </p:nvPr>
        </p:nvSpPr>
        <p:spPr>
          <a:xfrm>
            <a:off x="561629" y="1206346"/>
            <a:ext cx="11058444" cy="4249232"/>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Calibri"/>
                <a:ea typeface="Calibri"/>
                <a:cs typeface="Calibri"/>
                <a:sym typeface="Calibri"/>
              </a:rPr>
              <a:t>Venn diagram of two elements:</a:t>
            </a:r>
            <a:endParaRPr b="1" sz="3200">
              <a:latin typeface="Calibri"/>
              <a:ea typeface="Calibri"/>
              <a:cs typeface="Calibri"/>
              <a:sym typeface="Calibri"/>
            </a:endParaRPr>
          </a:p>
        </p:txBody>
      </p:sp>
      <p:sp>
        <p:nvSpPr>
          <p:cNvPr id="132" name="Google Shape;132;p35"/>
          <p:cNvSpPr txBox="1"/>
          <p:nvPr/>
        </p:nvSpPr>
        <p:spPr>
          <a:xfrm>
            <a:off x="2856216" y="3277680"/>
            <a:ext cx="6226138" cy="30777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0" i="0" lang="en-IN" sz="1400" u="none" cap="none" strike="noStrike">
                <a:solidFill>
                  <a:srgbClr val="000000"/>
                </a:solidFill>
                <a:latin typeface="Arial"/>
                <a:ea typeface="Arial"/>
                <a:cs typeface="Arial"/>
                <a:sym typeface="Arial"/>
              </a:rPr>
              <a:t> </a:t>
            </a:r>
            <a:endParaRPr b="0" i="0" sz="1400" u="none" cap="none" strike="noStrike">
              <a:solidFill>
                <a:srgbClr val="000000"/>
              </a:solidFill>
              <a:latin typeface="Arial"/>
              <a:ea typeface="Arial"/>
              <a:cs typeface="Arial"/>
              <a:sym typeface="Arial"/>
            </a:endParaRPr>
          </a:p>
        </p:txBody>
      </p:sp>
      <p:pic>
        <p:nvPicPr>
          <p:cNvPr id="133" name="Google Shape;133;p35"/>
          <p:cNvPicPr preferRelativeResize="0"/>
          <p:nvPr/>
        </p:nvPicPr>
        <p:blipFill rotWithShape="1">
          <a:blip r:embed="rId3">
            <a:alphaModFix/>
          </a:blip>
          <a:srcRect b="0" l="0" r="0" t="0"/>
          <a:stretch/>
        </p:blipFill>
        <p:spPr>
          <a:xfrm>
            <a:off x="404402" y="1842730"/>
            <a:ext cx="5848350" cy="4381501"/>
          </a:xfrm>
          <a:prstGeom prst="rect">
            <a:avLst/>
          </a:prstGeom>
          <a:noFill/>
          <a:ln>
            <a:noFill/>
          </a:ln>
        </p:spPr>
      </p:pic>
      <p:sp>
        <p:nvSpPr>
          <p:cNvPr id="134" name="Google Shape;134;p35"/>
          <p:cNvSpPr txBox="1"/>
          <p:nvPr/>
        </p:nvSpPr>
        <p:spPr>
          <a:xfrm>
            <a:off x="6252751" y="1206346"/>
            <a:ext cx="5367321" cy="5262979"/>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X = number of elements that belong to set A only</a:t>
            </a:r>
            <a:br>
              <a:rPr b="0" i="0" lang="en-IN" sz="2400" u="none" cap="none" strike="noStrike">
                <a:solidFill>
                  <a:srgbClr val="000000"/>
                </a:solidFill>
                <a:latin typeface="Calibri"/>
                <a:ea typeface="Calibri"/>
                <a:cs typeface="Calibri"/>
                <a:sym typeface="Calibri"/>
              </a:rPr>
            </a:br>
            <a:r>
              <a:rPr b="0" i="0" lang="en-IN" sz="2400" u="none" cap="none" strike="noStrike">
                <a:solidFill>
                  <a:srgbClr val="000000"/>
                </a:solidFill>
                <a:latin typeface="Calibri"/>
                <a:ea typeface="Calibri"/>
                <a:cs typeface="Calibri"/>
                <a:sym typeface="Calibri"/>
              </a:rPr>
              <a:t>Y = number of elements that belong to set B only</a:t>
            </a:r>
            <a:br>
              <a:rPr b="0" i="0" lang="en-IN" sz="2400" u="none" cap="none" strike="noStrike">
                <a:solidFill>
                  <a:srgbClr val="000000"/>
                </a:solidFill>
                <a:latin typeface="Calibri"/>
                <a:ea typeface="Calibri"/>
                <a:cs typeface="Calibri"/>
                <a:sym typeface="Calibri"/>
              </a:rPr>
            </a:br>
            <a:r>
              <a:rPr b="0" i="0" lang="en-IN" sz="2400" u="none" cap="none" strike="noStrike">
                <a:solidFill>
                  <a:srgbClr val="000000"/>
                </a:solidFill>
                <a:latin typeface="Calibri"/>
                <a:ea typeface="Calibri"/>
                <a:cs typeface="Calibri"/>
                <a:sym typeface="Calibri"/>
              </a:rPr>
              <a:t>Z = number of elements that belong to set A and B both</a:t>
            </a:r>
            <a:br>
              <a:rPr b="0" i="0" lang="en-IN" sz="2400" u="none" cap="none" strike="noStrike">
                <a:solidFill>
                  <a:srgbClr val="000000"/>
                </a:solidFill>
                <a:latin typeface="Calibri"/>
                <a:ea typeface="Calibri"/>
                <a:cs typeface="Calibri"/>
                <a:sym typeface="Calibri"/>
              </a:rPr>
            </a:br>
            <a:r>
              <a:rPr b="0" i="0" lang="en-IN" sz="2400" u="none" cap="none" strike="noStrike">
                <a:solidFill>
                  <a:srgbClr val="000000"/>
                </a:solidFill>
                <a:latin typeface="Calibri"/>
                <a:ea typeface="Calibri"/>
                <a:cs typeface="Calibri"/>
                <a:sym typeface="Calibri"/>
              </a:rPr>
              <a:t>W = number of elements that belong to none of the sets A or B</a:t>
            </a:r>
            <a:br>
              <a:rPr b="0" i="0" lang="en-IN" sz="2400" u="none" cap="none" strike="noStrike">
                <a:solidFill>
                  <a:srgbClr val="000000"/>
                </a:solidFill>
                <a:latin typeface="Calibri"/>
                <a:ea typeface="Calibri"/>
                <a:cs typeface="Calibri"/>
                <a:sym typeface="Calibri"/>
              </a:rPr>
            </a:br>
            <a:r>
              <a:rPr b="0" i="0" lang="en-IN" sz="2400" u="none" cap="none" strike="noStrike">
                <a:solidFill>
                  <a:srgbClr val="000000"/>
                </a:solidFill>
                <a:latin typeface="Calibri"/>
                <a:ea typeface="Calibri"/>
                <a:cs typeface="Calibri"/>
                <a:sym typeface="Calibri"/>
              </a:rPr>
              <a:t>From the above figure, it is clear that </a:t>
            </a:r>
            <a:br>
              <a:rPr b="0" i="0" lang="en-IN" sz="2400" u="none" cap="none" strike="noStrike">
                <a:solidFill>
                  <a:srgbClr val="000000"/>
                </a:solidFill>
                <a:latin typeface="Calibri"/>
                <a:ea typeface="Calibri"/>
                <a:cs typeface="Calibri"/>
                <a:sym typeface="Calibri"/>
              </a:rPr>
            </a:br>
            <a:r>
              <a:rPr b="0" i="0" lang="en-IN" sz="2400" u="none" cap="none" strike="noStrike">
                <a:solidFill>
                  <a:srgbClr val="000000"/>
                </a:solidFill>
                <a:latin typeface="Calibri"/>
                <a:ea typeface="Calibri"/>
                <a:cs typeface="Calibri"/>
                <a:sym typeface="Calibri"/>
              </a:rPr>
              <a:t>n(A) = x + z ; </a:t>
            </a:r>
            <a:br>
              <a:rPr b="0" i="0" lang="en-IN" sz="2400" u="none" cap="none" strike="noStrike">
                <a:solidFill>
                  <a:srgbClr val="000000"/>
                </a:solidFill>
                <a:latin typeface="Calibri"/>
                <a:ea typeface="Calibri"/>
                <a:cs typeface="Calibri"/>
                <a:sym typeface="Calibri"/>
              </a:rPr>
            </a:br>
            <a:r>
              <a:rPr b="0" i="0" lang="en-IN" sz="2400" u="none" cap="none" strike="noStrike">
                <a:solidFill>
                  <a:srgbClr val="000000"/>
                </a:solidFill>
                <a:latin typeface="Calibri"/>
                <a:ea typeface="Calibri"/>
                <a:cs typeface="Calibri"/>
                <a:sym typeface="Calibri"/>
              </a:rPr>
              <a:t>n (B) = y + z ; </a:t>
            </a:r>
            <a:br>
              <a:rPr b="0" i="0" lang="en-IN" sz="2400" u="none" cap="none" strike="noStrike">
                <a:solidFill>
                  <a:srgbClr val="000000"/>
                </a:solidFill>
                <a:latin typeface="Calibri"/>
                <a:ea typeface="Calibri"/>
                <a:cs typeface="Calibri"/>
                <a:sym typeface="Calibri"/>
              </a:rPr>
            </a:br>
            <a:r>
              <a:rPr b="0" i="0" lang="en-IN" sz="2400" u="none" cap="none" strike="noStrike">
                <a:solidFill>
                  <a:srgbClr val="000000"/>
                </a:solidFill>
                <a:latin typeface="Calibri"/>
                <a:ea typeface="Calibri"/>
                <a:cs typeface="Calibri"/>
                <a:sym typeface="Calibri"/>
              </a:rPr>
              <a:t>n(A ∩ B) = z;</a:t>
            </a:r>
            <a:br>
              <a:rPr b="0" i="0" lang="en-IN" sz="2400" u="none" cap="none" strike="noStrike">
                <a:solidFill>
                  <a:srgbClr val="000000"/>
                </a:solidFill>
                <a:latin typeface="Calibri"/>
                <a:ea typeface="Calibri"/>
                <a:cs typeface="Calibri"/>
                <a:sym typeface="Calibri"/>
              </a:rPr>
            </a:br>
            <a:r>
              <a:rPr b="0" i="0" lang="en-IN" sz="2400" u="none" cap="none" strike="noStrike">
                <a:solidFill>
                  <a:srgbClr val="000000"/>
                </a:solidFill>
                <a:latin typeface="Calibri"/>
                <a:ea typeface="Calibri"/>
                <a:cs typeface="Calibri"/>
                <a:sym typeface="Calibri"/>
              </a:rPr>
              <a:t>n ( A ∪ B) = x +y+ z.</a:t>
            </a:r>
            <a:br>
              <a:rPr b="0" i="0" lang="en-IN" sz="2400" u="none" cap="none" strike="noStrike">
                <a:solidFill>
                  <a:srgbClr val="000000"/>
                </a:solidFill>
                <a:latin typeface="Calibri"/>
                <a:ea typeface="Calibri"/>
                <a:cs typeface="Calibri"/>
                <a:sym typeface="Calibri"/>
              </a:rPr>
            </a:br>
            <a:r>
              <a:rPr b="0" i="0" lang="en-IN" sz="2400" u="none" cap="none" strike="noStrike">
                <a:solidFill>
                  <a:srgbClr val="000000"/>
                </a:solidFill>
                <a:latin typeface="Calibri"/>
                <a:ea typeface="Calibri"/>
                <a:cs typeface="Calibri"/>
                <a:sym typeface="Calibri"/>
              </a:rPr>
              <a:t>Total number of elements = x + y + z + w</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36"/>
          <p:cNvSpPr txBox="1"/>
          <p:nvPr>
            <p:ph idx="1" type="body"/>
          </p:nvPr>
        </p:nvSpPr>
        <p:spPr>
          <a:xfrm>
            <a:off x="561629" y="901546"/>
            <a:ext cx="11058300" cy="42492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Example:</a:t>
            </a:r>
            <a:endParaRPr/>
          </a:p>
          <a:p>
            <a:pPr indent="0" lvl="0" marL="0" rtl="0" algn="l">
              <a:lnSpc>
                <a:spcPct val="107000"/>
              </a:lnSpc>
              <a:spcBef>
                <a:spcPts val="0"/>
              </a:spcBef>
              <a:spcAft>
                <a:spcPts val="0"/>
              </a:spcAft>
              <a:buSzPts val="3200"/>
              <a:buNone/>
            </a:pPr>
            <a:r>
              <a:rPr lang="en-IN"/>
              <a:t>he given information may be represented by the following Venn diagram, where T = tea and C = coffee.</a:t>
            </a:r>
            <a:endParaRPr/>
          </a:p>
          <a:p>
            <a:pPr indent="0" lvl="0" marL="0" rtl="0" algn="l">
              <a:lnSpc>
                <a:spcPct val="107000"/>
              </a:lnSpc>
              <a:spcBef>
                <a:spcPts val="0"/>
              </a:spcBef>
              <a:spcAft>
                <a:spcPts val="0"/>
              </a:spcAft>
              <a:buSzPts val="3200"/>
              <a:buNone/>
            </a:pPr>
            <a:r>
              <a:t/>
            </a:r>
            <a:endParaRPr b="1" sz="3200">
              <a:latin typeface="Calibri"/>
              <a:ea typeface="Calibri"/>
              <a:cs typeface="Calibri"/>
              <a:sym typeface="Calibri"/>
            </a:endParaRPr>
          </a:p>
        </p:txBody>
      </p:sp>
      <p:pic>
        <p:nvPicPr>
          <p:cNvPr id="140" name="Google Shape;140;p36"/>
          <p:cNvPicPr preferRelativeResize="0"/>
          <p:nvPr/>
        </p:nvPicPr>
        <p:blipFill rotWithShape="1">
          <a:blip r:embed="rId3">
            <a:alphaModFix/>
          </a:blip>
          <a:srcRect b="0" l="0" r="0" t="0"/>
          <a:stretch/>
        </p:blipFill>
        <p:spPr>
          <a:xfrm>
            <a:off x="571927" y="2825412"/>
            <a:ext cx="4498104" cy="2826242"/>
          </a:xfrm>
          <a:prstGeom prst="rect">
            <a:avLst/>
          </a:prstGeom>
          <a:noFill/>
          <a:ln>
            <a:noFill/>
          </a:ln>
        </p:spPr>
      </p:pic>
      <p:sp>
        <p:nvSpPr>
          <p:cNvPr id="141" name="Google Shape;141;p36"/>
          <p:cNvSpPr txBox="1"/>
          <p:nvPr/>
        </p:nvSpPr>
        <p:spPr>
          <a:xfrm>
            <a:off x="5681609" y="2003799"/>
            <a:ext cx="5846100" cy="47715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400"/>
              <a:buFont typeface="Arial"/>
              <a:buChar char="•"/>
            </a:pPr>
            <a:r>
              <a:rPr b="0" i="0" lang="en-IN" sz="2400" u="none" cap="none" strike="noStrike">
                <a:solidFill>
                  <a:srgbClr val="000000"/>
                </a:solidFill>
                <a:latin typeface="Calibri"/>
                <a:ea typeface="Calibri"/>
                <a:cs typeface="Calibri"/>
                <a:sym typeface="Calibri"/>
              </a:rPr>
              <a:t>Number of students who like only tea = 60</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Char char="•"/>
            </a:pPr>
            <a:r>
              <a:rPr b="0" i="0" lang="en-IN" sz="2400" u="none" cap="none" strike="noStrike">
                <a:solidFill>
                  <a:srgbClr val="000000"/>
                </a:solidFill>
                <a:latin typeface="Calibri"/>
                <a:ea typeface="Calibri"/>
                <a:cs typeface="Calibri"/>
                <a:sym typeface="Calibri"/>
              </a:rPr>
              <a:t>Number of students who like only coffee = 40</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Char char="•"/>
            </a:pPr>
            <a:r>
              <a:rPr b="0" i="0" lang="en-IN" sz="2400" u="none" cap="none" strike="noStrike">
                <a:solidFill>
                  <a:srgbClr val="000000"/>
                </a:solidFill>
                <a:latin typeface="Calibri"/>
                <a:ea typeface="Calibri"/>
                <a:cs typeface="Calibri"/>
                <a:sym typeface="Calibri"/>
              </a:rPr>
              <a:t>Number of students who like neither tea nor coffee = 20</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Char char="•"/>
            </a:pPr>
            <a:r>
              <a:rPr b="0" i="0" lang="en-IN" sz="2400" u="none" cap="none" strike="noStrike">
                <a:solidFill>
                  <a:srgbClr val="000000"/>
                </a:solidFill>
                <a:latin typeface="Calibri"/>
                <a:ea typeface="Calibri"/>
                <a:cs typeface="Calibri"/>
                <a:sym typeface="Calibri"/>
              </a:rPr>
              <a:t>Number of students who like only one of tea or coffee = 60 + 40 = 100</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80"/>
              </a:spcBef>
              <a:spcAft>
                <a:spcPts val="0"/>
              </a:spcAft>
              <a:buClr>
                <a:srgbClr val="000000"/>
              </a:buClr>
              <a:buSzPts val="2400"/>
              <a:buFont typeface="Arial"/>
              <a:buChar char="•"/>
            </a:pPr>
            <a:r>
              <a:rPr b="0" i="0" lang="en-IN" sz="2400" u="none" cap="none" strike="noStrike">
                <a:solidFill>
                  <a:srgbClr val="000000"/>
                </a:solidFill>
                <a:latin typeface="Calibri"/>
                <a:ea typeface="Calibri"/>
                <a:cs typeface="Calibri"/>
                <a:sym typeface="Calibri"/>
              </a:rPr>
              <a:t>Number of students who like at least one of tea or coffee = n (only Tea) + n (only coffee) + n (both Tea &amp; coffee) = 60 + 40 + 80 = 180</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37"/>
          <p:cNvSpPr txBox="1"/>
          <p:nvPr>
            <p:ph idx="1" type="body"/>
          </p:nvPr>
        </p:nvSpPr>
        <p:spPr>
          <a:xfrm>
            <a:off x="561629" y="1206346"/>
            <a:ext cx="11058444" cy="4249232"/>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Calibri"/>
                <a:ea typeface="Calibri"/>
                <a:cs typeface="Calibri"/>
                <a:sym typeface="Calibri"/>
              </a:rPr>
              <a:t>Venn diagram of 3 elements:          </a:t>
            </a:r>
            <a:endParaRPr b="1" sz="3200">
              <a:latin typeface="Calibri"/>
              <a:ea typeface="Calibri"/>
              <a:cs typeface="Calibri"/>
              <a:sym typeface="Calibri"/>
            </a:endParaRPr>
          </a:p>
          <a:p>
            <a:pPr indent="0" lvl="0" marL="0" rtl="0" algn="l">
              <a:lnSpc>
                <a:spcPct val="107000"/>
              </a:lnSpc>
              <a:spcBef>
                <a:spcPts val="0"/>
              </a:spcBef>
              <a:spcAft>
                <a:spcPts val="0"/>
              </a:spcAft>
              <a:buClr>
                <a:schemeClr val="dk1"/>
              </a:buClr>
              <a:buSzPts val="3200"/>
              <a:buNone/>
            </a:pPr>
            <a:r>
              <a:t/>
            </a:r>
            <a:endParaRPr b="1" sz="3200">
              <a:latin typeface="Calibri"/>
              <a:ea typeface="Calibri"/>
              <a:cs typeface="Calibri"/>
              <a:sym typeface="Calibri"/>
            </a:endParaRPr>
          </a:p>
          <a:p>
            <a:pPr indent="0" lvl="0" marL="0" rtl="0" algn="l">
              <a:lnSpc>
                <a:spcPct val="107000"/>
              </a:lnSpc>
              <a:spcBef>
                <a:spcPts val="0"/>
              </a:spcBef>
              <a:spcAft>
                <a:spcPts val="0"/>
              </a:spcAft>
              <a:buClr>
                <a:schemeClr val="dk1"/>
              </a:buClr>
              <a:buSzPts val="3200"/>
              <a:buNone/>
            </a:pPr>
            <a:r>
              <a:t/>
            </a:r>
            <a:endParaRPr b="1" sz="3200">
              <a:latin typeface="Calibri"/>
              <a:ea typeface="Calibri"/>
              <a:cs typeface="Calibri"/>
              <a:sym typeface="Calibri"/>
            </a:endParaRPr>
          </a:p>
          <a:p>
            <a:pPr indent="0" lvl="0" marL="0" rtl="0" algn="l">
              <a:lnSpc>
                <a:spcPct val="107000"/>
              </a:lnSpc>
              <a:spcBef>
                <a:spcPts val="0"/>
              </a:spcBef>
              <a:spcAft>
                <a:spcPts val="0"/>
              </a:spcAft>
              <a:buClr>
                <a:schemeClr val="dk1"/>
              </a:buClr>
              <a:buSzPts val="3200"/>
              <a:buNone/>
            </a:pPr>
            <a:r>
              <a:t/>
            </a:r>
            <a:endParaRPr b="1" sz="3200">
              <a:latin typeface="Calibri"/>
              <a:ea typeface="Calibri"/>
              <a:cs typeface="Calibri"/>
              <a:sym typeface="Calibri"/>
            </a:endParaRPr>
          </a:p>
          <a:p>
            <a:pPr indent="0" lvl="0" marL="0" rtl="0" algn="l">
              <a:lnSpc>
                <a:spcPct val="107000"/>
              </a:lnSpc>
              <a:spcBef>
                <a:spcPts val="0"/>
              </a:spcBef>
              <a:spcAft>
                <a:spcPts val="0"/>
              </a:spcAft>
              <a:buClr>
                <a:schemeClr val="dk1"/>
              </a:buClr>
              <a:buSzPts val="3200"/>
              <a:buNone/>
            </a:pPr>
            <a:r>
              <a:t/>
            </a:r>
            <a:endParaRPr b="1" sz="3200">
              <a:latin typeface="Calibri"/>
              <a:ea typeface="Calibri"/>
              <a:cs typeface="Calibri"/>
              <a:sym typeface="Calibri"/>
            </a:endParaRPr>
          </a:p>
          <a:p>
            <a:pPr indent="0" lvl="0" marL="0" rtl="0" algn="l">
              <a:lnSpc>
                <a:spcPct val="107000"/>
              </a:lnSpc>
              <a:spcBef>
                <a:spcPts val="0"/>
              </a:spcBef>
              <a:spcAft>
                <a:spcPts val="0"/>
              </a:spcAft>
              <a:buClr>
                <a:schemeClr val="dk1"/>
              </a:buClr>
              <a:buSzPts val="3200"/>
              <a:buNone/>
            </a:pPr>
            <a:r>
              <a:t/>
            </a:r>
            <a:endParaRPr b="1" sz="3200">
              <a:latin typeface="Calibri"/>
              <a:ea typeface="Calibri"/>
              <a:cs typeface="Calibri"/>
              <a:sym typeface="Calibri"/>
            </a:endParaRPr>
          </a:p>
          <a:p>
            <a:pPr indent="0" lvl="0" marL="0" rtl="0" algn="l">
              <a:lnSpc>
                <a:spcPct val="107000"/>
              </a:lnSpc>
              <a:spcBef>
                <a:spcPts val="0"/>
              </a:spcBef>
              <a:spcAft>
                <a:spcPts val="0"/>
              </a:spcAft>
              <a:buClr>
                <a:schemeClr val="dk1"/>
              </a:buClr>
              <a:buSzPts val="3200"/>
              <a:buNone/>
            </a:pPr>
            <a:r>
              <a:t/>
            </a:r>
            <a:endParaRPr b="1" sz="3200">
              <a:latin typeface="Calibri"/>
              <a:ea typeface="Calibri"/>
              <a:cs typeface="Calibri"/>
              <a:sym typeface="Calibri"/>
            </a:endParaRPr>
          </a:p>
          <a:p>
            <a:pPr indent="457200" lvl="0" marL="1828800" rtl="0" algn="l">
              <a:lnSpc>
                <a:spcPct val="107000"/>
              </a:lnSpc>
              <a:spcBef>
                <a:spcPts val="0"/>
              </a:spcBef>
              <a:spcAft>
                <a:spcPts val="0"/>
              </a:spcAft>
              <a:buClr>
                <a:schemeClr val="dk1"/>
              </a:buClr>
              <a:buSzPts val="3200"/>
              <a:buNone/>
            </a:pPr>
            <a:r>
              <a:rPr b="1" lang="en-IN" sz="1600">
                <a:latin typeface="Calibri"/>
                <a:ea typeface="Calibri"/>
                <a:cs typeface="Calibri"/>
                <a:sym typeface="Calibri"/>
              </a:rPr>
              <a:t>Only C</a:t>
            </a:r>
            <a:endParaRPr b="1" sz="1600">
              <a:latin typeface="Calibri"/>
              <a:ea typeface="Calibri"/>
              <a:cs typeface="Calibri"/>
              <a:sym typeface="Calibri"/>
            </a:endParaRPr>
          </a:p>
        </p:txBody>
      </p:sp>
      <p:pic>
        <p:nvPicPr>
          <p:cNvPr id="147" name="Google Shape;147;p37"/>
          <p:cNvPicPr preferRelativeResize="0"/>
          <p:nvPr/>
        </p:nvPicPr>
        <p:blipFill rotWithShape="1">
          <a:blip r:embed="rId3">
            <a:alphaModFix/>
          </a:blip>
          <a:srcRect b="0" l="0" r="0" t="0"/>
          <a:stretch/>
        </p:blipFill>
        <p:spPr>
          <a:xfrm>
            <a:off x="1165297" y="1864161"/>
            <a:ext cx="4600041" cy="4216704"/>
          </a:xfrm>
          <a:prstGeom prst="rect">
            <a:avLst/>
          </a:prstGeom>
          <a:noFill/>
          <a:ln>
            <a:noFill/>
          </a:ln>
        </p:spPr>
      </p:pic>
      <p:sp>
        <p:nvSpPr>
          <p:cNvPr id="148" name="Google Shape;148;p37"/>
          <p:cNvSpPr txBox="1"/>
          <p:nvPr/>
        </p:nvSpPr>
        <p:spPr>
          <a:xfrm>
            <a:off x="413746" y="6080869"/>
            <a:ext cx="7425435" cy="52322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400"/>
              <a:buFont typeface="Arial"/>
              <a:buNone/>
            </a:pPr>
            <a:r>
              <a:rPr b="1" i="0" lang="en-IN" sz="1400" u="none" cap="none" strike="noStrike">
                <a:solidFill>
                  <a:srgbClr val="000000"/>
                </a:solidFill>
                <a:latin typeface="Calibri"/>
                <a:ea typeface="Calibri"/>
                <a:cs typeface="Calibri"/>
                <a:sym typeface="Calibri"/>
              </a:rPr>
              <a:t>Where,</a:t>
            </a:r>
            <a:br>
              <a:rPr b="1" i="0" lang="en-IN" sz="1400" u="none" cap="none" strike="noStrike">
                <a:solidFill>
                  <a:srgbClr val="000000"/>
                </a:solidFill>
                <a:latin typeface="Calibri"/>
                <a:ea typeface="Calibri"/>
                <a:cs typeface="Calibri"/>
                <a:sym typeface="Calibri"/>
              </a:rPr>
            </a:br>
            <a:r>
              <a:rPr b="1" i="0" lang="en-IN" sz="1400" u="none" cap="none" strike="noStrike">
                <a:solidFill>
                  <a:srgbClr val="000000"/>
                </a:solidFill>
                <a:latin typeface="Calibri"/>
                <a:ea typeface="Calibri"/>
                <a:cs typeface="Calibri"/>
                <a:sym typeface="Calibri"/>
              </a:rPr>
              <a:t>W = number of elements that belong to none of the sets A, B or C</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38"/>
          <p:cNvSpPr txBox="1"/>
          <p:nvPr>
            <p:ph idx="1" type="body"/>
          </p:nvPr>
        </p:nvSpPr>
        <p:spPr>
          <a:xfrm>
            <a:off x="561629" y="1206346"/>
            <a:ext cx="11058444" cy="4249232"/>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2800"/>
              <a:buFont typeface="Arial"/>
              <a:buNone/>
            </a:pPr>
            <a:r>
              <a:rPr b="1" lang="en-IN" sz="2400"/>
              <a:t>Example : In a survey of 500 students of a college, it was found that 49% liked watching football, 53% liked watching hockey and 62% liked watching basketball. Also, 27% liked watching football and hockey both, 29% liked watching basketball and hockey both and 28% liked watching football and basket ball both. 5% liked watching none of these games</a:t>
            </a:r>
            <a:r>
              <a:rPr b="1" lang="en-IN"/>
              <a:t>.</a:t>
            </a:r>
            <a:endParaRPr/>
          </a:p>
          <a:p>
            <a:pPr indent="-228600" lvl="0" marL="457200" marR="0" rtl="0" algn="l">
              <a:lnSpc>
                <a:spcPct val="90000"/>
              </a:lnSpc>
              <a:spcBef>
                <a:spcPts val="1000"/>
              </a:spcBef>
              <a:spcAft>
                <a:spcPts val="0"/>
              </a:spcAft>
              <a:buClr>
                <a:schemeClr val="dk1"/>
              </a:buClr>
              <a:buSzPts val="2800"/>
              <a:buFont typeface="Arial"/>
              <a:buNone/>
            </a:pPr>
            <a:r>
              <a:rPr lang="en-IN"/>
              <a:t>1. </a:t>
            </a:r>
            <a:r>
              <a:rPr lang="en-IN" sz="2400"/>
              <a:t>How many students like watching all the three games?</a:t>
            </a:r>
            <a:endParaRPr/>
          </a:p>
          <a:p>
            <a:pPr indent="-228600" lvl="0" marL="457200" rtl="0" algn="l">
              <a:lnSpc>
                <a:spcPct val="90000"/>
              </a:lnSpc>
              <a:spcBef>
                <a:spcPts val="1000"/>
              </a:spcBef>
              <a:spcAft>
                <a:spcPts val="0"/>
              </a:spcAft>
              <a:buSzPts val="2800"/>
              <a:buNone/>
            </a:pPr>
            <a:r>
              <a:rPr lang="en-IN" sz="2400"/>
              <a:t>2. Find the ratio of number of students who like watching only football to those who like watching only hockey.</a:t>
            </a:r>
            <a:endParaRPr/>
          </a:p>
          <a:p>
            <a:pPr indent="-228600" lvl="0" marL="457200" rtl="0" algn="l">
              <a:lnSpc>
                <a:spcPct val="90000"/>
              </a:lnSpc>
              <a:spcBef>
                <a:spcPts val="1000"/>
              </a:spcBef>
              <a:spcAft>
                <a:spcPts val="0"/>
              </a:spcAft>
              <a:buSzPts val="2800"/>
              <a:buNone/>
            </a:pPr>
            <a:r>
              <a:rPr lang="en-IN" sz="2400"/>
              <a:t>3. Find the number of students who like watching only one of the three given games.</a:t>
            </a:r>
            <a:endParaRPr/>
          </a:p>
          <a:p>
            <a:pPr indent="-228600" lvl="0" marL="457200" rtl="0" algn="l">
              <a:lnSpc>
                <a:spcPct val="90000"/>
              </a:lnSpc>
              <a:spcBef>
                <a:spcPts val="1000"/>
              </a:spcBef>
              <a:spcAft>
                <a:spcPts val="0"/>
              </a:spcAft>
              <a:buSzPts val="2800"/>
              <a:buNone/>
            </a:pPr>
            <a:r>
              <a:rPr lang="en-IN" sz="2400"/>
              <a:t>4. Find the number of students who like watching at least two of the given games.</a:t>
            </a:r>
            <a:endParaRPr/>
          </a:p>
          <a:p>
            <a:pPr indent="-228600" lvl="0" marL="457200" marR="0" rtl="0" algn="l">
              <a:lnSpc>
                <a:spcPct val="90000"/>
              </a:lnSpc>
              <a:spcBef>
                <a:spcPts val="1000"/>
              </a:spcBef>
              <a:spcAft>
                <a:spcPts val="0"/>
              </a:spcAft>
              <a:buClr>
                <a:schemeClr val="dk1"/>
              </a:buClr>
              <a:buSzPts val="2800"/>
              <a:buFont typeface="Arial"/>
              <a:buNone/>
            </a:pPr>
            <a:br>
              <a:rPr lang="en-IN" sz="3200"/>
            </a:br>
            <a:endParaRPr b="1" sz="3200">
              <a:latin typeface="Calibri"/>
              <a:ea typeface="Calibri"/>
              <a:cs typeface="Calibri"/>
              <a:sym typeface="Calibri"/>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sp>
        <p:nvSpPr>
          <p:cNvPr id="158" name="Google Shape;158;p39"/>
          <p:cNvSpPr txBox="1"/>
          <p:nvPr>
            <p:ph idx="1" type="body"/>
          </p:nvPr>
        </p:nvSpPr>
        <p:spPr>
          <a:xfrm>
            <a:off x="561629" y="1206346"/>
            <a:ext cx="11058444" cy="4249232"/>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SzPts val="3200"/>
              <a:buNone/>
            </a:pPr>
            <a:r>
              <a:rPr lang="en-IN"/>
              <a:t>n(F) = percentage of students who like watching football = 49%</a:t>
            </a:r>
            <a:br>
              <a:rPr lang="en-IN"/>
            </a:br>
            <a:r>
              <a:rPr lang="en-IN"/>
              <a:t>n(H) = percentage of students who like watching hockey = 53%</a:t>
            </a:r>
            <a:br>
              <a:rPr lang="en-IN"/>
            </a:br>
            <a:r>
              <a:rPr lang="en-IN"/>
              <a:t>n(B)= percentage of students who like watching basketball = 62%</a:t>
            </a:r>
            <a:br>
              <a:rPr lang="en-IN"/>
            </a:br>
            <a:endParaRPr/>
          </a:p>
          <a:p>
            <a:pPr indent="0" lvl="0" marL="0" rtl="0" algn="l">
              <a:lnSpc>
                <a:spcPct val="107000"/>
              </a:lnSpc>
              <a:spcBef>
                <a:spcPts val="0"/>
              </a:spcBef>
              <a:spcAft>
                <a:spcPts val="0"/>
              </a:spcAft>
              <a:buSzPts val="3200"/>
              <a:buNone/>
            </a:pPr>
            <a:r>
              <a:rPr lang="en-IN"/>
              <a:t>n ( F ∩ H) = 27% ; n (B ∩ H) = 29% ; n(F ∩ B) = 28%</a:t>
            </a:r>
            <a:br>
              <a:rPr lang="en-IN"/>
            </a:br>
            <a:endParaRPr/>
          </a:p>
          <a:p>
            <a:pPr indent="0" lvl="0" marL="0" rtl="0" algn="l">
              <a:lnSpc>
                <a:spcPct val="107000"/>
              </a:lnSpc>
              <a:spcBef>
                <a:spcPts val="0"/>
              </a:spcBef>
              <a:spcAft>
                <a:spcPts val="0"/>
              </a:spcAft>
              <a:buSzPts val="3200"/>
              <a:buNone/>
            </a:pPr>
            <a:r>
              <a:rPr lang="en-IN"/>
              <a:t>Since 5% like watching none of the given games so, n (F ∪ H ∪ B) = 95%.</a:t>
            </a:r>
            <a:br>
              <a:rPr lang="en-IN"/>
            </a:br>
            <a:endParaRPr/>
          </a:p>
          <a:p>
            <a:pPr indent="0" lvl="0" marL="0" rtl="0" algn="l">
              <a:lnSpc>
                <a:spcPct val="107000"/>
              </a:lnSpc>
              <a:spcBef>
                <a:spcPts val="0"/>
              </a:spcBef>
              <a:spcAft>
                <a:spcPts val="0"/>
              </a:spcAft>
              <a:buSzPts val="3200"/>
              <a:buNone/>
            </a:pPr>
            <a:r>
              <a:rPr lang="en-IN"/>
              <a:t>Now applying the basic formula,</a:t>
            </a:r>
            <a:br>
              <a:rPr lang="en-IN"/>
            </a:br>
            <a:r>
              <a:rPr lang="en-IN"/>
              <a:t>95% = 49% + 53% + 62% -27% - 29% - 28% + n (F ∩ H ∩ B)</a:t>
            </a:r>
            <a:br>
              <a:rPr lang="en-IN"/>
            </a:br>
            <a:r>
              <a:rPr lang="en-IN"/>
              <a:t>Solving, you get n (F ∩ H ∩ B) = 15%.</a:t>
            </a:r>
            <a:endParaRPr b="1" sz="32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40"/>
          <p:cNvSpPr txBox="1"/>
          <p:nvPr>
            <p:ph idx="1" type="body"/>
          </p:nvPr>
        </p:nvSpPr>
        <p:spPr>
          <a:xfrm>
            <a:off x="4869951" y="1206346"/>
            <a:ext cx="6750122" cy="5297196"/>
          </a:xfrm>
          <a:prstGeom prst="rect">
            <a:avLst/>
          </a:prstGeom>
          <a:noFill/>
          <a:ln>
            <a:noFill/>
          </a:ln>
        </p:spPr>
        <p:txBody>
          <a:bodyPr anchorCtr="0" anchor="t" bIns="45700" lIns="91425" spcFirstLastPara="1" rIns="91425" wrap="square" tIns="45700">
            <a:noAutofit/>
          </a:bodyPr>
          <a:lstStyle/>
          <a:p>
            <a:pPr indent="-228600" lvl="0" marL="457200" rtl="0" algn="l">
              <a:lnSpc>
                <a:spcPct val="90000"/>
              </a:lnSpc>
              <a:spcBef>
                <a:spcPts val="1000"/>
              </a:spcBef>
              <a:spcAft>
                <a:spcPts val="0"/>
              </a:spcAft>
              <a:buSzPts val="2800"/>
              <a:buNone/>
            </a:pPr>
            <a:r>
              <a:rPr lang="en-IN" sz="2400"/>
              <a:t>Number of students who like watching all the three games = 15 % of 500 = 75.</a:t>
            </a:r>
            <a:endParaRPr/>
          </a:p>
          <a:p>
            <a:pPr indent="-228600" lvl="0" marL="457200" rtl="0" algn="l">
              <a:lnSpc>
                <a:spcPct val="90000"/>
              </a:lnSpc>
              <a:spcBef>
                <a:spcPts val="1000"/>
              </a:spcBef>
              <a:spcAft>
                <a:spcPts val="0"/>
              </a:spcAft>
              <a:buSzPts val="2800"/>
              <a:buNone/>
            </a:pPr>
            <a:r>
              <a:rPr lang="en-IN" sz="2400"/>
              <a:t>Ratio of the number of students who like only football to those who like only hockey = (9% of 500)/(12% of 500) = 9/12 = 3:4.</a:t>
            </a:r>
            <a:endParaRPr/>
          </a:p>
          <a:p>
            <a:pPr indent="-228600" lvl="0" marL="457200" rtl="0" algn="l">
              <a:lnSpc>
                <a:spcPct val="90000"/>
              </a:lnSpc>
              <a:spcBef>
                <a:spcPts val="1000"/>
              </a:spcBef>
              <a:spcAft>
                <a:spcPts val="0"/>
              </a:spcAft>
              <a:buSzPts val="2800"/>
              <a:buNone/>
            </a:pPr>
            <a:r>
              <a:rPr lang="en-IN" sz="2400"/>
              <a:t>The number of students who like watching only one of the three given games = (9% + 12% + 20%) of 500 = 205</a:t>
            </a:r>
            <a:endParaRPr/>
          </a:p>
          <a:p>
            <a:pPr indent="-228600" lvl="0" marL="457200" rtl="0" algn="l">
              <a:lnSpc>
                <a:spcPct val="90000"/>
              </a:lnSpc>
              <a:spcBef>
                <a:spcPts val="1000"/>
              </a:spcBef>
              <a:spcAft>
                <a:spcPts val="0"/>
              </a:spcAft>
              <a:buSzPts val="2800"/>
              <a:buNone/>
            </a:pPr>
            <a:r>
              <a:rPr lang="en-IN" sz="2400"/>
              <a:t>The number of students who like watching at least two of the given games=(number of students who like watching only two of the games) +(number of students who like watching all the three games)= (12 + 13 + 14 + 15)% i.e. 54% of 500 = 270.</a:t>
            </a:r>
            <a:endParaRPr/>
          </a:p>
          <a:p>
            <a:pPr indent="-228600" lvl="0" marL="457200" marR="0" rtl="0" algn="l">
              <a:lnSpc>
                <a:spcPct val="90000"/>
              </a:lnSpc>
              <a:spcBef>
                <a:spcPts val="1000"/>
              </a:spcBef>
              <a:spcAft>
                <a:spcPts val="0"/>
              </a:spcAft>
              <a:buClr>
                <a:schemeClr val="dk1"/>
              </a:buClr>
              <a:buSzPts val="2800"/>
              <a:buFont typeface="Arial"/>
              <a:buNone/>
            </a:pPr>
            <a:br>
              <a:rPr lang="en-IN"/>
            </a:br>
            <a:endParaRPr b="1">
              <a:latin typeface="Calibri"/>
              <a:ea typeface="Calibri"/>
              <a:cs typeface="Calibri"/>
              <a:sym typeface="Calibri"/>
            </a:endParaRPr>
          </a:p>
        </p:txBody>
      </p:sp>
      <p:pic>
        <p:nvPicPr>
          <p:cNvPr id="164" name="Google Shape;164;p40"/>
          <p:cNvPicPr preferRelativeResize="0"/>
          <p:nvPr/>
        </p:nvPicPr>
        <p:blipFill rotWithShape="1">
          <a:blip r:embed="rId3">
            <a:alphaModFix/>
          </a:blip>
          <a:srcRect b="0" l="0" r="0" t="0"/>
          <a:stretch/>
        </p:blipFill>
        <p:spPr>
          <a:xfrm>
            <a:off x="650055" y="1206346"/>
            <a:ext cx="4041492" cy="3704701"/>
          </a:xfrm>
          <a:prstGeom prst="rect">
            <a:avLst/>
          </a:prstGeom>
          <a:noFill/>
          <a:ln>
            <a:noFill/>
          </a:ln>
        </p:spPr>
      </p:pic>
      <p:sp>
        <p:nvSpPr>
          <p:cNvPr id="165" name="Google Shape;165;p40"/>
          <p:cNvSpPr txBox="1"/>
          <p:nvPr/>
        </p:nvSpPr>
        <p:spPr>
          <a:xfrm>
            <a:off x="472612" y="5343877"/>
            <a:ext cx="6226138" cy="338554"/>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600"/>
              <a:buFont typeface="Arial"/>
              <a:buNone/>
            </a:pPr>
            <a:r>
              <a:rPr b="0" i="0" lang="en-IN" sz="1600" u="none" cap="none" strike="noStrike">
                <a:solidFill>
                  <a:srgbClr val="000000"/>
                </a:solidFill>
                <a:latin typeface="Calibri"/>
                <a:ea typeface="Calibri"/>
                <a:cs typeface="Calibri"/>
                <a:sym typeface="Calibri"/>
              </a:rPr>
              <a:t>Note: All values in the Venn diagram are in percentage.</a:t>
            </a:r>
            <a:endParaRPr b="0" i="0" sz="1600" u="none" cap="none" strike="noStrik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9" name="Shape 169"/>
        <p:cNvGrpSpPr/>
        <p:nvPr/>
      </p:nvGrpSpPr>
      <p:grpSpPr>
        <a:xfrm>
          <a:off x="0" y="0"/>
          <a:ext cx="0" cy="0"/>
          <a:chOff x="0" y="0"/>
          <a:chExt cx="0" cy="0"/>
        </a:xfrm>
      </p:grpSpPr>
      <p:sp>
        <p:nvSpPr>
          <p:cNvPr id="170" name="Google Shape;170;p41"/>
          <p:cNvSpPr txBox="1"/>
          <p:nvPr>
            <p:ph idx="1" type="body"/>
          </p:nvPr>
        </p:nvSpPr>
        <p:spPr>
          <a:xfrm>
            <a:off x="561625" y="1663547"/>
            <a:ext cx="11058600" cy="13515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1800"/>
              </a:spcBef>
              <a:spcAft>
                <a:spcPts val="0"/>
              </a:spcAft>
              <a:buClr>
                <a:schemeClr val="dk1"/>
              </a:buClr>
              <a:buSzPts val="3200"/>
              <a:buNone/>
            </a:pPr>
            <a:r>
              <a:rPr b="1" lang="en-IN" sz="6400"/>
              <a:t>Practice Questions</a:t>
            </a:r>
            <a:endParaRPr b="1" sz="6400">
              <a:latin typeface="Calibri"/>
              <a:ea typeface="Calibri"/>
              <a:cs typeface="Calibri"/>
              <a:sym typeface="Calibri"/>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g37b2510860f_0_271"/>
          <p:cNvSpPr txBox="1"/>
          <p:nvPr>
            <p:ph idx="1" type="body"/>
          </p:nvPr>
        </p:nvSpPr>
        <p:spPr>
          <a:xfrm>
            <a:off x="561629" y="1206346"/>
            <a:ext cx="11058300" cy="4249200"/>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1. In a class of 60 students, 40 play cricket, 32 play football, and 15 play both. Find the number of students who play </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i) at least one </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ii) none </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iii) exactly one, of the two sports.</a:t>
            </a:r>
            <a:endParaRPr b="1" sz="32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9" name="Shape 179"/>
        <p:cNvGrpSpPr/>
        <p:nvPr/>
      </p:nvGrpSpPr>
      <p:grpSpPr>
        <a:xfrm>
          <a:off x="0" y="0"/>
          <a:ext cx="0" cy="0"/>
          <a:chOff x="0" y="0"/>
          <a:chExt cx="0" cy="0"/>
        </a:xfrm>
      </p:grpSpPr>
      <p:sp>
        <p:nvSpPr>
          <p:cNvPr id="180" name="Google Shape;180;p3"/>
          <p:cNvSpPr txBox="1"/>
          <p:nvPr>
            <p:ph idx="1" type="body"/>
          </p:nvPr>
        </p:nvSpPr>
        <p:spPr>
          <a:xfrm>
            <a:off x="561629" y="1206346"/>
            <a:ext cx="11058444" cy="4249232"/>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2.  In a group, 70% read TOI, 50% read IE,15% read neither of the two. Find the percent of people who read both the newspaper.</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15   b)  35  c)  55  d)  70 </a:t>
            </a:r>
            <a:endParaRPr b="1" sz="3200">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p4"/>
          <p:cNvSpPr txBox="1"/>
          <p:nvPr>
            <p:ph idx="1" type="body"/>
          </p:nvPr>
        </p:nvSpPr>
        <p:spPr>
          <a:xfrm>
            <a:off x="561629" y="1206346"/>
            <a:ext cx="11058444" cy="4249232"/>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3. Among a group of men, 80 are happy, 50 are married, 30 are happily married and 20 are neither married nor happy. How many in the group are unmarried.</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20  	b) 50   	c)70     	d) 80</a:t>
            </a:r>
            <a:endParaRPr b="1" sz="32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g37b2510860f_0_64"/>
          <p:cNvSpPr txBox="1"/>
          <p:nvPr>
            <p:ph type="title"/>
          </p:nvPr>
        </p:nvSpPr>
        <p:spPr>
          <a:xfrm>
            <a:off x="479165" y="749508"/>
            <a:ext cx="9718200" cy="157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000"/>
              <a:buFont typeface="Arial"/>
              <a:buNone/>
            </a:pPr>
            <a:r>
              <a:rPr b="1" lang="en-IN" sz="4000">
                <a:latin typeface="Arial"/>
                <a:ea typeface="Arial"/>
                <a:cs typeface="Arial"/>
                <a:sym typeface="Arial"/>
              </a:rPr>
              <a:t>Learning Outcome: </a:t>
            </a:r>
            <a:endParaRPr/>
          </a:p>
        </p:txBody>
      </p:sp>
      <p:sp>
        <p:nvSpPr>
          <p:cNvPr id="79" name="Google Shape;79;g37b2510860f_0_64"/>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Galgotias University</a:t>
            </a:r>
            <a:endParaRPr/>
          </a:p>
        </p:txBody>
      </p:sp>
      <p:sp>
        <p:nvSpPr>
          <p:cNvPr id="80" name="Google Shape;80;g37b2510860f_0_64"/>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None/>
            </a:pPr>
            <a:fld id="{00000000-1234-1234-1234-123412341234}" type="slidenum">
              <a:rPr lang="en-IN"/>
              <a:t>‹#›</a:t>
            </a:fld>
            <a:endParaRPr/>
          </a:p>
        </p:txBody>
      </p:sp>
      <p:grpSp>
        <p:nvGrpSpPr>
          <p:cNvPr id="81" name="Google Shape;81;g37b2510860f_0_64"/>
          <p:cNvGrpSpPr/>
          <p:nvPr/>
        </p:nvGrpSpPr>
        <p:grpSpPr>
          <a:xfrm>
            <a:off x="425971" y="2228052"/>
            <a:ext cx="10927774" cy="3689372"/>
            <a:chOff x="0" y="0"/>
            <a:chExt cx="10927774" cy="3689372"/>
          </a:xfrm>
        </p:grpSpPr>
        <p:sp>
          <p:nvSpPr>
            <p:cNvPr id="82" name="Google Shape;82;g37b2510860f_0_64"/>
            <p:cNvSpPr/>
            <p:nvPr/>
          </p:nvSpPr>
          <p:spPr>
            <a:xfrm>
              <a:off x="0" y="0"/>
              <a:ext cx="9288600" cy="1660200"/>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g37b2510860f_0_64"/>
            <p:cNvSpPr txBox="1"/>
            <p:nvPr/>
          </p:nvSpPr>
          <p:spPr>
            <a:xfrm>
              <a:off x="48627" y="48627"/>
              <a:ext cx="7572600" cy="1563000"/>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alibri"/>
                <a:buNone/>
              </a:pPr>
              <a:r>
                <a:rPr b="0" i="0" lang="en-IN" sz="3400" u="none" cap="none" strike="noStrike">
                  <a:solidFill>
                    <a:schemeClr val="lt1"/>
                  </a:solidFill>
                  <a:latin typeface="Calibri"/>
                  <a:ea typeface="Calibri"/>
                  <a:cs typeface="Calibri"/>
                  <a:sym typeface="Calibri"/>
                </a:rPr>
                <a:t>Learning Outcome 1: </a:t>
              </a:r>
              <a:r>
                <a:rPr lang="en-IN" sz="3400">
                  <a:solidFill>
                    <a:schemeClr val="lt1"/>
                  </a:solidFill>
                  <a:latin typeface="Calibri"/>
                  <a:ea typeface="Calibri"/>
                  <a:cs typeface="Calibri"/>
                  <a:sym typeface="Calibri"/>
                </a:rPr>
                <a:t>Define and classify sets, subsets, and universal sets.</a:t>
              </a:r>
              <a:endParaRPr b="0" i="0" sz="3400" u="none" cap="none" strike="noStrike">
                <a:solidFill>
                  <a:schemeClr val="lt1"/>
                </a:solidFill>
                <a:latin typeface="Calibri"/>
                <a:ea typeface="Calibri"/>
                <a:cs typeface="Calibri"/>
                <a:sym typeface="Calibri"/>
              </a:endParaRPr>
            </a:p>
          </p:txBody>
        </p:sp>
        <p:sp>
          <p:nvSpPr>
            <p:cNvPr id="84" name="Google Shape;84;g37b2510860f_0_64"/>
            <p:cNvSpPr/>
            <p:nvPr/>
          </p:nvSpPr>
          <p:spPr>
            <a:xfrm>
              <a:off x="1639174" y="2029172"/>
              <a:ext cx="9288600" cy="1660200"/>
            </a:xfrm>
            <a:prstGeom prst="roundRect">
              <a:avLst>
                <a:gd fmla="val 10000" name="adj"/>
              </a:avLst>
            </a:prstGeom>
            <a:solidFill>
              <a:srgbClr val="18692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g37b2510860f_0_64"/>
            <p:cNvSpPr txBox="1"/>
            <p:nvPr/>
          </p:nvSpPr>
          <p:spPr>
            <a:xfrm>
              <a:off x="1675702" y="2088473"/>
              <a:ext cx="7572600" cy="1563000"/>
            </a:xfrm>
            <a:prstGeom prst="rect">
              <a:avLst/>
            </a:prstGeom>
            <a:noFill/>
            <a:ln>
              <a:noFill/>
            </a:ln>
          </p:spPr>
          <p:txBody>
            <a:bodyPr anchorCtr="0" anchor="ctr" bIns="213350" lIns="213350" spcFirstLastPara="1" rIns="213350" wrap="square" tIns="213350">
              <a:noAutofit/>
            </a:bodyPr>
            <a:lstStyle/>
            <a:p>
              <a:pPr indent="0" lvl="0" marL="0" marR="0" rtl="0" algn="l">
                <a:lnSpc>
                  <a:spcPct val="90000"/>
                </a:lnSpc>
                <a:spcBef>
                  <a:spcPts val="0"/>
                </a:spcBef>
                <a:spcAft>
                  <a:spcPts val="0"/>
                </a:spcAft>
                <a:buClr>
                  <a:schemeClr val="lt1"/>
                </a:buClr>
                <a:buSzPts val="5600"/>
                <a:buFont typeface="Calibri"/>
                <a:buNone/>
              </a:pPr>
              <a:r>
                <a:rPr b="0" i="0" lang="en-IN" sz="3400" u="none" cap="none" strike="noStrike">
                  <a:solidFill>
                    <a:schemeClr val="lt1"/>
                  </a:solidFill>
                  <a:latin typeface="Calibri"/>
                  <a:ea typeface="Calibri"/>
                  <a:cs typeface="Calibri"/>
                  <a:sym typeface="Calibri"/>
                </a:rPr>
                <a:t>Learning Outcome 2: </a:t>
              </a:r>
              <a:r>
                <a:rPr lang="en-IN" sz="3400">
                  <a:solidFill>
                    <a:schemeClr val="lt1"/>
                  </a:solidFill>
                  <a:latin typeface="Calibri"/>
                  <a:ea typeface="Calibri"/>
                  <a:cs typeface="Calibri"/>
                  <a:sym typeface="Calibri"/>
                </a:rPr>
                <a:t>Apply Venn diagrams to solve real-world and exam-related problems.</a:t>
              </a:r>
              <a:endParaRPr b="0" i="0" sz="3400" u="none" cap="none" strike="noStrike">
                <a:solidFill>
                  <a:schemeClr val="lt1"/>
                </a:solidFill>
                <a:latin typeface="Calibri"/>
                <a:ea typeface="Calibri"/>
                <a:cs typeface="Calibri"/>
                <a:sym typeface="Calibri"/>
              </a:endParaRPr>
            </a:p>
          </p:txBody>
        </p:sp>
        <p:sp>
          <p:nvSpPr>
            <p:cNvPr id="86" name="Google Shape;86;g37b2510860f_0_64"/>
            <p:cNvSpPr/>
            <p:nvPr/>
          </p:nvSpPr>
          <p:spPr>
            <a:xfrm>
              <a:off x="8209503" y="1305127"/>
              <a:ext cx="1079100" cy="1079100"/>
            </a:xfrm>
            <a:prstGeom prst="downArrow">
              <a:avLst>
                <a:gd fmla="val 55000" name="adj1"/>
                <a:gd fmla="val 45000" name="adj2"/>
              </a:avLst>
            </a:prstGeom>
            <a:solidFill>
              <a:srgbClr val="F6D4CC">
                <a:alpha val="89800"/>
              </a:srgbClr>
            </a:solidFill>
            <a:ln cap="flat" cmpd="sng" w="19050">
              <a:solidFill>
                <a:srgbClr val="F6D4CC">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g37b2510860f_0_64"/>
            <p:cNvSpPr txBox="1"/>
            <p:nvPr/>
          </p:nvSpPr>
          <p:spPr>
            <a:xfrm>
              <a:off x="8452312" y="1305127"/>
              <a:ext cx="593400" cy="8121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b="0" i="0" sz="3600" u="none" cap="none" strike="noStrike">
                <a:solidFill>
                  <a:schemeClr val="dk1"/>
                </a:solidFill>
                <a:latin typeface="Arial"/>
                <a:ea typeface="Arial"/>
                <a:cs typeface="Arial"/>
                <a:sym typeface="Arial"/>
              </a:endParaRPr>
            </a:p>
          </p:txBody>
        </p:sp>
      </p:grpSp>
      <p:pic>
        <p:nvPicPr>
          <p:cNvPr descr="A blue circle with text and words&#10;&#10;Description automatically generated" id="88" name="Google Shape;88;g37b2510860f_0_64"/>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89" name="Google Shape;89;g37b2510860f_0_64"/>
          <p:cNvPicPr preferRelativeResize="0"/>
          <p:nvPr/>
        </p:nvPicPr>
        <p:blipFill rotWithShape="1">
          <a:blip r:embed="rId4">
            <a:alphaModFix/>
          </a:blip>
          <a:srcRect b="0" l="0" r="0" t="0"/>
          <a:stretch/>
        </p:blipFill>
        <p:spPr>
          <a:xfrm>
            <a:off x="104932" y="114202"/>
            <a:ext cx="3795633" cy="740238"/>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9" name="Shape 189"/>
        <p:cNvGrpSpPr/>
        <p:nvPr/>
      </p:nvGrpSpPr>
      <p:grpSpPr>
        <a:xfrm>
          <a:off x="0" y="0"/>
          <a:ext cx="0" cy="0"/>
          <a:chOff x="0" y="0"/>
          <a:chExt cx="0" cy="0"/>
        </a:xfrm>
      </p:grpSpPr>
      <p:sp>
        <p:nvSpPr>
          <p:cNvPr id="190" name="Google Shape;190;p5"/>
          <p:cNvSpPr txBox="1"/>
          <p:nvPr>
            <p:ph idx="1" type="body"/>
          </p:nvPr>
        </p:nvSpPr>
        <p:spPr>
          <a:xfrm>
            <a:off x="561629" y="1206346"/>
            <a:ext cx="10441994" cy="4557456"/>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4. In a group of 50 people, 35 drink tea, 25 drink coffee. How many drink both.</a:t>
            </a:r>
            <a:endParaRPr b="1" sz="3200">
              <a:latin typeface="Calibri"/>
              <a:ea typeface="Calibri"/>
              <a:cs typeface="Calibri"/>
              <a:sym typeface="Calibri"/>
            </a:endParaRPr>
          </a:p>
          <a:p>
            <a:pPr indent="0" lvl="0" marL="0" rtl="0" algn="l">
              <a:lnSpc>
                <a:spcPct val="90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10    	b) 15  	c) 25    	d) CANNOT BE DETERMINED</a:t>
            </a:r>
            <a:endParaRPr b="1" sz="32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6"/>
          <p:cNvSpPr txBox="1"/>
          <p:nvPr>
            <p:ph idx="1" type="body"/>
          </p:nvPr>
        </p:nvSpPr>
        <p:spPr>
          <a:xfrm>
            <a:off x="561628" y="1206346"/>
            <a:ext cx="11140637" cy="5204728"/>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5.  In a group, 80 people have watched Piku or Krish, 32 people have watched Piku and Krish. If 50 people have NOT watched Piku, 30 people have not watched Krish, find the no. of people who have watched neither Piku nor Krish.</a:t>
            </a:r>
            <a:endParaRPr b="1" sz="3200">
              <a:latin typeface="Calibri"/>
              <a:ea typeface="Calibri"/>
              <a:cs typeface="Calibri"/>
              <a:sym typeface="Calibri"/>
            </a:endParaRPr>
          </a:p>
          <a:p>
            <a:pPr indent="0" lvl="0" marL="0" rtl="0" algn="l">
              <a:lnSpc>
                <a:spcPct val="90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16    b) 66     c)80     	d)96 </a:t>
            </a:r>
            <a:endParaRPr b="1" sz="3200">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9" name="Shape 199"/>
        <p:cNvGrpSpPr/>
        <p:nvPr/>
      </p:nvGrpSpPr>
      <p:grpSpPr>
        <a:xfrm>
          <a:off x="0" y="0"/>
          <a:ext cx="0" cy="0"/>
          <a:chOff x="0" y="0"/>
          <a:chExt cx="0" cy="0"/>
        </a:xfrm>
      </p:grpSpPr>
      <p:sp>
        <p:nvSpPr>
          <p:cNvPr id="200" name="Google Shape;200;p7"/>
          <p:cNvSpPr txBox="1"/>
          <p:nvPr>
            <p:ph idx="1" type="body"/>
          </p:nvPr>
        </p:nvSpPr>
        <p:spPr>
          <a:xfrm>
            <a:off x="561629" y="1206346"/>
            <a:ext cx="10965976" cy="5153357"/>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6.  In a science school a student has an option to drop maths or drop biology but he cannot drop both the subjects. 50 students dropped Maths, 30 dropped Biology, whereas 20 opted to study both the subjects. Find the class strength.</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50   	b)80    	c)100    	d)120</a:t>
            </a:r>
            <a:endParaRPr b="1" sz="32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8"/>
          <p:cNvSpPr txBox="1"/>
          <p:nvPr>
            <p:ph idx="1" type="body"/>
          </p:nvPr>
        </p:nvSpPr>
        <p:spPr>
          <a:xfrm>
            <a:off x="561628" y="1206346"/>
            <a:ext cx="10668025" cy="4680745"/>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7. 95% of the students in a class have taken Marketing, 80% have chosen Finance, 84% have chosen Operations (ops), and 90% have chosen Human Resources (HR). What is the maximum and minimum percentage of people who have chosen all of the four?</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80% and 56%                  b. 95% and 53%        </a:t>
            </a:r>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c. 80% and 49%                   d. 80% and 51%   	</a:t>
            </a:r>
            <a:endParaRPr b="1" sz="3200">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9"/>
          <p:cNvSpPr txBox="1"/>
          <p:nvPr>
            <p:ph idx="1" type="body"/>
          </p:nvPr>
        </p:nvSpPr>
        <p:spPr>
          <a:xfrm>
            <a:off x="561629" y="1206345"/>
            <a:ext cx="11104190" cy="528108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u="sng">
                <a:latin typeface="Times New Roman"/>
                <a:ea typeface="Times New Roman"/>
                <a:cs typeface="Times New Roman"/>
                <a:sym typeface="Times New Roman"/>
              </a:rPr>
              <a:t>DIRECTION FOR QUESTION (8 To 14) :</a:t>
            </a:r>
            <a:r>
              <a:rPr b="1" lang="en-IN" sz="3200">
                <a:latin typeface="Times New Roman"/>
                <a:ea typeface="Times New Roman"/>
                <a:cs typeface="Times New Roman"/>
                <a:sym typeface="Times New Roman"/>
              </a:rPr>
              <a:t> In a survey among students at all the IIMs, it was found that 48% preferred coffee, 54% liked tea and 64% smoked. Of the total, 28% liked coffee and tea, 32% smoked and liked tea, 30% smoked and preferred coffee. Only 6% did none of these. The total number of students is 2000.</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8.  The ratio of the number of students who like only coffee to the number who like only tea is</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 a)   5 :3   b) 8 :9    c) 2:3  	d) 3:2</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t/>
            </a:r>
            <a:endParaRPr b="1" sz="32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4" name="Shape 214"/>
        <p:cNvGrpSpPr/>
        <p:nvPr/>
      </p:nvGrpSpPr>
      <p:grpSpPr>
        <a:xfrm>
          <a:off x="0" y="0"/>
          <a:ext cx="0" cy="0"/>
          <a:chOff x="0" y="0"/>
          <a:chExt cx="0" cy="0"/>
        </a:xfrm>
      </p:grpSpPr>
      <p:sp>
        <p:nvSpPr>
          <p:cNvPr id="215" name="Google Shape;215;p10"/>
          <p:cNvSpPr txBox="1"/>
          <p:nvPr>
            <p:ph idx="1" type="body"/>
          </p:nvPr>
        </p:nvSpPr>
        <p:spPr>
          <a:xfrm>
            <a:off x="561629" y="1206345"/>
            <a:ext cx="11104190" cy="528108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u="sng">
                <a:latin typeface="Times New Roman"/>
                <a:ea typeface="Times New Roman"/>
                <a:cs typeface="Times New Roman"/>
                <a:sym typeface="Times New Roman"/>
              </a:rPr>
              <a:t>DIRECTION FOR QUESTION (8 To 14) :</a:t>
            </a:r>
            <a:r>
              <a:rPr b="1" lang="en-IN" sz="3200">
                <a:latin typeface="Times New Roman"/>
                <a:ea typeface="Times New Roman"/>
                <a:cs typeface="Times New Roman"/>
                <a:sym typeface="Times New Roman"/>
              </a:rPr>
              <a:t> In a survey among students at all the IIMs, it was found that 48% preferred coffee, 54% liked tea and 64% smoked. Of the total, 28% liked coffee and tea, 32% smoked and liked tea, 30% smoked and preferred coffee. Only 6% did none of these. The total number of students is 2000.</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9. The number of students who preferred coffee and smoking but not tea is</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600     b) 240	c) 280    d) 360</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t/>
            </a:r>
            <a:endParaRPr b="1" sz="32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9" name="Shape 219"/>
        <p:cNvGrpSpPr/>
        <p:nvPr/>
      </p:nvGrpSpPr>
      <p:grpSpPr>
        <a:xfrm>
          <a:off x="0" y="0"/>
          <a:ext cx="0" cy="0"/>
          <a:chOff x="0" y="0"/>
          <a:chExt cx="0" cy="0"/>
        </a:xfrm>
      </p:grpSpPr>
      <p:sp>
        <p:nvSpPr>
          <p:cNvPr id="220" name="Google Shape;220;p11"/>
          <p:cNvSpPr txBox="1"/>
          <p:nvPr>
            <p:ph idx="1" type="body"/>
          </p:nvPr>
        </p:nvSpPr>
        <p:spPr>
          <a:xfrm>
            <a:off x="524653" y="907962"/>
            <a:ext cx="11295169" cy="5868223"/>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u="sng">
                <a:latin typeface="Times New Roman"/>
                <a:ea typeface="Times New Roman"/>
                <a:cs typeface="Times New Roman"/>
                <a:sym typeface="Times New Roman"/>
              </a:rPr>
              <a:t>DIRECTION FOR QUESTION (8 To 14) :</a:t>
            </a:r>
            <a:r>
              <a:rPr b="1" lang="en-IN" sz="3200">
                <a:latin typeface="Times New Roman"/>
                <a:ea typeface="Times New Roman"/>
                <a:cs typeface="Times New Roman"/>
                <a:sym typeface="Times New Roman"/>
              </a:rPr>
              <a:t> In a survey among students at all the IIMs, it was found that 48% preferred coffee, 54% liked tea and 64% smoked. Of the total, 28% liked coffee and tea, 32% smoked and liked tea, 30% smoked and preferred coffee. Only 6% did none of these. The total number of students is 2000.</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000"/>
              <a:buNone/>
            </a:pPr>
            <a:r>
              <a:rPr b="1" lang="en-IN" sz="3000">
                <a:latin typeface="Times New Roman"/>
                <a:ea typeface="Times New Roman"/>
                <a:cs typeface="Times New Roman"/>
                <a:sym typeface="Times New Roman"/>
              </a:rPr>
              <a:t>10. The percentage of those who preferred coffee or liked tea but not smoking among those who like  at least one of these is</a:t>
            </a:r>
            <a:endParaRPr b="1" sz="3000">
              <a:latin typeface="Calibri"/>
              <a:ea typeface="Calibri"/>
              <a:cs typeface="Calibri"/>
              <a:sym typeface="Calibri"/>
            </a:endParaRPr>
          </a:p>
          <a:p>
            <a:pPr indent="0" lvl="0" marL="0" rtl="0" algn="l">
              <a:lnSpc>
                <a:spcPct val="107000"/>
              </a:lnSpc>
              <a:spcBef>
                <a:spcPts val="1800"/>
              </a:spcBef>
              <a:spcAft>
                <a:spcPts val="0"/>
              </a:spcAft>
              <a:buClr>
                <a:schemeClr val="dk1"/>
              </a:buClr>
              <a:buSzPts val="3000"/>
              <a:buNone/>
            </a:pPr>
            <a:r>
              <a:rPr b="1" lang="en-IN" sz="3000">
                <a:latin typeface="Times New Roman"/>
                <a:ea typeface="Times New Roman"/>
                <a:cs typeface="Times New Roman"/>
                <a:sym typeface="Times New Roman"/>
              </a:rPr>
              <a:t> a) More than 30  	b)  Between 25 and 30   	c) Exactly 30  </a:t>
            </a:r>
            <a:endParaRPr/>
          </a:p>
          <a:p>
            <a:pPr indent="0" lvl="0" marL="0" rtl="0" algn="l">
              <a:lnSpc>
                <a:spcPct val="107000"/>
              </a:lnSpc>
              <a:spcBef>
                <a:spcPts val="1800"/>
              </a:spcBef>
              <a:spcAft>
                <a:spcPts val="0"/>
              </a:spcAft>
              <a:buClr>
                <a:schemeClr val="dk1"/>
              </a:buClr>
              <a:buSzPts val="3000"/>
              <a:buNone/>
            </a:pPr>
            <a:r>
              <a:rPr b="1" lang="en-IN" sz="3000">
                <a:latin typeface="Times New Roman"/>
                <a:ea typeface="Times New Roman"/>
                <a:cs typeface="Times New Roman"/>
                <a:sym typeface="Times New Roman"/>
              </a:rPr>
              <a:t>d) Less than 25</a:t>
            </a:r>
            <a:endParaRPr b="1" sz="30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t/>
            </a:r>
            <a:endParaRPr b="1" sz="3200">
              <a:latin typeface="Calibri"/>
              <a:ea typeface="Calibri"/>
              <a:cs typeface="Calibri"/>
              <a:sym typeface="Calibri"/>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p12"/>
          <p:cNvSpPr txBox="1"/>
          <p:nvPr>
            <p:ph idx="1" type="body"/>
          </p:nvPr>
        </p:nvSpPr>
        <p:spPr>
          <a:xfrm>
            <a:off x="561629" y="1206345"/>
            <a:ext cx="11104190" cy="528108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u="sng">
                <a:latin typeface="Times New Roman"/>
                <a:ea typeface="Times New Roman"/>
                <a:cs typeface="Times New Roman"/>
                <a:sym typeface="Times New Roman"/>
              </a:rPr>
              <a:t>DIRECTION FOR QUESTION (8 To 14) :</a:t>
            </a:r>
            <a:r>
              <a:rPr b="1" lang="en-IN" sz="3200">
                <a:latin typeface="Times New Roman"/>
                <a:ea typeface="Times New Roman"/>
                <a:cs typeface="Times New Roman"/>
                <a:sym typeface="Times New Roman"/>
              </a:rPr>
              <a:t> In a survey among students at all the IIMs, it was found that 48% preferred coffee, 54% liked tea and 64% smoked. Of the total, 28% liked coffee and tea, 32% smoked and liked tea, 30% smoked and preferred coffee. Only 6% did none of these. The total number of students is 2000.</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11. The percentage of those who liked at least one of these is</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100  	b) 90   	c) Nil   	d) 94</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t/>
            </a:r>
            <a:endParaRPr b="1" sz="32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9" name="Shape 229"/>
        <p:cNvGrpSpPr/>
        <p:nvPr/>
      </p:nvGrpSpPr>
      <p:grpSpPr>
        <a:xfrm>
          <a:off x="0" y="0"/>
          <a:ext cx="0" cy="0"/>
          <a:chOff x="0" y="0"/>
          <a:chExt cx="0" cy="0"/>
        </a:xfrm>
      </p:grpSpPr>
      <p:sp>
        <p:nvSpPr>
          <p:cNvPr id="230" name="Google Shape;230;p13"/>
          <p:cNvSpPr txBox="1"/>
          <p:nvPr>
            <p:ph idx="1" type="body"/>
          </p:nvPr>
        </p:nvSpPr>
        <p:spPr>
          <a:xfrm>
            <a:off x="465376" y="1061966"/>
            <a:ext cx="11104190" cy="528108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u="sng">
                <a:latin typeface="Times New Roman"/>
                <a:ea typeface="Times New Roman"/>
                <a:cs typeface="Times New Roman"/>
                <a:sym typeface="Times New Roman"/>
              </a:rPr>
              <a:t>DIRECTION FOR QUESTION (8 To 14) :</a:t>
            </a:r>
            <a:r>
              <a:rPr b="1" lang="en-IN" sz="3200">
                <a:latin typeface="Times New Roman"/>
                <a:ea typeface="Times New Roman"/>
                <a:cs typeface="Times New Roman"/>
                <a:sym typeface="Times New Roman"/>
              </a:rPr>
              <a:t> In a survey among students at all the IIMs, it was found that 48% preferred coffee, 54% liked tea and 64% smoked. Of the total, 28% liked coffee and tea, 32% smoked and liked tea, 30% smoked and preferred coffee. Only 6% did none of these. The total number of students is 2000.</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12. The number of persons who like  coffee and smoking but not tea and the number who like only coffee bear a ratio of  </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 a) 1:2    	b) 3:2 	c) 5:1  	d) 2:1</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t/>
            </a:r>
            <a:endParaRPr b="1" sz="32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14"/>
          <p:cNvSpPr txBox="1"/>
          <p:nvPr>
            <p:ph idx="1" type="body"/>
          </p:nvPr>
        </p:nvSpPr>
        <p:spPr>
          <a:xfrm>
            <a:off x="543905" y="1052341"/>
            <a:ext cx="11304794" cy="5723844"/>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2800"/>
              <a:buNone/>
            </a:pPr>
            <a:r>
              <a:rPr b="1" lang="en-IN" u="sng">
                <a:latin typeface="Times New Roman"/>
                <a:ea typeface="Times New Roman"/>
                <a:cs typeface="Times New Roman"/>
                <a:sym typeface="Times New Roman"/>
              </a:rPr>
              <a:t>DIRECTION FOR QUESTION (8 To 14) :</a:t>
            </a:r>
            <a:r>
              <a:rPr b="1" lang="en-IN">
                <a:latin typeface="Times New Roman"/>
                <a:ea typeface="Times New Roman"/>
                <a:cs typeface="Times New Roman"/>
                <a:sym typeface="Times New Roman"/>
              </a:rPr>
              <a:t> In a survey among students at all the IIMs, it was found that 48% preferred coffee, 54% liked tea and 64% smoked. Of the total, 28% liked coffee and tea, 32% smoked and liked tea, 30% smoked and preferred coffee. Only 6% did none of these. The total number of students is 2000.</a:t>
            </a:r>
            <a:endParaRPr b="1">
              <a:latin typeface="Calibri"/>
              <a:ea typeface="Calibri"/>
              <a:cs typeface="Calibri"/>
              <a:sym typeface="Calibri"/>
            </a:endParaRPr>
          </a:p>
          <a:p>
            <a:pPr indent="0" lvl="0" marL="0" rtl="0" algn="l">
              <a:lnSpc>
                <a:spcPct val="107000"/>
              </a:lnSpc>
              <a:spcBef>
                <a:spcPts val="1800"/>
              </a:spcBef>
              <a:spcAft>
                <a:spcPts val="0"/>
              </a:spcAft>
              <a:buClr>
                <a:schemeClr val="dk1"/>
              </a:buClr>
              <a:buSzPts val="2800"/>
              <a:buNone/>
            </a:pPr>
            <a:r>
              <a:rPr b="1" lang="en-IN">
                <a:latin typeface="Times New Roman"/>
                <a:ea typeface="Times New Roman"/>
                <a:cs typeface="Times New Roman"/>
                <a:sym typeface="Times New Roman"/>
              </a:rPr>
              <a:t>13. The two items having the ratio as 1:2 are	</a:t>
            </a:r>
            <a:endParaRPr b="1">
              <a:latin typeface="Calibri"/>
              <a:ea typeface="Calibri"/>
              <a:cs typeface="Calibri"/>
              <a:sym typeface="Calibri"/>
            </a:endParaRPr>
          </a:p>
          <a:p>
            <a:pPr indent="0" lvl="0" marL="0" rtl="0" algn="l">
              <a:lnSpc>
                <a:spcPct val="107000"/>
              </a:lnSpc>
              <a:spcBef>
                <a:spcPts val="1800"/>
              </a:spcBef>
              <a:spcAft>
                <a:spcPts val="0"/>
              </a:spcAft>
              <a:buClr>
                <a:schemeClr val="dk1"/>
              </a:buClr>
              <a:buSzPts val="2800"/>
              <a:buNone/>
            </a:pPr>
            <a:r>
              <a:rPr b="1" lang="en-IN">
                <a:latin typeface="Times New Roman"/>
                <a:ea typeface="Times New Roman"/>
                <a:cs typeface="Times New Roman"/>
                <a:sym typeface="Times New Roman"/>
              </a:rPr>
              <a:t>a) Tea only and tea and smoking only </a:t>
            </a:r>
            <a:endParaRPr b="1">
              <a:latin typeface="Calibri"/>
              <a:ea typeface="Calibri"/>
              <a:cs typeface="Calibri"/>
              <a:sym typeface="Calibri"/>
            </a:endParaRPr>
          </a:p>
          <a:p>
            <a:pPr indent="0" lvl="0" marL="0" rtl="0" algn="l">
              <a:lnSpc>
                <a:spcPct val="107000"/>
              </a:lnSpc>
              <a:spcBef>
                <a:spcPts val="1800"/>
              </a:spcBef>
              <a:spcAft>
                <a:spcPts val="0"/>
              </a:spcAft>
              <a:buClr>
                <a:schemeClr val="dk1"/>
              </a:buClr>
              <a:buSzPts val="2800"/>
              <a:buNone/>
            </a:pPr>
            <a:r>
              <a:rPr b="1" lang="en-IN">
                <a:latin typeface="Times New Roman"/>
                <a:ea typeface="Times New Roman"/>
                <a:cs typeface="Times New Roman"/>
                <a:sym typeface="Times New Roman"/>
              </a:rPr>
              <a:t> b) Coffee and smoking only and tea only</a:t>
            </a:r>
            <a:endParaRPr b="1">
              <a:latin typeface="Calibri"/>
              <a:ea typeface="Calibri"/>
              <a:cs typeface="Calibri"/>
              <a:sym typeface="Calibri"/>
            </a:endParaRPr>
          </a:p>
          <a:p>
            <a:pPr indent="0" lvl="0" marL="0" rtl="0" algn="l">
              <a:lnSpc>
                <a:spcPct val="107000"/>
              </a:lnSpc>
              <a:spcBef>
                <a:spcPts val="1800"/>
              </a:spcBef>
              <a:spcAft>
                <a:spcPts val="0"/>
              </a:spcAft>
              <a:buClr>
                <a:schemeClr val="dk1"/>
              </a:buClr>
              <a:buSzPts val="2800"/>
              <a:buNone/>
            </a:pPr>
            <a:r>
              <a:rPr b="1" lang="en-IN">
                <a:latin typeface="Times New Roman"/>
                <a:ea typeface="Times New Roman"/>
                <a:cs typeface="Times New Roman"/>
                <a:sym typeface="Times New Roman"/>
              </a:rPr>
              <a:t>c) Coffee and tea but not smoking and smoking but not coffee and tea</a:t>
            </a:r>
            <a:endParaRPr b="1">
              <a:latin typeface="Calibri"/>
              <a:ea typeface="Calibri"/>
              <a:cs typeface="Calibri"/>
              <a:sym typeface="Calibri"/>
            </a:endParaRPr>
          </a:p>
          <a:p>
            <a:pPr indent="0" lvl="0" marL="0" rtl="0" algn="l">
              <a:lnSpc>
                <a:spcPct val="107000"/>
              </a:lnSpc>
              <a:spcBef>
                <a:spcPts val="1800"/>
              </a:spcBef>
              <a:spcAft>
                <a:spcPts val="0"/>
              </a:spcAft>
              <a:buClr>
                <a:schemeClr val="dk1"/>
              </a:buClr>
              <a:buSzPts val="2800"/>
              <a:buNone/>
            </a:pPr>
            <a:r>
              <a:rPr b="1" lang="en-IN">
                <a:latin typeface="Times New Roman"/>
                <a:ea typeface="Times New Roman"/>
                <a:cs typeface="Times New Roman"/>
                <a:sym typeface="Times New Roman"/>
              </a:rPr>
              <a:t>d) None of these</a:t>
            </a:r>
            <a:endParaRPr b="1">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t/>
            </a:r>
            <a:endParaRPr b="1" sz="32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2"/>
          <p:cNvSpPr txBox="1"/>
          <p:nvPr>
            <p:ph idx="1" type="body"/>
          </p:nvPr>
        </p:nvSpPr>
        <p:spPr>
          <a:xfrm>
            <a:off x="479436" y="1915263"/>
            <a:ext cx="11058444" cy="4249232"/>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2800"/>
              <a:buFont typeface="Arial"/>
              <a:buNone/>
            </a:pPr>
            <a:r>
              <a:rPr b="1" i="1" lang="en-IN"/>
              <a:t>Definition </a:t>
            </a:r>
            <a:r>
              <a:rPr i="1" lang="en-IN"/>
              <a:t>:- A</a:t>
            </a:r>
            <a:r>
              <a:rPr lang="en-IN"/>
              <a:t> set is a well-defined collection of objects. </a:t>
            </a:r>
            <a:r>
              <a:rPr i="1" lang="en-IN" u="sng"/>
              <a:t> </a:t>
            </a:r>
            <a:endParaRPr sz="3200"/>
          </a:p>
          <a:p>
            <a:pPr indent="-228600" lvl="0" marL="457200" marR="0" rtl="0" algn="l">
              <a:lnSpc>
                <a:spcPct val="90000"/>
              </a:lnSpc>
              <a:spcBef>
                <a:spcPts val="1000"/>
              </a:spcBef>
              <a:spcAft>
                <a:spcPts val="0"/>
              </a:spcAft>
              <a:buClr>
                <a:schemeClr val="dk1"/>
              </a:buClr>
              <a:buSzPts val="2800"/>
              <a:buFont typeface="Arial"/>
              <a:buNone/>
            </a:pPr>
            <a:r>
              <a:rPr lang="en-IN"/>
              <a:t>“The </a:t>
            </a:r>
            <a:r>
              <a:rPr i="1" lang="en-IN"/>
              <a:t>elements </a:t>
            </a:r>
            <a:r>
              <a:rPr lang="en-IN"/>
              <a:t>of a set are the objects in a set.”</a:t>
            </a:r>
            <a:endParaRPr sz="3200"/>
          </a:p>
          <a:p>
            <a:pPr indent="-228600" lvl="0" marL="457200" marR="0" rtl="0" algn="l">
              <a:lnSpc>
                <a:spcPct val="90000"/>
              </a:lnSpc>
              <a:spcBef>
                <a:spcPts val="1000"/>
              </a:spcBef>
              <a:spcAft>
                <a:spcPts val="0"/>
              </a:spcAft>
              <a:buClr>
                <a:schemeClr val="dk1"/>
              </a:buClr>
              <a:buSzPts val="2800"/>
              <a:buFont typeface="Arial"/>
              <a:buNone/>
            </a:pPr>
            <a:br>
              <a:rPr lang="en-IN" sz="3200"/>
            </a:br>
            <a:r>
              <a:rPr b="1" i="1" lang="en-IN"/>
              <a:t>Notation:-</a:t>
            </a:r>
            <a:r>
              <a:rPr b="1" lang="en-IN"/>
              <a:t>   </a:t>
            </a:r>
            <a:r>
              <a:rPr lang="en-IN"/>
              <a:t>Usually we denote sets with upper-case letters, elements with lower-case letters. The following notation is used to show set membership.</a:t>
            </a:r>
            <a:endParaRPr sz="3200"/>
          </a:p>
          <a:p>
            <a:pPr indent="-228600" lvl="0" marL="457200" marR="0" rtl="0" algn="l">
              <a:lnSpc>
                <a:spcPct val="90000"/>
              </a:lnSpc>
              <a:spcBef>
                <a:spcPts val="1000"/>
              </a:spcBef>
              <a:spcAft>
                <a:spcPts val="0"/>
              </a:spcAft>
              <a:buClr>
                <a:schemeClr val="dk1"/>
              </a:buClr>
              <a:buSzPts val="2800"/>
              <a:buFont typeface="Arial"/>
              <a:buNone/>
            </a:pPr>
            <a:r>
              <a:rPr lang="en-IN"/>
              <a:t>        </a:t>
            </a:r>
            <a:endParaRPr sz="3200"/>
          </a:p>
          <a:p>
            <a:pPr indent="-228600" lvl="0" marL="457200" rtl="0" algn="l">
              <a:lnSpc>
                <a:spcPct val="90000"/>
              </a:lnSpc>
              <a:spcBef>
                <a:spcPts val="1000"/>
              </a:spcBef>
              <a:spcAft>
                <a:spcPts val="0"/>
              </a:spcAft>
              <a:buSzPts val="2800"/>
              <a:buNone/>
            </a:pPr>
            <a:r>
              <a:rPr lang="en-IN"/>
              <a:t>       x ∈ A   means that </a:t>
            </a:r>
            <a:r>
              <a:rPr i="1" lang="en-IN"/>
              <a:t>x</a:t>
            </a:r>
            <a:r>
              <a:rPr lang="en-IN"/>
              <a:t> is a member of the set A.</a:t>
            </a:r>
            <a:endParaRPr/>
          </a:p>
          <a:p>
            <a:pPr indent="-228600" lvl="0" marL="457200" rtl="0" algn="l">
              <a:lnSpc>
                <a:spcPct val="90000"/>
              </a:lnSpc>
              <a:spcBef>
                <a:spcPts val="1000"/>
              </a:spcBef>
              <a:spcAft>
                <a:spcPts val="0"/>
              </a:spcAft>
              <a:buSzPts val="2800"/>
              <a:buNone/>
            </a:pPr>
            <a:r>
              <a:rPr lang="en-IN"/>
              <a:t>       x∉ A    means that </a:t>
            </a:r>
            <a:r>
              <a:rPr i="1" lang="en-IN"/>
              <a:t>x</a:t>
            </a:r>
            <a:r>
              <a:rPr lang="en-IN"/>
              <a:t> is not a member of the set A.</a:t>
            </a:r>
            <a:endParaRPr/>
          </a:p>
          <a:p>
            <a:pPr indent="-228600" lvl="0" marL="457200" marR="0" rtl="0" algn="l">
              <a:lnSpc>
                <a:spcPct val="90000"/>
              </a:lnSpc>
              <a:spcBef>
                <a:spcPts val="1000"/>
              </a:spcBef>
              <a:spcAft>
                <a:spcPts val="0"/>
              </a:spcAft>
              <a:buClr>
                <a:schemeClr val="dk1"/>
              </a:buClr>
              <a:buSzPts val="2800"/>
              <a:buFont typeface="Arial"/>
              <a:buNone/>
            </a:pPr>
            <a:br>
              <a:rPr lang="en-IN" sz="3200"/>
            </a:br>
            <a:br>
              <a:rPr lang="en-IN" sz="3200"/>
            </a:br>
            <a:endParaRPr b="1" sz="3200">
              <a:latin typeface="Calibri"/>
              <a:ea typeface="Calibri"/>
              <a:cs typeface="Calibri"/>
              <a:sym typeface="Calibri"/>
            </a:endParaRPr>
          </a:p>
        </p:txBody>
      </p:sp>
      <p:sp>
        <p:nvSpPr>
          <p:cNvPr id="95" name="Google Shape;95;p2"/>
          <p:cNvSpPr txBox="1"/>
          <p:nvPr/>
        </p:nvSpPr>
        <p:spPr>
          <a:xfrm>
            <a:off x="739739" y="1130695"/>
            <a:ext cx="1561672" cy="83099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4800"/>
              <a:buFont typeface="Arial"/>
              <a:buNone/>
            </a:pPr>
            <a:r>
              <a:rPr b="1" i="0" lang="en-IN" sz="4800" u="sng" cap="none" strike="noStrike">
                <a:solidFill>
                  <a:srgbClr val="000000"/>
                </a:solidFill>
                <a:latin typeface="Calibri"/>
                <a:ea typeface="Calibri"/>
                <a:cs typeface="Calibri"/>
                <a:sym typeface="Calibri"/>
              </a:rPr>
              <a:t>Sets:</a:t>
            </a:r>
            <a:endParaRPr b="0" i="0" sz="2800" u="none" cap="none" strike="noStrike">
              <a:solidFill>
                <a:srgbClr val="000000"/>
              </a:solidFill>
              <a:latin typeface="Arial"/>
              <a:ea typeface="Arial"/>
              <a:cs typeface="Arial"/>
              <a:sym typeface="Arial"/>
            </a:endParaRPr>
          </a:p>
        </p:txBody>
      </p:sp>
      <p:sp>
        <p:nvSpPr>
          <p:cNvPr id="96" name="Google Shape;96;p2"/>
          <p:cNvSpPr txBox="1"/>
          <p:nvPr>
            <p:ph idx="11" type="ftr"/>
          </p:nvPr>
        </p:nvSpPr>
        <p:spPr>
          <a:xfrm>
            <a:off x="4038600" y="6356350"/>
            <a:ext cx="4114800" cy="365100"/>
          </a:xfrm>
          <a:prstGeom prst="rect">
            <a:avLst/>
          </a:prstGeom>
        </p:spPr>
        <p:txBody>
          <a:bodyPr anchorCtr="0" anchor="ctr" bIns="45700" lIns="91425" spcFirstLastPara="1" rIns="91425" wrap="square" tIns="45700">
            <a:noAutofit/>
          </a:bodyPr>
          <a:lstStyle/>
          <a:p>
            <a:pPr indent="0" lvl="0" marL="0" rtl="0" algn="ctr">
              <a:spcBef>
                <a:spcPts val="0"/>
              </a:spcBef>
              <a:spcAft>
                <a:spcPts val="0"/>
              </a:spcAft>
              <a:buNone/>
            </a:pPr>
            <a:r>
              <a:rPr lang="en-IN"/>
              <a:t>Galgotias University</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15"/>
          <p:cNvSpPr txBox="1"/>
          <p:nvPr>
            <p:ph idx="1" type="body"/>
          </p:nvPr>
        </p:nvSpPr>
        <p:spPr>
          <a:xfrm>
            <a:off x="561629" y="1206345"/>
            <a:ext cx="11104190" cy="528108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u="sng">
                <a:latin typeface="Times New Roman"/>
                <a:ea typeface="Times New Roman"/>
                <a:cs typeface="Times New Roman"/>
                <a:sym typeface="Times New Roman"/>
              </a:rPr>
              <a:t>DIRECTION FOR QUESTION (8 To 14) :</a:t>
            </a:r>
            <a:r>
              <a:rPr b="1" lang="en-IN" sz="3200">
                <a:latin typeface="Times New Roman"/>
                <a:ea typeface="Times New Roman"/>
                <a:cs typeface="Times New Roman"/>
                <a:sym typeface="Times New Roman"/>
              </a:rPr>
              <a:t> In a survey among students at all the IIMs, it was found that 48% preferred coffee, 54% liked tea and 64% smoked. Of the total, 28% liked coffee and tea, 32% smoked and liked tea, 30% smoked and preferred coffee. Only 6% did none of these. The total number of students is 2000.</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14.  Percentage of those who like tea and smoking but not coffee is</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14     b) 14.9	c) Less than 14   d) More than 15</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t/>
            </a:r>
            <a:endParaRPr b="1" sz="3200">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16"/>
          <p:cNvSpPr txBox="1"/>
          <p:nvPr>
            <p:ph idx="1" type="body"/>
          </p:nvPr>
        </p:nvSpPr>
        <p:spPr>
          <a:xfrm>
            <a:off x="561629" y="1206345"/>
            <a:ext cx="11104190" cy="528108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15. Following is the data regarding the channels subscribed by 400 families in a locality, 180 subscribe Star, 200 subscribe Colors, 240 subscribe Sony, 100 subscribe Stars and Colors, 115 subscribe Colors and Sony, 105 subscribe Star and Sony. If the families subscribing to all three is equal to those subscribing to none of the three, find the numbers subscribing exactly 1.</a:t>
            </a:r>
            <a:endParaRPr b="1" sz="3200">
              <a:latin typeface="Calibri"/>
              <a:ea typeface="Calibri"/>
              <a:cs typeface="Calibri"/>
              <a:sym typeface="Calibri"/>
            </a:endParaRPr>
          </a:p>
          <a:p>
            <a:pPr indent="0" lvl="0" marL="0" rtl="0" algn="l">
              <a:lnSpc>
                <a:spcPct val="90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a)50     	b) 130  	c)180     	d)220 </a:t>
            </a:r>
            <a:endParaRPr b="1" sz="3200">
              <a:latin typeface="Calibri"/>
              <a:ea typeface="Calibri"/>
              <a:cs typeface="Calibri"/>
              <a:sym typeface="Calibri"/>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9" name="Shape 249"/>
        <p:cNvGrpSpPr/>
        <p:nvPr/>
      </p:nvGrpSpPr>
      <p:grpSpPr>
        <a:xfrm>
          <a:off x="0" y="0"/>
          <a:ext cx="0" cy="0"/>
          <a:chOff x="0" y="0"/>
          <a:chExt cx="0" cy="0"/>
        </a:xfrm>
      </p:grpSpPr>
      <p:sp>
        <p:nvSpPr>
          <p:cNvPr id="250" name="Google Shape;250;p17"/>
          <p:cNvSpPr txBox="1"/>
          <p:nvPr>
            <p:ph idx="1" type="body"/>
          </p:nvPr>
        </p:nvSpPr>
        <p:spPr>
          <a:xfrm>
            <a:off x="561629" y="1206345"/>
            <a:ext cx="11104190" cy="528108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16. In a survey done to study consumer preferences, the number of people who prefer Lux, Pears, and Dove are 160, 120, and 80 respectively. The number of people who liked exactly 2 out of 3 soaps is 60. And those who prefer at least 1 of the three is 250. Find the no. of people who liked all the three soaps.</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25      	b)50    	c)60      	d)75</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t/>
            </a:r>
            <a:endParaRPr b="1" sz="3200">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4" name="Shape 254"/>
        <p:cNvGrpSpPr/>
        <p:nvPr/>
      </p:nvGrpSpPr>
      <p:grpSpPr>
        <a:xfrm>
          <a:off x="0" y="0"/>
          <a:ext cx="0" cy="0"/>
          <a:chOff x="0" y="0"/>
          <a:chExt cx="0" cy="0"/>
        </a:xfrm>
      </p:grpSpPr>
      <p:sp>
        <p:nvSpPr>
          <p:cNvPr id="255" name="Google Shape;255;p18"/>
          <p:cNvSpPr txBox="1"/>
          <p:nvPr>
            <p:ph idx="1" type="body"/>
          </p:nvPr>
        </p:nvSpPr>
        <p:spPr>
          <a:xfrm>
            <a:off x="543905" y="1225595"/>
            <a:ext cx="11104190" cy="5281081"/>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17. In a group of tourists 90% visited at least 1 city out of Paris, London, or New York, 75% have visited 2 or more of these cities, 25% have visited all three cities. If 10% of the group have visited only London, 40% of the group visited Paris and New York, What % of the group did not visit London?</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45     	b)30 		c)70       d)85</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t/>
            </a:r>
            <a:endParaRPr b="1" sz="32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19"/>
          <p:cNvSpPr txBox="1"/>
          <p:nvPr>
            <p:ph idx="1" type="body"/>
          </p:nvPr>
        </p:nvSpPr>
        <p:spPr>
          <a:xfrm>
            <a:off x="561628" y="1206345"/>
            <a:ext cx="11007073" cy="4578005"/>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18. Of the 125 students of a school, 45 did not get a call from College A, 55 did not get a call from College B and 75 did not get a call from College C. Further, 30 got calls from A and B, 40 g</a:t>
            </a:r>
            <a:r>
              <a:rPr b="1" lang="en-IN" sz="3200"/>
              <a:t>o</a:t>
            </a:r>
            <a:r>
              <a:rPr b="1" lang="en-IN" sz="3200">
                <a:latin typeface="Times New Roman"/>
                <a:ea typeface="Times New Roman"/>
                <a:cs typeface="Times New Roman"/>
                <a:sym typeface="Times New Roman"/>
              </a:rPr>
              <a:t>t calls from B and C, and 30 g</a:t>
            </a:r>
            <a:r>
              <a:rPr b="1" lang="en-IN" sz="3200"/>
              <a:t>o</a:t>
            </a:r>
            <a:r>
              <a:rPr b="1" lang="en-IN" sz="3200">
                <a:latin typeface="Times New Roman"/>
                <a:ea typeface="Times New Roman"/>
                <a:cs typeface="Times New Roman"/>
                <a:sym typeface="Times New Roman"/>
              </a:rPr>
              <a:t>t calls from A and C. If 105 students did not get a call from at least one of these Colleges, find the number</a:t>
            </a:r>
            <a:r>
              <a:rPr b="1" lang="en-IN" sz="3200"/>
              <a:t> </a:t>
            </a:r>
            <a:r>
              <a:rPr b="1" lang="en-IN" sz="3200">
                <a:latin typeface="Times New Roman"/>
                <a:ea typeface="Times New Roman"/>
                <a:cs typeface="Times New Roman"/>
                <a:sym typeface="Times New Roman"/>
              </a:rPr>
              <a:t>of students who g</a:t>
            </a:r>
            <a:r>
              <a:rPr b="1" lang="en-IN" sz="3200"/>
              <a:t>o</a:t>
            </a:r>
            <a:r>
              <a:rPr b="1" lang="en-IN" sz="3200">
                <a:latin typeface="Times New Roman"/>
                <a:ea typeface="Times New Roman"/>
                <a:cs typeface="Times New Roman"/>
                <a:sym typeface="Times New Roman"/>
              </a:rPr>
              <a:t>t a call from </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i) all 3 </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ii) None.</a:t>
            </a:r>
            <a:endParaRPr b="1" sz="3200">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0"/>
          <p:cNvSpPr txBox="1"/>
          <p:nvPr>
            <p:ph idx="1" type="body"/>
          </p:nvPr>
        </p:nvSpPr>
        <p:spPr>
          <a:xfrm>
            <a:off x="510269" y="1232465"/>
            <a:ext cx="11386555" cy="4398314"/>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19. In a survey of 360 respondents, 150 prefer A, 250 prefer B, 200 prefer C, 100 prefer A and B, 120 prefer B and C, 80 prefer A and C. How many prefer all three?</a:t>
            </a:r>
            <a:endParaRPr b="1" sz="3200">
              <a:latin typeface="Calibri"/>
              <a:ea typeface="Calibri"/>
              <a:cs typeface="Calibri"/>
              <a:sym typeface="Calibri"/>
            </a:endParaRPr>
          </a:p>
          <a:p>
            <a:pPr indent="0" lvl="0" marL="0" rtl="0" algn="l">
              <a:lnSpc>
                <a:spcPct val="90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30     	b)60   	c)160  	d)CANNOT BE DETERMINED</a:t>
            </a:r>
            <a:endParaRPr b="1" sz="3200">
              <a:latin typeface="Times New Roman"/>
              <a:ea typeface="Times New Roman"/>
              <a:cs typeface="Times New Roman"/>
              <a:sym typeface="Times New Roman"/>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21"/>
          <p:cNvSpPr txBox="1"/>
          <p:nvPr>
            <p:ph idx="1" type="body"/>
          </p:nvPr>
        </p:nvSpPr>
        <p:spPr>
          <a:xfrm>
            <a:off x="561629" y="1206346"/>
            <a:ext cx="11150910" cy="5276647"/>
          </a:xfrm>
          <a:prstGeom prst="rect">
            <a:avLst/>
          </a:prstGeom>
          <a:noFill/>
          <a:ln>
            <a:noFill/>
          </a:ln>
        </p:spPr>
        <p:txBody>
          <a:bodyPr anchorCtr="0" anchor="t" bIns="45700" lIns="91425" spcFirstLastPara="1" rIns="91425" wrap="square" tIns="45700">
            <a:noAutofit/>
          </a:bodyPr>
          <a:lstStyle/>
          <a:p>
            <a:pPr indent="0" lvl="0" marL="0" rtl="0" algn="l">
              <a:lnSpc>
                <a:spcPct val="107000"/>
              </a:lnSpc>
              <a:spcBef>
                <a:spcPts val="0"/>
              </a:spcBef>
              <a:spcAft>
                <a:spcPts val="0"/>
              </a:spcAft>
              <a:buClr>
                <a:schemeClr val="dk1"/>
              </a:buClr>
              <a:buSzPts val="3200"/>
              <a:buNone/>
            </a:pPr>
            <a:r>
              <a:rPr b="1" lang="en-IN" sz="3200">
                <a:latin typeface="Times New Roman"/>
                <a:ea typeface="Times New Roman"/>
                <a:cs typeface="Times New Roman"/>
                <a:sym typeface="Times New Roman"/>
              </a:rPr>
              <a:t>20. A class had a strength of 40 students numbered from 1 to 40. Students with even roll numbers were doing English literature, while students with roll numbers in multiples of 4 were doing Fashion Design, and students with roll numbers in multiples of 8 were in the technical field. Calculate the number of students who opted for none of the three streams?</a:t>
            </a:r>
            <a:endParaRPr b="1" sz="3200">
              <a:latin typeface="Calibri"/>
              <a:ea typeface="Calibri"/>
              <a:cs typeface="Calibri"/>
              <a:sym typeface="Calibri"/>
            </a:endParaRPr>
          </a:p>
          <a:p>
            <a:pPr indent="0" lvl="0" marL="0" rtl="0" algn="l">
              <a:lnSpc>
                <a:spcPct val="107000"/>
              </a:lnSpc>
              <a:spcBef>
                <a:spcPts val="1800"/>
              </a:spcBef>
              <a:spcAft>
                <a:spcPts val="0"/>
              </a:spcAft>
              <a:buClr>
                <a:schemeClr val="dk1"/>
              </a:buClr>
              <a:buSzPts val="3200"/>
              <a:buNone/>
            </a:pPr>
            <a:r>
              <a:rPr b="1" lang="en-IN" sz="3200">
                <a:latin typeface="Times New Roman"/>
                <a:ea typeface="Times New Roman"/>
                <a:cs typeface="Times New Roman"/>
                <a:sym typeface="Times New Roman"/>
              </a:rPr>
              <a:t>a.  20            b. 25           c. 30             d. 35</a:t>
            </a:r>
            <a:endParaRPr b="1" sz="32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g37b2510860f_0_163"/>
          <p:cNvSpPr txBox="1"/>
          <p:nvPr>
            <p:ph type="title"/>
          </p:nvPr>
        </p:nvSpPr>
        <p:spPr>
          <a:xfrm>
            <a:off x="422425" y="1014050"/>
            <a:ext cx="11371200" cy="15765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200"/>
              <a:buFont typeface="Calibri"/>
              <a:buNone/>
            </a:pPr>
            <a:r>
              <a:rPr b="1" lang="en-IN" sz="3200">
                <a:latin typeface="Calibri"/>
                <a:ea typeface="Calibri"/>
                <a:cs typeface="Calibri"/>
                <a:sym typeface="Calibri"/>
              </a:rPr>
              <a:t>Ensure attainment of LOs in alignment to the learning activities:</a:t>
            </a:r>
            <a:r>
              <a:rPr b="1" lang="en-IN" sz="3200">
                <a:solidFill>
                  <a:srgbClr val="FFFFFF"/>
                </a:solidFill>
                <a:latin typeface="Calibri"/>
                <a:ea typeface="Calibri"/>
                <a:cs typeface="Calibri"/>
                <a:sym typeface="Calibri"/>
              </a:rPr>
              <a:t> </a:t>
            </a:r>
            <a:r>
              <a:rPr b="1" lang="en-IN" sz="4000">
                <a:solidFill>
                  <a:srgbClr val="FFFFFF"/>
                </a:solidFill>
                <a:latin typeface="Arial"/>
                <a:ea typeface="Arial"/>
                <a:cs typeface="Arial"/>
                <a:sym typeface="Arial"/>
              </a:rPr>
              <a:t>outcomes (1-2)</a:t>
            </a:r>
            <a:endParaRPr/>
          </a:p>
        </p:txBody>
      </p:sp>
      <p:sp>
        <p:nvSpPr>
          <p:cNvPr id="276" name="Google Shape;276;g37b2510860f_0_163"/>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Galgotias University</a:t>
            </a:r>
            <a:endParaRPr/>
          </a:p>
        </p:txBody>
      </p:sp>
      <p:sp>
        <p:nvSpPr>
          <p:cNvPr id="277" name="Google Shape;277;g37b2510860f_0_163"/>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grpSp>
        <p:nvGrpSpPr>
          <p:cNvPr id="278" name="Google Shape;278;g37b2510860f_0_163"/>
          <p:cNvGrpSpPr/>
          <p:nvPr/>
        </p:nvGrpSpPr>
        <p:grpSpPr>
          <a:xfrm>
            <a:off x="632085" y="2228052"/>
            <a:ext cx="10927774" cy="3689372"/>
            <a:chOff x="0" y="0"/>
            <a:chExt cx="10927774" cy="3689372"/>
          </a:xfrm>
        </p:grpSpPr>
        <p:sp>
          <p:nvSpPr>
            <p:cNvPr id="279" name="Google Shape;279;g37b2510860f_0_163"/>
            <p:cNvSpPr/>
            <p:nvPr/>
          </p:nvSpPr>
          <p:spPr>
            <a:xfrm>
              <a:off x="0" y="0"/>
              <a:ext cx="9288600" cy="1660200"/>
            </a:xfrm>
            <a:prstGeom prst="roundRect">
              <a:avLst>
                <a:gd fmla="val 10000" name="adj"/>
              </a:avLst>
            </a:prstGeom>
            <a:solidFill>
              <a:srgbClr val="E97131"/>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g37b2510860f_0_163"/>
            <p:cNvSpPr txBox="1"/>
            <p:nvPr/>
          </p:nvSpPr>
          <p:spPr>
            <a:xfrm>
              <a:off x="48627" y="48627"/>
              <a:ext cx="7572600" cy="1563000"/>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IN" sz="3100">
                  <a:solidFill>
                    <a:schemeClr val="lt1"/>
                  </a:solidFill>
                  <a:latin typeface="Calibri"/>
                  <a:ea typeface="Calibri"/>
                  <a:cs typeface="Calibri"/>
                  <a:sym typeface="Calibri"/>
                </a:rPr>
                <a:t>Outcome 1: </a:t>
              </a:r>
              <a:r>
                <a:rPr lang="en-IN" sz="3100">
                  <a:solidFill>
                    <a:schemeClr val="lt1"/>
                  </a:solidFill>
                  <a:latin typeface="Calibri"/>
                  <a:ea typeface="Calibri"/>
                  <a:cs typeface="Calibri"/>
                  <a:sym typeface="Calibri"/>
                </a:rPr>
                <a:t>Students are able to understand and represent sets using diagrams.</a:t>
              </a:r>
              <a:endParaRPr sz="3100">
                <a:solidFill>
                  <a:schemeClr val="lt1"/>
                </a:solidFill>
                <a:latin typeface="Calibri"/>
                <a:ea typeface="Calibri"/>
                <a:cs typeface="Calibri"/>
                <a:sym typeface="Calibri"/>
              </a:endParaRPr>
            </a:p>
          </p:txBody>
        </p:sp>
        <p:sp>
          <p:nvSpPr>
            <p:cNvPr id="281" name="Google Shape;281;g37b2510860f_0_163"/>
            <p:cNvSpPr/>
            <p:nvPr/>
          </p:nvSpPr>
          <p:spPr>
            <a:xfrm>
              <a:off x="1639174" y="2029172"/>
              <a:ext cx="9288600" cy="1660200"/>
            </a:xfrm>
            <a:prstGeom prst="roundRect">
              <a:avLst>
                <a:gd fmla="val 10000" name="adj"/>
              </a:avLst>
            </a:prstGeom>
            <a:solidFill>
              <a:srgbClr val="186923"/>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g37b2510860f_0_163"/>
            <p:cNvSpPr txBox="1"/>
            <p:nvPr/>
          </p:nvSpPr>
          <p:spPr>
            <a:xfrm>
              <a:off x="1687789" y="2077798"/>
              <a:ext cx="7206300" cy="1563000"/>
            </a:xfrm>
            <a:prstGeom prst="rect">
              <a:avLst/>
            </a:prstGeom>
            <a:noFill/>
            <a:ln>
              <a:noFill/>
            </a:ln>
          </p:spPr>
          <p:txBody>
            <a:bodyPr anchorCtr="0" anchor="ctr" bIns="118100" lIns="118100" spcFirstLastPara="1" rIns="118100" wrap="square" tIns="118100">
              <a:noAutofit/>
            </a:bodyPr>
            <a:lstStyle/>
            <a:p>
              <a:pPr indent="0" lvl="0" marL="0" marR="0" rtl="0" algn="l">
                <a:lnSpc>
                  <a:spcPct val="90000"/>
                </a:lnSpc>
                <a:spcBef>
                  <a:spcPts val="0"/>
                </a:spcBef>
                <a:spcAft>
                  <a:spcPts val="0"/>
                </a:spcAft>
                <a:buClr>
                  <a:schemeClr val="lt1"/>
                </a:buClr>
                <a:buSzPts val="3100"/>
                <a:buFont typeface="Calibri"/>
                <a:buNone/>
              </a:pPr>
              <a:r>
                <a:rPr lang="en-IN" sz="3100">
                  <a:solidFill>
                    <a:schemeClr val="lt1"/>
                  </a:solidFill>
                  <a:latin typeface="Calibri"/>
                  <a:ea typeface="Calibri"/>
                  <a:cs typeface="Calibri"/>
                  <a:sym typeface="Calibri"/>
                </a:rPr>
                <a:t>Outcome 2: </a:t>
              </a:r>
              <a:r>
                <a:rPr lang="en-IN" sz="3100">
                  <a:solidFill>
                    <a:schemeClr val="lt1"/>
                  </a:solidFill>
                  <a:latin typeface="Calibri"/>
                  <a:ea typeface="Calibri"/>
                  <a:cs typeface="Calibri"/>
                  <a:sym typeface="Calibri"/>
                </a:rPr>
                <a:t>Students can apply Venn diagram concepts to solve problems involving union, intersection, and complements.</a:t>
              </a:r>
              <a:endParaRPr sz="3100">
                <a:solidFill>
                  <a:schemeClr val="lt1"/>
                </a:solidFill>
                <a:latin typeface="Calibri"/>
                <a:ea typeface="Calibri"/>
                <a:cs typeface="Calibri"/>
                <a:sym typeface="Calibri"/>
              </a:endParaRPr>
            </a:p>
          </p:txBody>
        </p:sp>
        <p:sp>
          <p:nvSpPr>
            <p:cNvPr id="283" name="Google Shape;283;g37b2510860f_0_163"/>
            <p:cNvSpPr/>
            <p:nvPr/>
          </p:nvSpPr>
          <p:spPr>
            <a:xfrm>
              <a:off x="8209503" y="1305127"/>
              <a:ext cx="1079100" cy="1079100"/>
            </a:xfrm>
            <a:prstGeom prst="downArrow">
              <a:avLst>
                <a:gd fmla="val 55000" name="adj1"/>
                <a:gd fmla="val 45000" name="adj2"/>
              </a:avLst>
            </a:prstGeom>
            <a:solidFill>
              <a:srgbClr val="F6D4CC">
                <a:alpha val="89800"/>
              </a:srgbClr>
            </a:solidFill>
            <a:ln cap="flat" cmpd="sng" w="19050">
              <a:solidFill>
                <a:srgbClr val="F6D4CC">
                  <a:alpha val="89800"/>
                </a:srgbClr>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g37b2510860f_0_163"/>
            <p:cNvSpPr txBox="1"/>
            <p:nvPr/>
          </p:nvSpPr>
          <p:spPr>
            <a:xfrm>
              <a:off x="8452312" y="1305127"/>
              <a:ext cx="593400" cy="812100"/>
            </a:xfrm>
            <a:prstGeom prst="rect">
              <a:avLst/>
            </a:prstGeom>
            <a:noFill/>
            <a:ln>
              <a:noFill/>
            </a:ln>
          </p:spPr>
          <p:txBody>
            <a:bodyPr anchorCtr="0" anchor="ctr" bIns="45700" lIns="45700" spcFirstLastPara="1" rIns="45700" wrap="square" tIns="45700">
              <a:noAutofit/>
            </a:bodyPr>
            <a:lstStyle/>
            <a:p>
              <a:pPr indent="0" lvl="0" marL="0" marR="0" rtl="0" algn="ctr">
                <a:lnSpc>
                  <a:spcPct val="90000"/>
                </a:lnSpc>
                <a:spcBef>
                  <a:spcPts val="0"/>
                </a:spcBef>
                <a:spcAft>
                  <a:spcPts val="0"/>
                </a:spcAft>
                <a:buClr>
                  <a:schemeClr val="dk1"/>
                </a:buClr>
                <a:buSzPts val="3600"/>
                <a:buFont typeface="Arial"/>
                <a:buNone/>
              </a:pPr>
              <a:r>
                <a:t/>
              </a:r>
              <a:endParaRPr sz="3600">
                <a:solidFill>
                  <a:schemeClr val="dk1"/>
                </a:solidFill>
                <a:latin typeface="Arial"/>
                <a:ea typeface="Arial"/>
                <a:cs typeface="Arial"/>
                <a:sym typeface="Arial"/>
              </a:endParaRPr>
            </a:p>
          </p:txBody>
        </p:sp>
      </p:grpSp>
      <p:pic>
        <p:nvPicPr>
          <p:cNvPr descr="A blue circle with text and words&#10;&#10;Description automatically generated" id="285" name="Google Shape;285;g37b2510860f_0_163"/>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286" name="Google Shape;286;g37b2510860f_0_163"/>
          <p:cNvPicPr preferRelativeResize="0"/>
          <p:nvPr/>
        </p:nvPicPr>
        <p:blipFill rotWithShape="1">
          <a:blip r:embed="rId4">
            <a:alphaModFix/>
          </a:blip>
          <a:srcRect b="0" l="0" r="0" t="0"/>
          <a:stretch/>
        </p:blipFill>
        <p:spPr>
          <a:xfrm>
            <a:off x="104932" y="114202"/>
            <a:ext cx="3795633" cy="740238"/>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0" name="Shape 290"/>
        <p:cNvGrpSpPr/>
        <p:nvPr/>
      </p:nvGrpSpPr>
      <p:grpSpPr>
        <a:xfrm>
          <a:off x="0" y="0"/>
          <a:ext cx="0" cy="0"/>
          <a:chOff x="0" y="0"/>
          <a:chExt cx="0" cy="0"/>
        </a:xfrm>
      </p:grpSpPr>
      <p:sp>
        <p:nvSpPr>
          <p:cNvPr id="291" name="Google Shape;291;g37b2510860f_0_178"/>
          <p:cNvSpPr txBox="1"/>
          <p:nvPr>
            <p:ph type="title"/>
          </p:nvPr>
        </p:nvSpPr>
        <p:spPr>
          <a:xfrm>
            <a:off x="838200" y="891275"/>
            <a:ext cx="10515600" cy="13257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chemeClr val="dk1"/>
              </a:buClr>
              <a:buSzPts val="5400"/>
              <a:buFont typeface="Georgia"/>
              <a:buNone/>
            </a:pPr>
            <a:r>
              <a:rPr lang="en-IN" sz="5400">
                <a:latin typeface="Georgia"/>
                <a:ea typeface="Georgia"/>
                <a:cs typeface="Georgia"/>
                <a:sym typeface="Georgia"/>
              </a:rPr>
              <a:t>Information about the next lesson</a:t>
            </a:r>
            <a:endParaRPr sz="2000">
              <a:latin typeface="Georgia"/>
              <a:ea typeface="Georgia"/>
              <a:cs typeface="Georgia"/>
              <a:sym typeface="Georgia"/>
            </a:endParaRPr>
          </a:p>
        </p:txBody>
      </p:sp>
      <p:sp>
        <p:nvSpPr>
          <p:cNvPr id="292" name="Google Shape;292;g37b2510860f_0_178"/>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Galgotias University</a:t>
            </a:r>
            <a:endParaRPr/>
          </a:p>
        </p:txBody>
      </p:sp>
      <p:sp>
        <p:nvSpPr>
          <p:cNvPr id="293" name="Google Shape;293;g37b2510860f_0_178"/>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descr="A blue circle with text and words&#10;&#10;Description automatically generated" id="294" name="Google Shape;294;g37b2510860f_0_178"/>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295" name="Google Shape;295;g37b2510860f_0_178"/>
          <p:cNvPicPr preferRelativeResize="0"/>
          <p:nvPr/>
        </p:nvPicPr>
        <p:blipFill rotWithShape="1">
          <a:blip r:embed="rId4">
            <a:alphaModFix/>
          </a:blip>
          <a:srcRect b="0" l="0" r="0" t="0"/>
          <a:stretch/>
        </p:blipFill>
        <p:spPr>
          <a:xfrm>
            <a:off x="104932" y="114202"/>
            <a:ext cx="3795633" cy="740238"/>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99" name="Shape 299"/>
        <p:cNvGrpSpPr/>
        <p:nvPr/>
      </p:nvGrpSpPr>
      <p:grpSpPr>
        <a:xfrm>
          <a:off x="0" y="0"/>
          <a:ext cx="0" cy="0"/>
          <a:chOff x="0" y="0"/>
          <a:chExt cx="0" cy="0"/>
        </a:xfrm>
      </p:grpSpPr>
      <p:sp>
        <p:nvSpPr>
          <p:cNvPr id="300" name="Google Shape;300;g37b2510860f_0_186"/>
          <p:cNvSpPr txBox="1"/>
          <p:nvPr>
            <p:ph type="title"/>
          </p:nvPr>
        </p:nvSpPr>
        <p:spPr>
          <a:xfrm>
            <a:off x="740921" y="1424837"/>
            <a:ext cx="10254000" cy="12972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2"/>
              </a:buClr>
              <a:buSzPts val="4800"/>
              <a:buFont typeface="Calibri"/>
              <a:buNone/>
            </a:pPr>
            <a:r>
              <a:rPr b="1" lang="en-IN" sz="4800">
                <a:solidFill>
                  <a:schemeClr val="dk2"/>
                </a:solidFill>
                <a:latin typeface="Calibri"/>
                <a:ea typeface="Calibri"/>
                <a:cs typeface="Calibri"/>
                <a:sym typeface="Calibri"/>
              </a:rPr>
              <a:t>Review and Reflection from students</a:t>
            </a:r>
            <a:endParaRPr/>
          </a:p>
        </p:txBody>
      </p:sp>
      <p:sp>
        <p:nvSpPr>
          <p:cNvPr id="301" name="Google Shape;301;g37b2510860f_0_186"/>
          <p:cNvSpPr txBox="1"/>
          <p:nvPr>
            <p:ph idx="11" type="ftr"/>
          </p:nvPr>
        </p:nvSpPr>
        <p:spPr>
          <a:xfrm>
            <a:off x="4038600" y="6356350"/>
            <a:ext cx="4114800" cy="3651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None/>
            </a:pPr>
            <a:r>
              <a:rPr lang="en-IN"/>
              <a:t>Galgotias University</a:t>
            </a:r>
            <a:endParaRPr/>
          </a:p>
        </p:txBody>
      </p:sp>
      <p:sp>
        <p:nvSpPr>
          <p:cNvPr id="302" name="Google Shape;302;g37b2510860f_0_186"/>
          <p:cNvSpPr txBox="1"/>
          <p:nvPr>
            <p:ph idx="12" type="sldNum"/>
          </p:nvPr>
        </p:nvSpPr>
        <p:spPr>
          <a:xfrm>
            <a:off x="8610600" y="6356350"/>
            <a:ext cx="2743200" cy="365100"/>
          </a:xfrm>
          <a:prstGeom prst="rect">
            <a:avLst/>
          </a:prstGeom>
          <a:noFill/>
          <a:ln>
            <a:noFill/>
          </a:ln>
        </p:spPr>
        <p:txBody>
          <a:bodyPr anchorCtr="0" anchor="ctr" bIns="45700" lIns="91425" spcFirstLastPara="1" rIns="91425" wrap="square" tIns="45700">
            <a:normAutofit/>
          </a:bodyPr>
          <a:lstStyle/>
          <a:p>
            <a:pPr indent="0" lvl="0" marL="0" rtl="0" algn="r">
              <a:spcBef>
                <a:spcPts val="0"/>
              </a:spcBef>
              <a:spcAft>
                <a:spcPts val="0"/>
              </a:spcAft>
              <a:buClr>
                <a:srgbClr val="000000"/>
              </a:buClr>
              <a:buFont typeface="Arial"/>
              <a:buNone/>
            </a:pPr>
            <a:fld id="{00000000-1234-1234-1234-123412341234}" type="slidenum">
              <a:rPr lang="en-IN"/>
              <a:t>‹#›</a:t>
            </a:fld>
            <a:endParaRPr/>
          </a:p>
        </p:txBody>
      </p:sp>
      <p:pic>
        <p:nvPicPr>
          <p:cNvPr descr="A blue circle with text and words&#10;&#10;Description automatically generated" id="303" name="Google Shape;303;g37b2510860f_0_186"/>
          <p:cNvPicPr preferRelativeResize="0"/>
          <p:nvPr/>
        </p:nvPicPr>
        <p:blipFill rotWithShape="1">
          <a:blip r:embed="rId3">
            <a:alphaModFix/>
          </a:blip>
          <a:srcRect b="0" l="0" r="0" t="0"/>
          <a:stretch/>
        </p:blipFill>
        <p:spPr>
          <a:xfrm>
            <a:off x="10758566" y="176754"/>
            <a:ext cx="874732" cy="874732"/>
          </a:xfrm>
          <a:prstGeom prst="rect">
            <a:avLst/>
          </a:prstGeom>
          <a:noFill/>
          <a:ln>
            <a:noFill/>
          </a:ln>
        </p:spPr>
      </p:pic>
      <p:pic>
        <p:nvPicPr>
          <p:cNvPr id="304" name="Google Shape;304;g37b2510860f_0_186"/>
          <p:cNvPicPr preferRelativeResize="0"/>
          <p:nvPr/>
        </p:nvPicPr>
        <p:blipFill rotWithShape="1">
          <a:blip r:embed="rId4">
            <a:alphaModFix/>
          </a:blip>
          <a:srcRect b="0" l="0" r="0" t="0"/>
          <a:stretch/>
        </p:blipFill>
        <p:spPr>
          <a:xfrm>
            <a:off x="104932" y="114202"/>
            <a:ext cx="3795633" cy="740238"/>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 name="Shape 100"/>
        <p:cNvGrpSpPr/>
        <p:nvPr/>
      </p:nvGrpSpPr>
      <p:grpSpPr>
        <a:xfrm>
          <a:off x="0" y="0"/>
          <a:ext cx="0" cy="0"/>
          <a:chOff x="0" y="0"/>
          <a:chExt cx="0" cy="0"/>
        </a:xfrm>
      </p:grpSpPr>
      <p:sp>
        <p:nvSpPr>
          <p:cNvPr id="101" name="Google Shape;101;p29"/>
          <p:cNvSpPr txBox="1"/>
          <p:nvPr>
            <p:ph idx="1" type="body"/>
          </p:nvPr>
        </p:nvSpPr>
        <p:spPr>
          <a:xfrm>
            <a:off x="561629" y="1206346"/>
            <a:ext cx="11150910" cy="5441034"/>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2800"/>
              <a:buFont typeface="Arial"/>
              <a:buNone/>
            </a:pPr>
            <a:r>
              <a:rPr b="1" lang="en-IN" u="sng"/>
              <a:t>Ways of Describing Sets</a:t>
            </a:r>
            <a:endParaRPr sz="3200"/>
          </a:p>
          <a:p>
            <a:pPr indent="-228600" lvl="0" marL="457200" rtl="0" algn="l">
              <a:lnSpc>
                <a:spcPct val="90000"/>
              </a:lnSpc>
              <a:spcBef>
                <a:spcPts val="1000"/>
              </a:spcBef>
              <a:spcAft>
                <a:spcPts val="0"/>
              </a:spcAft>
              <a:buSzPts val="2800"/>
              <a:buNone/>
            </a:pPr>
            <a:r>
              <a:rPr lang="en-IN"/>
              <a:t>There are two methods of representing a set : </a:t>
            </a:r>
            <a:endParaRPr/>
          </a:p>
          <a:p>
            <a:pPr indent="-228600" lvl="0" marL="457200" marR="0" rtl="0" algn="l">
              <a:lnSpc>
                <a:spcPct val="90000"/>
              </a:lnSpc>
              <a:spcBef>
                <a:spcPts val="1000"/>
              </a:spcBef>
              <a:spcAft>
                <a:spcPts val="0"/>
              </a:spcAft>
              <a:buClr>
                <a:schemeClr val="dk1"/>
              </a:buClr>
              <a:buSzPts val="2800"/>
              <a:buFont typeface="Arial"/>
              <a:buNone/>
            </a:pPr>
            <a:r>
              <a:rPr lang="en-IN"/>
              <a:t>  </a:t>
            </a:r>
            <a:r>
              <a:rPr b="1" lang="en-IN"/>
              <a:t> (i) Roster or tabular form </a:t>
            </a:r>
            <a:endParaRPr b="1" sz="3200"/>
          </a:p>
          <a:p>
            <a:pPr indent="-228600" lvl="0" marL="457200" marR="0" rtl="0" algn="l">
              <a:lnSpc>
                <a:spcPct val="90000"/>
              </a:lnSpc>
              <a:spcBef>
                <a:spcPts val="1000"/>
              </a:spcBef>
              <a:spcAft>
                <a:spcPts val="0"/>
              </a:spcAft>
              <a:buClr>
                <a:schemeClr val="dk1"/>
              </a:buClr>
              <a:buSzPts val="2800"/>
              <a:buFont typeface="Arial"/>
              <a:buNone/>
            </a:pPr>
            <a:r>
              <a:rPr b="1" lang="en-IN"/>
              <a:t>   (ii) Set-builder form</a:t>
            </a:r>
            <a:endParaRPr b="1" sz="3200"/>
          </a:p>
          <a:p>
            <a:pPr indent="-228600" lvl="0" marL="457200" marR="0" rtl="0" algn="l">
              <a:lnSpc>
                <a:spcPct val="90000"/>
              </a:lnSpc>
              <a:spcBef>
                <a:spcPts val="1000"/>
              </a:spcBef>
              <a:spcAft>
                <a:spcPts val="0"/>
              </a:spcAft>
              <a:buClr>
                <a:schemeClr val="dk1"/>
              </a:buClr>
              <a:buSzPts val="2800"/>
              <a:buFont typeface="Arial"/>
              <a:buNone/>
            </a:pPr>
            <a:r>
              <a:rPr lang="en-IN"/>
              <a:t>   In </a:t>
            </a:r>
            <a:r>
              <a:rPr b="1" lang="en-IN"/>
              <a:t>roster form, </a:t>
            </a:r>
            <a:r>
              <a:rPr lang="en-IN"/>
              <a:t>all the elements of a set are listed, the elements are being separated by commas and are enclosed within braces { }. The number of elements in a set is called its</a:t>
            </a:r>
            <a:r>
              <a:rPr b="1" lang="en-IN"/>
              <a:t> cardinal number.</a:t>
            </a:r>
            <a:endParaRPr b="1"/>
          </a:p>
          <a:p>
            <a:pPr indent="-228600" lvl="0" marL="457200" marR="0" rtl="0" algn="l">
              <a:lnSpc>
                <a:spcPct val="90000"/>
              </a:lnSpc>
              <a:spcBef>
                <a:spcPts val="1000"/>
              </a:spcBef>
              <a:spcAft>
                <a:spcPts val="0"/>
              </a:spcAft>
              <a:buClr>
                <a:schemeClr val="dk1"/>
              </a:buClr>
              <a:buSzPts val="2800"/>
              <a:buFont typeface="Arial"/>
              <a:buNone/>
            </a:pPr>
            <a:r>
              <a:rPr lang="en-IN"/>
              <a:t>      Ex. The set of all natural numbers which divide 42 is {1, 2, 3, 6, 7, 14, 21, 42}.</a:t>
            </a:r>
            <a:endParaRPr sz="3200"/>
          </a:p>
          <a:p>
            <a:pPr indent="-228600" lvl="0" marL="457200" marR="0" rtl="0" algn="l">
              <a:lnSpc>
                <a:spcPct val="90000"/>
              </a:lnSpc>
              <a:spcBef>
                <a:spcPts val="1000"/>
              </a:spcBef>
              <a:spcAft>
                <a:spcPts val="0"/>
              </a:spcAft>
              <a:buClr>
                <a:schemeClr val="dk1"/>
              </a:buClr>
              <a:buSzPts val="2800"/>
              <a:buFont typeface="Arial"/>
              <a:buNone/>
            </a:pPr>
            <a:r>
              <a:rPr lang="en-IN"/>
              <a:t> (ii) In </a:t>
            </a:r>
            <a:r>
              <a:rPr b="1" lang="en-IN"/>
              <a:t>set-builder form</a:t>
            </a:r>
            <a:r>
              <a:rPr lang="en-IN"/>
              <a:t>, all the elements of a set possess a single common property which is not possessed by any element outside the set.</a:t>
            </a:r>
            <a:endParaRPr sz="3200"/>
          </a:p>
          <a:p>
            <a:pPr indent="-228600" lvl="0" marL="457200" marR="0" rtl="0" algn="l">
              <a:lnSpc>
                <a:spcPct val="90000"/>
              </a:lnSpc>
              <a:spcBef>
                <a:spcPts val="1000"/>
              </a:spcBef>
              <a:spcAft>
                <a:spcPts val="0"/>
              </a:spcAft>
              <a:buClr>
                <a:schemeClr val="dk1"/>
              </a:buClr>
              <a:buSzPts val="2800"/>
              <a:buFont typeface="Arial"/>
              <a:buNone/>
            </a:pPr>
            <a:r>
              <a:rPr lang="en-IN"/>
              <a:t>      Ex. V = {x : x is a vowel in English alphabet}</a:t>
            </a:r>
            <a:endParaRPr sz="3200"/>
          </a:p>
          <a:p>
            <a:pPr indent="-228600" lvl="0" marL="457200" marR="0" rtl="0" algn="l">
              <a:lnSpc>
                <a:spcPct val="90000"/>
              </a:lnSpc>
              <a:spcBef>
                <a:spcPts val="1000"/>
              </a:spcBef>
              <a:spcAft>
                <a:spcPts val="0"/>
              </a:spcAft>
              <a:buClr>
                <a:schemeClr val="dk1"/>
              </a:buClr>
              <a:buSzPts val="2800"/>
              <a:buFont typeface="Arial"/>
              <a:buNone/>
            </a:pPr>
            <a:br>
              <a:rPr lang="en-IN" sz="3200"/>
            </a:br>
            <a:endParaRPr b="1" sz="32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25"/>
          <p:cNvSpPr txBox="1"/>
          <p:nvPr>
            <p:ph type="ctrTitle"/>
          </p:nvPr>
        </p:nvSpPr>
        <p:spPr>
          <a:xfrm>
            <a:off x="1349339" y="2827874"/>
            <a:ext cx="9144000" cy="2387600"/>
          </a:xfrm>
          <a:prstGeom prst="rect">
            <a:avLst/>
          </a:prstGeom>
          <a:noFill/>
          <a:ln>
            <a:noFill/>
          </a:ln>
        </p:spPr>
        <p:txBody>
          <a:bodyPr anchorCtr="0" anchor="b" bIns="45700" lIns="91425" spcFirstLastPara="1" rIns="91425" wrap="square" tIns="45700">
            <a:noAutofit/>
          </a:bodyPr>
          <a:lstStyle/>
          <a:p>
            <a:pPr indent="0" lvl="0" marL="0" rtl="0" algn="ctr">
              <a:lnSpc>
                <a:spcPct val="90000"/>
              </a:lnSpc>
              <a:spcBef>
                <a:spcPts val="0"/>
              </a:spcBef>
              <a:spcAft>
                <a:spcPts val="0"/>
              </a:spcAft>
              <a:buClr>
                <a:srgbClr val="FF0000"/>
              </a:buClr>
              <a:buSzPts val="11500"/>
              <a:buFont typeface="Calibri"/>
              <a:buNone/>
            </a:pPr>
            <a:r>
              <a:rPr b="1" lang="en-IN" sz="11500">
                <a:solidFill>
                  <a:srgbClr val="FF0000"/>
                </a:solidFill>
              </a:rPr>
              <a:t>THANK YOU</a:t>
            </a:r>
            <a:endParaRPr b="1" sz="11500">
              <a:solidFill>
                <a:srgbClr val="FF0000"/>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30"/>
          <p:cNvSpPr txBox="1"/>
          <p:nvPr/>
        </p:nvSpPr>
        <p:spPr>
          <a:xfrm>
            <a:off x="986319" y="1181528"/>
            <a:ext cx="10294800" cy="5325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3200"/>
              <a:buFont typeface="Arial"/>
              <a:buNone/>
            </a:pPr>
            <a:r>
              <a:rPr b="1" i="0" lang="en-IN" sz="3200" u="sng" cap="none" strike="noStrike">
                <a:solidFill>
                  <a:srgbClr val="000000"/>
                </a:solidFill>
                <a:latin typeface="Calibri"/>
                <a:ea typeface="Calibri"/>
                <a:cs typeface="Calibri"/>
                <a:sym typeface="Calibri"/>
              </a:rPr>
              <a:t>Types of Sets</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0" i="0" lang="en-IN" sz="2800" u="none" cap="none" strike="noStrike">
                <a:solidFill>
                  <a:srgbClr val="000000"/>
                </a:solidFill>
                <a:latin typeface="Arial"/>
                <a:ea typeface="Arial"/>
                <a:cs typeface="Arial"/>
                <a:sym typeface="Arial"/>
              </a:rPr>
              <a:t>The sets are further categorised into different types, based on elements or types of elements. </a:t>
            </a:r>
            <a:endParaRPr b="0" i="0" sz="28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Finite set</a:t>
            </a:r>
            <a:r>
              <a:rPr b="0" i="0" lang="en-IN" sz="2800" u="none" cap="none" strike="noStrike">
                <a:solidFill>
                  <a:srgbClr val="000000"/>
                </a:solidFill>
                <a:latin typeface="Arial"/>
                <a:ea typeface="Arial"/>
                <a:cs typeface="Arial"/>
                <a:sym typeface="Arial"/>
              </a:rPr>
              <a:t>: The number of elements is finite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Infinite set: </a:t>
            </a:r>
            <a:r>
              <a:rPr b="0" i="0" lang="en-IN" sz="2800" u="none" cap="none" strike="noStrike">
                <a:solidFill>
                  <a:srgbClr val="000000"/>
                </a:solidFill>
                <a:latin typeface="Arial"/>
                <a:ea typeface="Arial"/>
                <a:cs typeface="Arial"/>
                <a:sym typeface="Arial"/>
              </a:rPr>
              <a:t>The number of elements are infinite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Empty set:</a:t>
            </a:r>
            <a:r>
              <a:rPr b="0" i="0" lang="en-IN" sz="2800" u="none" cap="none" strike="noStrike">
                <a:solidFill>
                  <a:srgbClr val="000000"/>
                </a:solidFill>
                <a:latin typeface="Arial"/>
                <a:ea typeface="Arial"/>
                <a:cs typeface="Arial"/>
                <a:sym typeface="Arial"/>
              </a:rPr>
              <a:t> It has no elements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Singleton set: </a:t>
            </a:r>
            <a:r>
              <a:rPr b="0" i="0" lang="en-IN" sz="2800" u="none" cap="none" strike="noStrike">
                <a:solidFill>
                  <a:srgbClr val="000000"/>
                </a:solidFill>
                <a:latin typeface="Arial"/>
                <a:ea typeface="Arial"/>
                <a:cs typeface="Arial"/>
                <a:sym typeface="Arial"/>
              </a:rPr>
              <a:t>It has one only element</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Equal set: </a:t>
            </a:r>
            <a:r>
              <a:rPr b="0" i="0" lang="en-IN" sz="2800" u="none" cap="none" strike="noStrike">
                <a:solidFill>
                  <a:srgbClr val="000000"/>
                </a:solidFill>
                <a:latin typeface="Arial"/>
                <a:ea typeface="Arial"/>
                <a:cs typeface="Arial"/>
                <a:sym typeface="Arial"/>
              </a:rPr>
              <a:t>Two sets are equal if they have same elements</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Equivalent set</a:t>
            </a:r>
            <a:r>
              <a:rPr b="0" i="0" lang="en-IN" sz="2800" u="none" cap="none" strike="noStrike">
                <a:solidFill>
                  <a:srgbClr val="000000"/>
                </a:solidFill>
                <a:latin typeface="Arial"/>
                <a:ea typeface="Arial"/>
                <a:cs typeface="Arial"/>
                <a:sym typeface="Arial"/>
              </a:rPr>
              <a:t>: Two sets are equivalent if they have same number of elements i.e. their cardinal number is same.</a:t>
            </a:r>
            <a:endParaRPr b="0" i="0" sz="1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800"/>
              <a:buFont typeface="Arial"/>
              <a:buNone/>
            </a:pPr>
            <a:r>
              <a:rPr b="1" i="0" lang="en-IN" sz="2800" u="none" cap="none" strike="noStrike">
                <a:solidFill>
                  <a:srgbClr val="000000"/>
                </a:solidFill>
                <a:latin typeface="Arial"/>
                <a:ea typeface="Arial"/>
                <a:cs typeface="Arial"/>
                <a:sym typeface="Arial"/>
              </a:rPr>
              <a:t>Universal set</a:t>
            </a:r>
            <a:r>
              <a:rPr b="0" i="0" lang="en-IN" sz="2800" u="none" cap="none" strike="noStrike">
                <a:solidFill>
                  <a:srgbClr val="000000"/>
                </a:solidFill>
                <a:latin typeface="Arial"/>
                <a:ea typeface="Arial"/>
                <a:cs typeface="Arial"/>
                <a:sym typeface="Arial"/>
              </a:rPr>
              <a:t>: Any set that contains all the elements of all the subsets under consideration.</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31"/>
          <p:cNvSpPr txBox="1"/>
          <p:nvPr/>
        </p:nvSpPr>
        <p:spPr>
          <a:xfrm>
            <a:off x="873303" y="1243173"/>
            <a:ext cx="10726200" cy="474360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2800"/>
              <a:buFont typeface="Arial"/>
              <a:buNone/>
            </a:pPr>
            <a:r>
              <a:rPr b="1" i="0" lang="en-IN" sz="2800" u="sng" cap="none" strike="noStrike">
                <a:solidFill>
                  <a:srgbClr val="000000"/>
                </a:solidFill>
                <a:latin typeface="Calibri"/>
                <a:ea typeface="Calibri"/>
                <a:cs typeface="Calibri"/>
                <a:sym typeface="Calibri"/>
              </a:rPr>
              <a:t>Membership Relationships</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0"/>
              </a:spcBef>
              <a:spcAft>
                <a:spcPts val="0"/>
              </a:spcAft>
              <a:buClr>
                <a:srgbClr val="000000"/>
              </a:buClr>
              <a:buSzPts val="2400"/>
              <a:buFont typeface="Arial"/>
              <a:buNone/>
            </a:pPr>
            <a:br>
              <a:rPr b="0" i="0" lang="en-IN" sz="2400" u="none" cap="none" strike="noStrike">
                <a:solidFill>
                  <a:srgbClr val="000000"/>
                </a:solidFill>
                <a:latin typeface="Arial"/>
                <a:ea typeface="Arial"/>
                <a:cs typeface="Arial"/>
                <a:sym typeface="Arial"/>
              </a:rPr>
            </a:br>
            <a:r>
              <a:rPr b="1" i="0" lang="en-IN" sz="2400" u="sng" cap="none" strike="noStrike">
                <a:solidFill>
                  <a:srgbClr val="000000"/>
                </a:solidFill>
                <a:latin typeface="Calibri"/>
                <a:ea typeface="Calibri"/>
                <a:cs typeface="Calibri"/>
                <a:sym typeface="Calibri"/>
              </a:rPr>
              <a:t>Subset </a:t>
            </a:r>
            <a:r>
              <a:rPr b="1" i="0" lang="en-IN" sz="2400" u="none" cap="none" strike="noStrike">
                <a:solidFill>
                  <a:srgbClr val="000000"/>
                </a:solidFill>
                <a:latin typeface="Calibri"/>
                <a:ea typeface="Calibri"/>
                <a:cs typeface="Calibri"/>
                <a:sym typeface="Calibri"/>
              </a:rPr>
              <a:t>:-</a:t>
            </a:r>
            <a:r>
              <a:rPr b="1" i="0" lang="en-IN" sz="2400" u="sng" cap="none" strike="noStrike">
                <a:solidFill>
                  <a:srgbClr val="000000"/>
                </a:solidFill>
                <a:latin typeface="Calibri"/>
                <a:ea typeface="Calibri"/>
                <a:cs typeface="Calibri"/>
                <a:sym typeface="Calibri"/>
              </a:rPr>
              <a:t> </a:t>
            </a:r>
            <a:r>
              <a:rPr b="0" i="0" lang="en-IN" sz="2400" u="none" cap="none" strike="noStrike">
                <a:solidFill>
                  <a:srgbClr val="000000"/>
                </a:solidFill>
                <a:latin typeface="Calibri"/>
                <a:ea typeface="Calibri"/>
                <a:cs typeface="Calibri"/>
                <a:sym typeface="Calibri"/>
              </a:rPr>
              <a:t>“A is a subset of B”     A ⊂B</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7"/>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We say “A is a subset of B” if x ∈ A =&gt; x ∈ B , i.e., all the members of A are also members of B.  The notation for subset is very similar to the notation for “less than or equal to,” and means, in terms of the sets, “included in or equal to.”</a:t>
            </a:r>
            <a:endParaRPr b="0" i="0" sz="2400" u="none" cap="none" strike="noStrike">
              <a:solidFill>
                <a:srgbClr val="000000"/>
              </a:solidFill>
              <a:latin typeface="Arial"/>
              <a:ea typeface="Arial"/>
              <a:cs typeface="Arial"/>
              <a:sym typeface="Arial"/>
            </a:endParaRPr>
          </a:p>
          <a:p>
            <a:pPr indent="0" lvl="0" marL="0" marR="0" rtl="0" algn="l">
              <a:lnSpc>
                <a:spcPct val="100000"/>
              </a:lnSpc>
              <a:spcBef>
                <a:spcPts val="407"/>
              </a:spcBef>
              <a:spcAft>
                <a:spcPts val="0"/>
              </a:spcAft>
              <a:buClr>
                <a:srgbClr val="000000"/>
              </a:buClr>
              <a:buSzPts val="2400"/>
              <a:buFont typeface="Arial"/>
              <a:buNone/>
            </a:pPr>
            <a:br>
              <a:rPr b="0" i="0" lang="en-IN" sz="2400" u="none" cap="none" strike="noStrike">
                <a:solidFill>
                  <a:srgbClr val="000000"/>
                </a:solidFill>
                <a:latin typeface="Arial"/>
                <a:ea typeface="Arial"/>
                <a:cs typeface="Arial"/>
                <a:sym typeface="Arial"/>
              </a:rPr>
            </a:br>
            <a:r>
              <a:rPr b="1" i="0" lang="en-IN" sz="2400" u="sng" cap="none" strike="noStrike">
                <a:solidFill>
                  <a:srgbClr val="000000"/>
                </a:solidFill>
                <a:latin typeface="Calibri"/>
                <a:ea typeface="Calibri"/>
                <a:cs typeface="Calibri"/>
                <a:sym typeface="Calibri"/>
              </a:rPr>
              <a:t>Proper Subset</a:t>
            </a:r>
            <a:r>
              <a:rPr b="1" i="0" lang="en-IN" sz="2400" u="none" cap="none" strike="noStrike">
                <a:solidFill>
                  <a:srgbClr val="000000"/>
                </a:solidFill>
                <a:latin typeface="Calibri"/>
                <a:ea typeface="Calibri"/>
                <a:cs typeface="Calibri"/>
                <a:sym typeface="Calibri"/>
              </a:rPr>
              <a:t> :- </a:t>
            </a:r>
            <a:r>
              <a:rPr b="0" i="0" lang="en-IN" sz="2400" u="none" cap="none" strike="noStrike">
                <a:solidFill>
                  <a:srgbClr val="000000"/>
                </a:solidFill>
                <a:latin typeface="Calibri"/>
                <a:ea typeface="Calibri"/>
                <a:cs typeface="Calibri"/>
                <a:sym typeface="Calibri"/>
              </a:rPr>
              <a:t>“A is a proper subset of B” A </a:t>
            </a:r>
            <a:r>
              <a:rPr b="0" i="0" lang="en-IN" sz="2400" u="none" cap="none" strike="noStrike">
                <a:solidFill>
                  <a:schemeClr val="dk1"/>
                </a:solidFill>
                <a:latin typeface="Calibri"/>
                <a:ea typeface="Calibri"/>
                <a:cs typeface="Calibri"/>
                <a:sym typeface="Calibri"/>
              </a:rPr>
              <a:t>⊆ B</a:t>
            </a:r>
            <a:endParaRPr b="1" i="0" sz="2400" u="none" cap="none" strike="noStrike">
              <a:solidFill>
                <a:srgbClr val="000000"/>
              </a:solidFill>
              <a:latin typeface="Arial"/>
              <a:ea typeface="Arial"/>
              <a:cs typeface="Arial"/>
              <a:sym typeface="Arial"/>
            </a:endParaRPr>
          </a:p>
          <a:p>
            <a:pPr indent="0" lvl="0" marL="0" marR="0" rtl="0" algn="l">
              <a:lnSpc>
                <a:spcPct val="100000"/>
              </a:lnSpc>
              <a:spcBef>
                <a:spcPts val="407"/>
              </a:spcBef>
              <a:spcAft>
                <a:spcPts val="0"/>
              </a:spcAft>
              <a:buClr>
                <a:srgbClr val="000000"/>
              </a:buClr>
              <a:buSzPts val="2400"/>
              <a:buFont typeface="Arial"/>
              <a:buNone/>
            </a:pPr>
            <a:r>
              <a:rPr b="0" i="0" lang="en-IN" sz="2400" u="none" cap="none" strike="noStrike">
                <a:solidFill>
                  <a:srgbClr val="000000"/>
                </a:solidFill>
                <a:latin typeface="Calibri"/>
                <a:ea typeface="Calibri"/>
                <a:cs typeface="Calibri"/>
                <a:sym typeface="Calibri"/>
              </a:rPr>
              <a:t>  We say “A is a proper subset of B” if all the members of A are also members of B, but in addition there exists at least one element </a:t>
            </a:r>
            <a:r>
              <a:rPr b="0" i="1" lang="en-IN" sz="2400" u="none" cap="none" strike="noStrike">
                <a:solidFill>
                  <a:srgbClr val="000000"/>
                </a:solidFill>
                <a:latin typeface="Calibri"/>
                <a:ea typeface="Calibri"/>
                <a:cs typeface="Calibri"/>
                <a:sym typeface="Calibri"/>
              </a:rPr>
              <a:t>c </a:t>
            </a:r>
            <a:r>
              <a:rPr b="0" i="0" lang="en-IN" sz="2400" u="none" cap="none" strike="noStrike">
                <a:solidFill>
                  <a:srgbClr val="000000"/>
                </a:solidFill>
                <a:latin typeface="Calibri"/>
                <a:ea typeface="Calibri"/>
                <a:cs typeface="Calibri"/>
                <a:sym typeface="Calibri"/>
              </a:rPr>
              <a:t>such that   </a:t>
            </a:r>
            <a:r>
              <a:rPr b="1" i="0" lang="en-IN" sz="2400" u="none" cap="none" strike="noStrike">
                <a:solidFill>
                  <a:srgbClr val="000000"/>
                </a:solidFill>
                <a:latin typeface="Calibri"/>
                <a:ea typeface="Calibri"/>
                <a:cs typeface="Calibri"/>
                <a:sym typeface="Calibri"/>
              </a:rPr>
              <a:t>c ∈ B </a:t>
            </a:r>
            <a:r>
              <a:rPr b="0" i="0" lang="en-IN" sz="2400" u="none" cap="none" strike="noStrike">
                <a:solidFill>
                  <a:srgbClr val="000000"/>
                </a:solidFill>
                <a:latin typeface="Calibri"/>
                <a:ea typeface="Calibri"/>
                <a:cs typeface="Calibri"/>
                <a:sym typeface="Calibri"/>
              </a:rPr>
              <a:t>but  </a:t>
            </a:r>
            <a:r>
              <a:rPr b="1" i="0" lang="en-IN" sz="2400" u="none" cap="none" strike="noStrike">
                <a:solidFill>
                  <a:srgbClr val="000000"/>
                </a:solidFill>
                <a:latin typeface="Calibri"/>
                <a:ea typeface="Calibri"/>
                <a:cs typeface="Calibri"/>
                <a:sym typeface="Calibri"/>
              </a:rPr>
              <a:t>c </a:t>
            </a:r>
            <a:r>
              <a:rPr b="1" i="0" lang="en-IN" sz="2000" u="none" cap="none" strike="noStrike">
                <a:solidFill>
                  <a:srgbClr val="000000"/>
                </a:solidFill>
                <a:latin typeface="Calibri"/>
                <a:ea typeface="Calibri"/>
                <a:cs typeface="Calibri"/>
                <a:sym typeface="Calibri"/>
              </a:rPr>
              <a:t>∉ A</a:t>
            </a:r>
            <a:r>
              <a:rPr b="1" i="0" lang="en-IN" sz="2400" u="none" cap="none" strike="noStrike">
                <a:solidFill>
                  <a:srgbClr val="000000"/>
                </a:solidFill>
                <a:latin typeface="Calibri"/>
                <a:ea typeface="Calibri"/>
                <a:cs typeface="Calibri"/>
                <a:sym typeface="Calibri"/>
              </a:rPr>
              <a:t> </a:t>
            </a:r>
            <a:r>
              <a:rPr b="0" i="0" lang="en-IN" sz="2400" u="none" cap="none" strike="noStrike">
                <a:solidFill>
                  <a:srgbClr val="000000"/>
                </a:solidFill>
                <a:latin typeface="Calibri"/>
                <a:ea typeface="Calibri"/>
                <a:cs typeface="Calibri"/>
                <a:sym typeface="Calibri"/>
              </a:rPr>
              <a:t>.  The notation for subset is very similar to the notation for “less than,” and means, in terms of the sets, “included in but not equal to.”</a:t>
            </a:r>
            <a:endParaRPr b="0" i="0" sz="2400" u="none" cap="none" strike="noStrik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32"/>
          <p:cNvSpPr txBox="1"/>
          <p:nvPr>
            <p:ph idx="1" type="body"/>
          </p:nvPr>
        </p:nvSpPr>
        <p:spPr>
          <a:xfrm>
            <a:off x="838199" y="1231900"/>
            <a:ext cx="10720227" cy="4799030"/>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2800"/>
              <a:buFont typeface="Arial"/>
              <a:buNone/>
            </a:pPr>
            <a:r>
              <a:rPr b="1" lang="en-IN"/>
              <a:t>Combining Sets – Set Union and Intersection</a:t>
            </a:r>
            <a:endParaRPr/>
          </a:p>
          <a:p>
            <a:pPr indent="-228600" lvl="0" marL="457200" marR="0" rtl="0" algn="l">
              <a:lnSpc>
                <a:spcPct val="90000"/>
              </a:lnSpc>
              <a:spcBef>
                <a:spcPts val="1000"/>
              </a:spcBef>
              <a:spcAft>
                <a:spcPts val="0"/>
              </a:spcAft>
              <a:buClr>
                <a:schemeClr val="dk1"/>
              </a:buClr>
              <a:buSzPts val="2800"/>
              <a:buFont typeface="Arial"/>
              <a:buNone/>
            </a:pPr>
            <a:r>
              <a:t/>
            </a:r>
            <a:endParaRPr/>
          </a:p>
          <a:p>
            <a:pPr indent="-228600" lvl="0" marL="457200" rtl="0" algn="l">
              <a:lnSpc>
                <a:spcPct val="90000"/>
              </a:lnSpc>
              <a:spcBef>
                <a:spcPts val="1000"/>
              </a:spcBef>
              <a:spcAft>
                <a:spcPts val="0"/>
              </a:spcAft>
              <a:buSzPts val="2800"/>
              <a:buNone/>
            </a:pPr>
            <a:r>
              <a:rPr b="1" lang="en-IN" u="sng"/>
              <a:t>A U B :-</a:t>
            </a:r>
            <a:endParaRPr b="1"/>
          </a:p>
          <a:p>
            <a:pPr indent="-228600" lvl="0" marL="457200" rtl="0" algn="l">
              <a:lnSpc>
                <a:spcPct val="90000"/>
              </a:lnSpc>
              <a:spcBef>
                <a:spcPts val="1000"/>
              </a:spcBef>
              <a:spcAft>
                <a:spcPts val="0"/>
              </a:spcAft>
              <a:buSzPts val="2800"/>
              <a:buNone/>
            </a:pPr>
            <a:r>
              <a:rPr lang="en-IN"/>
              <a:t>“</a:t>
            </a:r>
            <a:r>
              <a:rPr i="1" lang="en-IN"/>
              <a:t>A </a:t>
            </a:r>
            <a:r>
              <a:rPr lang="en-IN"/>
              <a:t>union </a:t>
            </a:r>
            <a:r>
              <a:rPr i="1" lang="en-IN"/>
              <a:t>B</a:t>
            </a:r>
            <a:r>
              <a:rPr lang="en-IN"/>
              <a:t>”  is the set of all elements that are in </a:t>
            </a:r>
            <a:r>
              <a:rPr i="1" lang="en-IN"/>
              <a:t>A</a:t>
            </a:r>
            <a:r>
              <a:rPr lang="en-IN"/>
              <a:t>, or </a:t>
            </a:r>
            <a:r>
              <a:rPr i="1" lang="en-IN"/>
              <a:t>B</a:t>
            </a:r>
            <a:r>
              <a:rPr lang="en-IN"/>
              <a:t>, or both.</a:t>
            </a:r>
            <a:endParaRPr/>
          </a:p>
          <a:p>
            <a:pPr indent="-228600" lvl="0" marL="457200" rtl="0" algn="l">
              <a:lnSpc>
                <a:spcPct val="90000"/>
              </a:lnSpc>
              <a:spcBef>
                <a:spcPts val="1000"/>
              </a:spcBef>
              <a:spcAft>
                <a:spcPts val="0"/>
              </a:spcAft>
              <a:buSzPts val="2800"/>
              <a:buNone/>
            </a:pPr>
            <a:r>
              <a:rPr lang="en-IN"/>
              <a:t>   This is similar to the logical “or” operator.</a:t>
            </a:r>
            <a:endParaRPr/>
          </a:p>
          <a:p>
            <a:pPr indent="-228600" lvl="0" marL="457200" marR="0" rtl="0" algn="l">
              <a:lnSpc>
                <a:spcPct val="90000"/>
              </a:lnSpc>
              <a:spcBef>
                <a:spcPts val="1000"/>
              </a:spcBef>
              <a:spcAft>
                <a:spcPts val="0"/>
              </a:spcAft>
              <a:buClr>
                <a:schemeClr val="dk1"/>
              </a:buClr>
              <a:buSzPts val="2800"/>
              <a:buFont typeface="Arial"/>
              <a:buNone/>
            </a:pPr>
            <a:r>
              <a:rPr b="1" lang="en-IN" u="sng"/>
              <a:t>A∩B :-</a:t>
            </a:r>
            <a:endParaRPr/>
          </a:p>
          <a:p>
            <a:pPr indent="-228600" lvl="0" marL="457200" rtl="0" algn="l">
              <a:lnSpc>
                <a:spcPct val="90000"/>
              </a:lnSpc>
              <a:spcBef>
                <a:spcPts val="1000"/>
              </a:spcBef>
              <a:spcAft>
                <a:spcPts val="0"/>
              </a:spcAft>
              <a:buSzPts val="2800"/>
              <a:buNone/>
            </a:pPr>
            <a:r>
              <a:rPr lang="en-IN"/>
              <a:t>  “</a:t>
            </a:r>
            <a:r>
              <a:rPr i="1" lang="en-IN"/>
              <a:t>A</a:t>
            </a:r>
            <a:r>
              <a:rPr lang="en-IN"/>
              <a:t> intersect </a:t>
            </a:r>
            <a:r>
              <a:rPr i="1" lang="en-IN"/>
              <a:t>B</a:t>
            </a:r>
            <a:r>
              <a:rPr lang="en-IN"/>
              <a:t>” is the set of all elements that are in </a:t>
            </a:r>
            <a:r>
              <a:rPr i="1" lang="en-IN"/>
              <a:t>both A</a:t>
            </a:r>
            <a:r>
              <a:rPr lang="en-IN"/>
              <a:t> and </a:t>
            </a:r>
            <a:r>
              <a:rPr i="1" lang="en-IN"/>
              <a:t>B</a:t>
            </a:r>
            <a:r>
              <a:rPr lang="en-IN"/>
              <a:t>.</a:t>
            </a:r>
            <a:endParaRPr/>
          </a:p>
          <a:p>
            <a:pPr indent="-228600" lvl="0" marL="457200" rtl="0" algn="l">
              <a:lnSpc>
                <a:spcPct val="90000"/>
              </a:lnSpc>
              <a:spcBef>
                <a:spcPts val="1000"/>
              </a:spcBef>
              <a:spcAft>
                <a:spcPts val="0"/>
              </a:spcAft>
              <a:buSzPts val="2800"/>
              <a:buNone/>
            </a:pPr>
            <a:r>
              <a:rPr lang="en-IN"/>
              <a:t>This is similar to the logical “and”.</a:t>
            </a:r>
            <a:endParaRPr/>
          </a:p>
          <a:p>
            <a:pPr indent="-228600" lvl="0" marL="457200" marR="0" rtl="0" algn="l">
              <a:lnSpc>
                <a:spcPct val="90000"/>
              </a:lnSpc>
              <a:spcBef>
                <a:spcPts val="1000"/>
              </a:spcBef>
              <a:spcAft>
                <a:spcPts val="0"/>
              </a:spcAft>
              <a:buClr>
                <a:schemeClr val="dk1"/>
              </a:buClr>
              <a:buSzPts val="2800"/>
              <a:buFont typeface="Arial"/>
              <a:buNone/>
            </a:pPr>
            <a:br>
              <a:rPr lang="en-IN"/>
            </a:br>
            <a:br>
              <a:rPr lang="en-IN"/>
            </a:b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33"/>
          <p:cNvSpPr txBox="1"/>
          <p:nvPr>
            <p:ph idx="1" type="body"/>
          </p:nvPr>
        </p:nvSpPr>
        <p:spPr>
          <a:xfrm>
            <a:off x="561629" y="1206346"/>
            <a:ext cx="11058444" cy="4249232"/>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2800"/>
              <a:buFont typeface="Arial"/>
              <a:buNone/>
            </a:pPr>
            <a:r>
              <a:rPr b="1" lang="en-IN" sz="3200"/>
              <a:t>Set Theory Formulas</a:t>
            </a:r>
            <a:endParaRPr/>
          </a:p>
          <a:p>
            <a:pPr indent="-228600" lvl="0" marL="457200" marR="0" rtl="0" algn="l">
              <a:lnSpc>
                <a:spcPct val="90000"/>
              </a:lnSpc>
              <a:spcBef>
                <a:spcPts val="1000"/>
              </a:spcBef>
              <a:spcAft>
                <a:spcPts val="0"/>
              </a:spcAft>
              <a:buClr>
                <a:schemeClr val="dk1"/>
              </a:buClr>
              <a:buSzPts val="2800"/>
              <a:buFont typeface="Arial"/>
              <a:buNone/>
            </a:pPr>
            <a:r>
              <a:rPr lang="en-IN" sz="3200"/>
              <a:t>n( A ∪ B ) = n(A) +n(B) – n (A ∩ B) </a:t>
            </a:r>
            <a:endParaRPr/>
          </a:p>
          <a:p>
            <a:pPr indent="-228600" lvl="0" marL="457200" marR="0" rtl="0" algn="l">
              <a:lnSpc>
                <a:spcPct val="90000"/>
              </a:lnSpc>
              <a:spcBef>
                <a:spcPts val="1000"/>
              </a:spcBef>
              <a:spcAft>
                <a:spcPts val="0"/>
              </a:spcAft>
              <a:buClr>
                <a:schemeClr val="dk1"/>
              </a:buClr>
              <a:buSzPts val="2800"/>
              <a:buFont typeface="Arial"/>
              <a:buNone/>
            </a:pPr>
            <a:r>
              <a:rPr lang="en-IN" sz="3200"/>
              <a:t>n(A∪B)=n(A)+n(B)   {when A and B are disjoint sets}</a:t>
            </a:r>
            <a:endParaRPr/>
          </a:p>
          <a:p>
            <a:pPr indent="-228600" lvl="0" marL="457200" marR="0" rtl="0" algn="l">
              <a:lnSpc>
                <a:spcPct val="90000"/>
              </a:lnSpc>
              <a:spcBef>
                <a:spcPts val="1000"/>
              </a:spcBef>
              <a:spcAft>
                <a:spcPts val="0"/>
              </a:spcAft>
              <a:buClr>
                <a:schemeClr val="dk1"/>
              </a:buClr>
              <a:buSzPts val="2800"/>
              <a:buFont typeface="Arial"/>
              <a:buNone/>
            </a:pPr>
            <a:r>
              <a:rPr lang="en-IN" sz="3200"/>
              <a:t>n(A−B)=n(A∩B)−n(B) </a:t>
            </a:r>
            <a:endParaRPr/>
          </a:p>
          <a:p>
            <a:pPr indent="-228600" lvl="0" marL="457200" marR="0" rtl="0" algn="l">
              <a:lnSpc>
                <a:spcPct val="90000"/>
              </a:lnSpc>
              <a:spcBef>
                <a:spcPts val="1000"/>
              </a:spcBef>
              <a:spcAft>
                <a:spcPts val="0"/>
              </a:spcAft>
              <a:buClr>
                <a:schemeClr val="dk1"/>
              </a:buClr>
              <a:buSzPts val="2800"/>
              <a:buFont typeface="Arial"/>
              <a:buNone/>
            </a:pPr>
            <a:r>
              <a:rPr lang="en-IN" sz="3200"/>
              <a:t>n(A−B)=n(A)−n(A∩B) </a:t>
            </a:r>
            <a:endParaRPr/>
          </a:p>
          <a:p>
            <a:pPr indent="-228600" lvl="0" marL="457200" marR="0" rtl="0" algn="l">
              <a:lnSpc>
                <a:spcPct val="90000"/>
              </a:lnSpc>
              <a:spcBef>
                <a:spcPts val="1000"/>
              </a:spcBef>
              <a:spcAft>
                <a:spcPts val="0"/>
              </a:spcAft>
              <a:buClr>
                <a:schemeClr val="dk1"/>
              </a:buClr>
              <a:buSzPts val="2800"/>
              <a:buFont typeface="Arial"/>
              <a:buNone/>
            </a:pPr>
            <a:r>
              <a:rPr lang="en-IN" sz="3200"/>
              <a:t>n(PUQUR)=n(P)+n(Q)+n(R)–n(P⋂Q)–n(Q⋂R)–n(R⋂P)+n(P⋂Q⋂R) </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34"/>
          <p:cNvSpPr txBox="1"/>
          <p:nvPr>
            <p:ph idx="1" type="body"/>
          </p:nvPr>
        </p:nvSpPr>
        <p:spPr>
          <a:xfrm>
            <a:off x="561628" y="1206345"/>
            <a:ext cx="11171459" cy="5235551"/>
          </a:xfrm>
          <a:prstGeom prst="rect">
            <a:avLst/>
          </a:prstGeom>
          <a:noFill/>
          <a:ln>
            <a:noFill/>
          </a:ln>
        </p:spPr>
        <p:txBody>
          <a:bodyPr anchorCtr="0" anchor="t" bIns="45700" lIns="91425" spcFirstLastPara="1" rIns="91425" wrap="square" tIns="45700">
            <a:noAutofit/>
          </a:bodyPr>
          <a:lstStyle/>
          <a:p>
            <a:pPr indent="-228600" lvl="0" marL="457200" marR="0" rtl="0" algn="l">
              <a:lnSpc>
                <a:spcPct val="90000"/>
              </a:lnSpc>
              <a:spcBef>
                <a:spcPts val="1000"/>
              </a:spcBef>
              <a:spcAft>
                <a:spcPts val="0"/>
              </a:spcAft>
              <a:buClr>
                <a:schemeClr val="dk1"/>
              </a:buClr>
              <a:buSzPts val="2800"/>
              <a:buFont typeface="Arial"/>
              <a:buNone/>
            </a:pPr>
            <a:r>
              <a:rPr b="1" lang="en-IN" u="sng"/>
              <a:t>Question</a:t>
            </a:r>
            <a:endParaRPr sz="3200"/>
          </a:p>
          <a:p>
            <a:pPr indent="-228600" lvl="0" marL="457200" marR="0" rtl="0" algn="l">
              <a:lnSpc>
                <a:spcPct val="90000"/>
              </a:lnSpc>
              <a:spcBef>
                <a:spcPts val="1000"/>
              </a:spcBef>
              <a:spcAft>
                <a:spcPts val="0"/>
              </a:spcAft>
              <a:buClr>
                <a:schemeClr val="dk1"/>
              </a:buClr>
              <a:buSzPts val="2800"/>
              <a:buFont typeface="Arial"/>
              <a:buNone/>
            </a:pPr>
            <a:r>
              <a:rPr b="1" lang="en-IN"/>
              <a:t>Q1.   </a:t>
            </a:r>
            <a:r>
              <a:rPr lang="en-IN"/>
              <a:t>Let A = { 2, 4, 6, 8} and B = { 6, 8, 10, 12}. Find A ∪ B</a:t>
            </a:r>
            <a:endParaRPr sz="3200"/>
          </a:p>
          <a:p>
            <a:pPr indent="-228600" lvl="0" marL="457200" marR="0" rtl="0" algn="l">
              <a:lnSpc>
                <a:spcPct val="90000"/>
              </a:lnSpc>
              <a:spcBef>
                <a:spcPts val="1000"/>
              </a:spcBef>
              <a:spcAft>
                <a:spcPts val="0"/>
              </a:spcAft>
              <a:buClr>
                <a:schemeClr val="dk1"/>
              </a:buClr>
              <a:buSzPts val="2800"/>
              <a:buFont typeface="Arial"/>
              <a:buNone/>
            </a:pPr>
            <a:r>
              <a:rPr b="1" lang="en-IN"/>
              <a:t>  Ans.  </a:t>
            </a:r>
            <a:r>
              <a:rPr lang="en-IN"/>
              <a:t>A ∪ B = { 2, 4, 6, 8, 10, 12}</a:t>
            </a:r>
            <a:endParaRPr sz="3200"/>
          </a:p>
          <a:p>
            <a:pPr indent="-228600" lvl="0" marL="457200" marR="0" rtl="0" algn="l">
              <a:lnSpc>
                <a:spcPct val="90000"/>
              </a:lnSpc>
              <a:spcBef>
                <a:spcPts val="1000"/>
              </a:spcBef>
              <a:spcAft>
                <a:spcPts val="0"/>
              </a:spcAft>
              <a:buClr>
                <a:schemeClr val="dk1"/>
              </a:buClr>
              <a:buSzPts val="2800"/>
              <a:buFont typeface="Arial"/>
              <a:buNone/>
            </a:pPr>
            <a:r>
              <a:t/>
            </a:r>
            <a:endParaRPr b="1" sz="3200"/>
          </a:p>
          <a:p>
            <a:pPr indent="-228600" lvl="0" marL="457200" marR="0" rtl="0" algn="l">
              <a:lnSpc>
                <a:spcPct val="90000"/>
              </a:lnSpc>
              <a:spcBef>
                <a:spcPts val="1000"/>
              </a:spcBef>
              <a:spcAft>
                <a:spcPts val="0"/>
              </a:spcAft>
              <a:buClr>
                <a:schemeClr val="dk1"/>
              </a:buClr>
              <a:buSzPts val="2800"/>
              <a:buFont typeface="Arial"/>
              <a:buNone/>
            </a:pPr>
            <a:r>
              <a:rPr b="1" lang="en-IN"/>
              <a:t>Q.2      </a:t>
            </a:r>
            <a:r>
              <a:rPr lang="en-IN"/>
              <a:t>Let A = { 2, 4, 6, 8} and B = { 6, 8, 10, 12}. Find A ∩ B</a:t>
            </a:r>
            <a:endParaRPr sz="3200"/>
          </a:p>
          <a:p>
            <a:pPr indent="-228600" lvl="0" marL="457200" marR="0" rtl="0" algn="l">
              <a:lnSpc>
                <a:spcPct val="90000"/>
              </a:lnSpc>
              <a:spcBef>
                <a:spcPts val="1000"/>
              </a:spcBef>
              <a:spcAft>
                <a:spcPts val="0"/>
              </a:spcAft>
              <a:buClr>
                <a:schemeClr val="dk1"/>
              </a:buClr>
              <a:buSzPts val="2800"/>
              <a:buFont typeface="Arial"/>
              <a:buNone/>
            </a:pPr>
            <a:r>
              <a:rPr b="1" lang="en-IN"/>
              <a:t>  Ans.    </a:t>
            </a:r>
            <a:r>
              <a:rPr lang="en-IN"/>
              <a:t>A ∩ B = { 6, 8 }.</a:t>
            </a:r>
            <a:endParaRPr/>
          </a:p>
          <a:p>
            <a:pPr indent="-228600" lvl="0" marL="457200" marR="0" rtl="0" algn="l">
              <a:lnSpc>
                <a:spcPct val="90000"/>
              </a:lnSpc>
              <a:spcBef>
                <a:spcPts val="1000"/>
              </a:spcBef>
              <a:spcAft>
                <a:spcPts val="0"/>
              </a:spcAft>
              <a:buClr>
                <a:schemeClr val="dk1"/>
              </a:buClr>
              <a:buSzPts val="2800"/>
              <a:buFont typeface="Arial"/>
              <a:buNone/>
            </a:pPr>
            <a:r>
              <a:t/>
            </a:r>
            <a:endParaRPr sz="3200"/>
          </a:p>
          <a:p>
            <a:pPr indent="-228600" lvl="0" marL="457200" marR="0" rtl="0" algn="l">
              <a:lnSpc>
                <a:spcPct val="90000"/>
              </a:lnSpc>
              <a:spcBef>
                <a:spcPts val="1000"/>
              </a:spcBef>
              <a:spcAft>
                <a:spcPts val="0"/>
              </a:spcAft>
              <a:buClr>
                <a:schemeClr val="dk1"/>
              </a:buClr>
              <a:buSzPts val="2800"/>
              <a:buFont typeface="Arial"/>
              <a:buNone/>
            </a:pPr>
            <a:r>
              <a:rPr b="1" lang="en-IN"/>
              <a:t>Q.3 </a:t>
            </a:r>
            <a:r>
              <a:rPr lang="en-IN"/>
              <a:t>     Let A = { 1, 2, 3, 4, 5, 6}, B = { 2, 4, 6, 8 }. Find A – B and B – A</a:t>
            </a:r>
            <a:endParaRPr sz="3200"/>
          </a:p>
          <a:p>
            <a:pPr indent="-228600" lvl="0" marL="457200" marR="0" rtl="0" algn="l">
              <a:lnSpc>
                <a:spcPct val="90000"/>
              </a:lnSpc>
              <a:spcBef>
                <a:spcPts val="1000"/>
              </a:spcBef>
              <a:spcAft>
                <a:spcPts val="0"/>
              </a:spcAft>
              <a:buClr>
                <a:schemeClr val="dk1"/>
              </a:buClr>
              <a:buSzPts val="2800"/>
              <a:buFont typeface="Arial"/>
              <a:buNone/>
            </a:pPr>
            <a:r>
              <a:rPr b="1" lang="en-IN"/>
              <a:t> Ans.   </a:t>
            </a:r>
            <a:r>
              <a:rPr lang="en-IN"/>
              <a:t>A – B = { 1, 3, 5 }</a:t>
            </a:r>
            <a:endParaRPr sz="3200"/>
          </a:p>
          <a:p>
            <a:pPr indent="-228600" lvl="0" marL="457200" marR="0" rtl="0" algn="l">
              <a:lnSpc>
                <a:spcPct val="90000"/>
              </a:lnSpc>
              <a:spcBef>
                <a:spcPts val="1000"/>
              </a:spcBef>
              <a:spcAft>
                <a:spcPts val="0"/>
              </a:spcAft>
              <a:buClr>
                <a:schemeClr val="dk1"/>
              </a:buClr>
              <a:buSzPts val="2800"/>
              <a:buFont typeface="Arial"/>
              <a:buNone/>
            </a:pPr>
            <a:r>
              <a:rPr b="1" lang="en-IN"/>
              <a:t>            </a:t>
            </a:r>
            <a:r>
              <a:rPr lang="en-IN"/>
              <a:t>B – A = { 8 }</a:t>
            </a:r>
            <a:endParaRPr sz="3200"/>
          </a:p>
          <a:p>
            <a:pPr indent="-228600" lvl="0" marL="457200" marR="0" rtl="0" algn="l">
              <a:lnSpc>
                <a:spcPct val="90000"/>
              </a:lnSpc>
              <a:spcBef>
                <a:spcPts val="1000"/>
              </a:spcBef>
              <a:spcAft>
                <a:spcPts val="0"/>
              </a:spcAft>
              <a:buClr>
                <a:schemeClr val="dk1"/>
              </a:buClr>
              <a:buSzPts val="2800"/>
              <a:buFont typeface="Arial"/>
              <a:buNone/>
            </a:pPr>
            <a:br>
              <a:rPr lang="en-IN" sz="3200"/>
            </a:br>
            <a:endParaRPr b="1" sz="3200">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2024-02-20T06:28:50Z</dcterms:created>
  <dc:creator>Praveen Kumar Saini</dc:creator>
</cp:coreProperties>
</file>