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9" r:id="rId3"/>
    <p:sldId id="285" r:id="rId4"/>
    <p:sldId id="291" r:id="rId5"/>
    <p:sldId id="301" r:id="rId6"/>
    <p:sldId id="295" r:id="rId7"/>
    <p:sldId id="296" r:id="rId8"/>
    <p:sldId id="299" r:id="rId9"/>
    <p:sldId id="304" r:id="rId10"/>
    <p:sldId id="298" r:id="rId11"/>
    <p:sldId id="292" r:id="rId12"/>
    <p:sldId id="305" r:id="rId13"/>
    <p:sldId id="302" r:id="rId14"/>
    <p:sldId id="303" r:id="rId15"/>
    <p:sldId id="294" r:id="rId16"/>
    <p:sldId id="300" r:id="rId17"/>
    <p:sldId id="277" r:id="rId18"/>
    <p:sldId id="29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94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" userId="2ee7637218e2917f" providerId="LiveId" clId="{9DFA2B88-DD3F-4FFC-9846-5D11BF3AB12D}"/>
    <pc:docChg chg="custSel addSld modSld">
      <pc:chgData name="sunil Kumar" userId="2ee7637218e2917f" providerId="LiveId" clId="{9DFA2B88-DD3F-4FFC-9846-5D11BF3AB12D}" dt="2025-03-04T08:05:51.974" v="1125" actId="1076"/>
      <pc:docMkLst>
        <pc:docMk/>
      </pc:docMkLst>
      <pc:sldChg chg="modSp mod">
        <pc:chgData name="sunil Kumar" userId="2ee7637218e2917f" providerId="LiveId" clId="{9DFA2B88-DD3F-4FFC-9846-5D11BF3AB12D}" dt="2025-03-04T06:08:33.584" v="14" actId="20577"/>
        <pc:sldMkLst>
          <pc:docMk/>
          <pc:sldMk cId="2827898987" sldId="256"/>
        </pc:sldMkLst>
        <pc:spChg chg="mod">
          <ac:chgData name="sunil Kumar" userId="2ee7637218e2917f" providerId="LiveId" clId="{9DFA2B88-DD3F-4FFC-9846-5D11BF3AB12D}" dt="2025-03-04T06:08:33.584" v="14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addSp modSp mod">
        <pc:chgData name="sunil Kumar" userId="2ee7637218e2917f" providerId="LiveId" clId="{9DFA2B88-DD3F-4FFC-9846-5D11BF3AB12D}" dt="2025-03-04T08:05:02.843" v="1120" actId="1036"/>
        <pc:sldMkLst>
          <pc:docMk/>
          <pc:sldMk cId="3273319530" sldId="291"/>
        </pc:sldMkLst>
        <pc:spChg chg="mod">
          <ac:chgData name="sunil Kumar" userId="2ee7637218e2917f" providerId="LiveId" clId="{9DFA2B88-DD3F-4FFC-9846-5D11BF3AB12D}" dt="2025-03-04T08:05:02.843" v="1120" actId="1036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9DFA2B88-DD3F-4FFC-9846-5D11BF3AB12D}" dt="2025-03-04T07:49:30.943" v="222" actId="27636"/>
          <ac:spMkLst>
            <pc:docMk/>
            <pc:sldMk cId="3273319530" sldId="291"/>
            <ac:spMk id="3" creationId="{B350A319-DFA9-0EF8-EDAD-9E52AE6AAAA3}"/>
          </ac:spMkLst>
        </pc:spChg>
        <pc:picChg chg="add mod">
          <ac:chgData name="sunil Kumar" userId="2ee7637218e2917f" providerId="LiveId" clId="{9DFA2B88-DD3F-4FFC-9846-5D11BF3AB12D}" dt="2025-03-04T07:55:47.657" v="863"/>
          <ac:picMkLst>
            <pc:docMk/>
            <pc:sldMk cId="3273319530" sldId="291"/>
            <ac:picMk id="6" creationId="{E886B334-E541-B569-495A-738E0A9097D8}"/>
          </ac:picMkLst>
        </pc:picChg>
        <pc:picChg chg="add mod">
          <ac:chgData name="sunil Kumar" userId="2ee7637218e2917f" providerId="LiveId" clId="{9DFA2B88-DD3F-4FFC-9846-5D11BF3AB12D}" dt="2025-03-04T07:56:15.341" v="869"/>
          <ac:picMkLst>
            <pc:docMk/>
            <pc:sldMk cId="3273319530" sldId="291"/>
            <ac:picMk id="7" creationId="{AF92382B-8954-286B-DEA0-2FFE8622CAB8}"/>
          </ac:picMkLst>
        </pc:picChg>
      </pc:sldChg>
      <pc:sldChg chg="addSp modSp mod">
        <pc:chgData name="sunil Kumar" userId="2ee7637218e2917f" providerId="LiveId" clId="{9DFA2B88-DD3F-4FFC-9846-5D11BF3AB12D}" dt="2025-03-04T08:05:45.489" v="1124" actId="1076"/>
        <pc:sldMkLst>
          <pc:docMk/>
          <pc:sldMk cId="1171292194" sldId="292"/>
        </pc:sldMkLst>
        <pc:spChg chg="mod">
          <ac:chgData name="sunil Kumar" userId="2ee7637218e2917f" providerId="LiveId" clId="{9DFA2B88-DD3F-4FFC-9846-5D11BF3AB12D}" dt="2025-03-04T08:05:45.489" v="1124" actId="1076"/>
          <ac:spMkLst>
            <pc:docMk/>
            <pc:sldMk cId="1171292194" sldId="292"/>
            <ac:spMk id="2" creationId="{36D2464D-19D5-5122-78FA-4AEDED083ABD}"/>
          </ac:spMkLst>
        </pc:spChg>
        <pc:picChg chg="add mod">
          <ac:chgData name="sunil Kumar" userId="2ee7637218e2917f" providerId="LiveId" clId="{9DFA2B88-DD3F-4FFC-9846-5D11BF3AB12D}" dt="2025-03-04T07:55:56.739" v="867"/>
          <ac:picMkLst>
            <pc:docMk/>
            <pc:sldMk cId="1171292194" sldId="292"/>
            <ac:picMk id="6" creationId="{449031C4-5E9A-B0AF-F6FB-128A27838A91}"/>
          </ac:picMkLst>
        </pc:picChg>
        <pc:picChg chg="add mod">
          <ac:chgData name="sunil Kumar" userId="2ee7637218e2917f" providerId="LiveId" clId="{9DFA2B88-DD3F-4FFC-9846-5D11BF3AB12D}" dt="2025-03-04T07:56:22.090" v="873"/>
          <ac:picMkLst>
            <pc:docMk/>
            <pc:sldMk cId="1171292194" sldId="292"/>
            <ac:picMk id="7" creationId="{1A06F274-AE58-EB26-E8C4-3B9135675F5C}"/>
          </ac:picMkLst>
        </pc:picChg>
      </pc:sldChg>
      <pc:sldChg chg="addSp modSp mod">
        <pc:chgData name="sunil Kumar" userId="2ee7637218e2917f" providerId="LiveId" clId="{9DFA2B88-DD3F-4FFC-9846-5D11BF3AB12D}" dt="2025-03-04T08:05:27.480" v="1122" actId="1076"/>
        <pc:sldMkLst>
          <pc:docMk/>
          <pc:sldMk cId="2420286729" sldId="293"/>
        </pc:sldMkLst>
        <pc:spChg chg="mod">
          <ac:chgData name="sunil Kumar" userId="2ee7637218e2917f" providerId="LiveId" clId="{9DFA2B88-DD3F-4FFC-9846-5D11BF3AB12D}" dt="2025-03-04T08:05:27.480" v="1122" actId="1076"/>
          <ac:spMkLst>
            <pc:docMk/>
            <pc:sldMk cId="2420286729" sldId="293"/>
            <ac:spMk id="2" creationId="{54A72DB6-29F7-4DFC-88C7-423399E3A6FD}"/>
          </ac:spMkLst>
        </pc:spChg>
        <pc:picChg chg="add mod">
          <ac:chgData name="sunil Kumar" userId="2ee7637218e2917f" providerId="LiveId" clId="{9DFA2B88-DD3F-4FFC-9846-5D11BF3AB12D}" dt="2025-03-04T07:55:52.407" v="866"/>
          <ac:picMkLst>
            <pc:docMk/>
            <pc:sldMk cId="2420286729" sldId="293"/>
            <ac:picMk id="3" creationId="{4343FA45-F99A-35A7-8C3A-39B4AA135284}"/>
          </ac:picMkLst>
        </pc:picChg>
        <pc:picChg chg="add mod">
          <ac:chgData name="sunil Kumar" userId="2ee7637218e2917f" providerId="LiveId" clId="{9DFA2B88-DD3F-4FFC-9846-5D11BF3AB12D}" dt="2025-03-04T07:56:20.004" v="872"/>
          <ac:picMkLst>
            <pc:docMk/>
            <pc:sldMk cId="2420286729" sldId="293"/>
            <ac:picMk id="6" creationId="{747B1127-604B-CE77-D692-4058D58D11F7}"/>
          </ac:picMkLst>
        </pc:picChg>
      </pc:sldChg>
      <pc:sldChg chg="addSp modSp mod">
        <pc:chgData name="sunil Kumar" userId="2ee7637218e2917f" providerId="LiveId" clId="{9DFA2B88-DD3F-4FFC-9846-5D11BF3AB12D}" dt="2025-03-04T08:05:51.974" v="1125" actId="1076"/>
        <pc:sldMkLst>
          <pc:docMk/>
          <pc:sldMk cId="1202995976" sldId="294"/>
        </pc:sldMkLst>
        <pc:spChg chg="mod">
          <ac:chgData name="sunil Kumar" userId="2ee7637218e2917f" providerId="LiveId" clId="{9DFA2B88-DD3F-4FFC-9846-5D11BF3AB12D}" dt="2025-03-04T08:05:51.974" v="1125" actId="1076"/>
          <ac:spMkLst>
            <pc:docMk/>
            <pc:sldMk cId="1202995976" sldId="294"/>
            <ac:spMk id="2" creationId="{B41BA798-E9C4-4917-BE19-A28F15E70981}"/>
          </ac:spMkLst>
        </pc:spChg>
        <pc:picChg chg="add mod">
          <ac:chgData name="sunil Kumar" userId="2ee7637218e2917f" providerId="LiveId" clId="{9DFA2B88-DD3F-4FFC-9846-5D11BF3AB12D}" dt="2025-03-04T08:04:40.663" v="1117" actId="14100"/>
          <ac:picMkLst>
            <pc:docMk/>
            <pc:sldMk cId="1202995976" sldId="294"/>
            <ac:picMk id="6" creationId="{62311D6C-6404-A074-9448-449606706826}"/>
          </ac:picMkLst>
        </pc:picChg>
        <pc:picChg chg="add mod">
          <ac:chgData name="sunil Kumar" userId="2ee7637218e2917f" providerId="LiveId" clId="{9DFA2B88-DD3F-4FFC-9846-5D11BF3AB12D}" dt="2025-03-04T07:56:24.216" v="874"/>
          <ac:picMkLst>
            <pc:docMk/>
            <pc:sldMk cId="1202995976" sldId="294"/>
            <ac:picMk id="7" creationId="{F7483806-3D34-F2F3-3C2A-6E13FD415329}"/>
          </ac:picMkLst>
        </pc:picChg>
      </pc:sldChg>
      <pc:sldChg chg="addSp modSp new mod">
        <pc:chgData name="sunil Kumar" userId="2ee7637218e2917f" providerId="LiveId" clId="{9DFA2B88-DD3F-4FFC-9846-5D11BF3AB12D}" dt="2025-03-04T07:56:17.054" v="870"/>
        <pc:sldMkLst>
          <pc:docMk/>
          <pc:sldMk cId="2309417183" sldId="295"/>
        </pc:sldMkLst>
        <pc:spChg chg="mod">
          <ac:chgData name="sunil Kumar" userId="2ee7637218e2917f" providerId="LiveId" clId="{9DFA2B88-DD3F-4FFC-9846-5D11BF3AB12D}" dt="2025-03-04T07:52:05.569" v="507" actId="27636"/>
          <ac:spMkLst>
            <pc:docMk/>
            <pc:sldMk cId="2309417183" sldId="295"/>
            <ac:spMk id="3" creationId="{5189F790-A0B6-6555-3670-3251F26CFEF7}"/>
          </ac:spMkLst>
        </pc:spChg>
        <pc:picChg chg="add mod">
          <ac:chgData name="sunil Kumar" userId="2ee7637218e2917f" providerId="LiveId" clId="{9DFA2B88-DD3F-4FFC-9846-5D11BF3AB12D}" dt="2025-03-04T07:55:49.528" v="864"/>
          <ac:picMkLst>
            <pc:docMk/>
            <pc:sldMk cId="2309417183" sldId="295"/>
            <ac:picMk id="6" creationId="{E25D113C-89A2-7BBD-C77F-6D5ED6BC12AA}"/>
          </ac:picMkLst>
        </pc:picChg>
        <pc:picChg chg="add mod">
          <ac:chgData name="sunil Kumar" userId="2ee7637218e2917f" providerId="LiveId" clId="{9DFA2B88-DD3F-4FFC-9846-5D11BF3AB12D}" dt="2025-03-04T07:56:17.054" v="870"/>
          <ac:picMkLst>
            <pc:docMk/>
            <pc:sldMk cId="2309417183" sldId="295"/>
            <ac:picMk id="7" creationId="{862F7397-E9AC-63B4-6C10-0C5888653D41}"/>
          </ac:picMkLst>
        </pc:picChg>
      </pc:sldChg>
      <pc:sldChg chg="addSp modSp new mod">
        <pc:chgData name="sunil Kumar" userId="2ee7637218e2917f" providerId="LiveId" clId="{9DFA2B88-DD3F-4FFC-9846-5D11BF3AB12D}" dt="2025-03-04T08:05:20.313" v="1121" actId="1076"/>
        <pc:sldMkLst>
          <pc:docMk/>
          <pc:sldMk cId="4068012252" sldId="296"/>
        </pc:sldMkLst>
        <pc:spChg chg="mod">
          <ac:chgData name="sunil Kumar" userId="2ee7637218e2917f" providerId="LiveId" clId="{9DFA2B88-DD3F-4FFC-9846-5D11BF3AB12D}" dt="2025-03-04T08:05:20.313" v="1121" actId="1076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9DFA2B88-DD3F-4FFC-9846-5D11BF3AB12D}" dt="2025-03-04T07:55:07.749" v="862" actId="313"/>
          <ac:spMkLst>
            <pc:docMk/>
            <pc:sldMk cId="4068012252" sldId="296"/>
            <ac:spMk id="3" creationId="{87F5192A-2E34-A1D1-E211-5EFC098EF79B}"/>
          </ac:spMkLst>
        </pc:spChg>
        <pc:picChg chg="add mod">
          <ac:chgData name="sunil Kumar" userId="2ee7637218e2917f" providerId="LiveId" clId="{9DFA2B88-DD3F-4FFC-9846-5D11BF3AB12D}" dt="2025-03-04T07:55:51.005" v="865"/>
          <ac:picMkLst>
            <pc:docMk/>
            <pc:sldMk cId="4068012252" sldId="296"/>
            <ac:picMk id="6" creationId="{F0DBA804-D180-809F-D3B9-7740906A118E}"/>
          </ac:picMkLst>
        </pc:picChg>
        <pc:picChg chg="add mod">
          <ac:chgData name="sunil Kumar" userId="2ee7637218e2917f" providerId="LiveId" clId="{9DFA2B88-DD3F-4FFC-9846-5D11BF3AB12D}" dt="2025-03-04T07:56:18.561" v="871"/>
          <ac:picMkLst>
            <pc:docMk/>
            <pc:sldMk cId="4068012252" sldId="296"/>
            <ac:picMk id="7" creationId="{D80A285E-5902-6A26-5038-CF934B96ADE3}"/>
          </ac:picMkLst>
        </pc:picChg>
      </pc:sldChg>
      <pc:sldChg chg="addSp modSp new mod">
        <pc:chgData name="sunil Kumar" userId="2ee7637218e2917f" providerId="LiveId" clId="{9DFA2B88-DD3F-4FFC-9846-5D11BF3AB12D}" dt="2025-03-04T07:58:00.315" v="891" actId="403"/>
        <pc:sldMkLst>
          <pc:docMk/>
          <pc:sldMk cId="658105417" sldId="297"/>
        </pc:sldMkLst>
        <pc:spChg chg="mod">
          <ac:chgData name="sunil Kumar" userId="2ee7637218e2917f" providerId="LiveId" clId="{9DFA2B88-DD3F-4FFC-9846-5D11BF3AB12D}" dt="2025-03-04T07:58:00.315" v="891" actId="403"/>
          <ac:spMkLst>
            <pc:docMk/>
            <pc:sldMk cId="658105417" sldId="297"/>
            <ac:spMk id="3" creationId="{C84D5179-4A09-1012-475B-8BC63D665886}"/>
          </ac:spMkLst>
        </pc:spChg>
        <pc:picChg chg="add mod">
          <ac:chgData name="sunil Kumar" userId="2ee7637218e2917f" providerId="LiveId" clId="{9DFA2B88-DD3F-4FFC-9846-5D11BF3AB12D}" dt="2025-03-04T07:57:39.059" v="876"/>
          <ac:picMkLst>
            <pc:docMk/>
            <pc:sldMk cId="658105417" sldId="297"/>
            <ac:picMk id="6" creationId="{B822D0EA-58B2-3BC4-2EE3-25E2EB644A8E}"/>
          </ac:picMkLst>
        </pc:picChg>
        <pc:picChg chg="add mod">
          <ac:chgData name="sunil Kumar" userId="2ee7637218e2917f" providerId="LiveId" clId="{9DFA2B88-DD3F-4FFC-9846-5D11BF3AB12D}" dt="2025-03-04T07:57:44.233" v="877"/>
          <ac:picMkLst>
            <pc:docMk/>
            <pc:sldMk cId="658105417" sldId="297"/>
            <ac:picMk id="7" creationId="{4A7E86A0-81C0-CF27-6B2B-AE278E21C0C3}"/>
          </ac:picMkLst>
        </pc:picChg>
      </pc:sldChg>
      <pc:sldChg chg="addSp modSp new mod">
        <pc:chgData name="sunil Kumar" userId="2ee7637218e2917f" providerId="LiveId" clId="{9DFA2B88-DD3F-4FFC-9846-5D11BF3AB12D}" dt="2025-03-04T08:05:39.548" v="1123" actId="1076"/>
        <pc:sldMkLst>
          <pc:docMk/>
          <pc:sldMk cId="2741857156" sldId="298"/>
        </pc:sldMkLst>
        <pc:spChg chg="mod">
          <ac:chgData name="sunil Kumar" userId="2ee7637218e2917f" providerId="LiveId" clId="{9DFA2B88-DD3F-4FFC-9846-5D11BF3AB12D}" dt="2025-03-04T08:05:39.548" v="1123" actId="1076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9DFA2B88-DD3F-4FFC-9846-5D11BF3AB12D}" dt="2025-03-04T08:02:25.988" v="1115" actId="20577"/>
          <ac:spMkLst>
            <pc:docMk/>
            <pc:sldMk cId="2741857156" sldId="298"/>
            <ac:spMk id="3" creationId="{EC32193E-C0FC-D38C-4F72-E7AEA58254DB}"/>
          </ac:spMkLst>
        </pc:spChg>
        <pc:picChg chg="add mod">
          <ac:chgData name="sunil Kumar" userId="2ee7637218e2917f" providerId="LiveId" clId="{9DFA2B88-DD3F-4FFC-9846-5D11BF3AB12D}" dt="2025-03-04T08:00:32.388" v="900"/>
          <ac:picMkLst>
            <pc:docMk/>
            <pc:sldMk cId="2741857156" sldId="298"/>
            <ac:picMk id="6" creationId="{4F267FE8-138A-4ABE-D00D-1F74F61651DF}"/>
          </ac:picMkLst>
        </pc:picChg>
        <pc:picChg chg="add mod">
          <ac:chgData name="sunil Kumar" userId="2ee7637218e2917f" providerId="LiveId" clId="{9DFA2B88-DD3F-4FFC-9846-5D11BF3AB12D}" dt="2025-03-04T08:00:37.871" v="901"/>
          <ac:picMkLst>
            <pc:docMk/>
            <pc:sldMk cId="2741857156" sldId="298"/>
            <ac:picMk id="7" creationId="{D7BA5D79-A401-B933-C924-915DFBE2AF89}"/>
          </ac:picMkLst>
        </pc:picChg>
      </pc:sldChg>
    </pc:docChg>
  </pc:docChgLst>
  <pc:docChgLst>
    <pc:chgData name="sunil Kumar" userId="2ee7637218e2917f" providerId="LiveId" clId="{F1000F68-8B8F-4304-BD94-A58E0807C9E2}"/>
    <pc:docChg chg="undo custSel addSld delSld modSld">
      <pc:chgData name="sunil Kumar" userId="2ee7637218e2917f" providerId="LiveId" clId="{F1000F68-8B8F-4304-BD94-A58E0807C9E2}" dt="2025-08-16T03:23:27.157" v="385" actId="14100"/>
      <pc:docMkLst>
        <pc:docMk/>
      </pc:docMkLst>
      <pc:sldChg chg="modSp mod">
        <pc:chgData name="sunil Kumar" userId="2ee7637218e2917f" providerId="LiveId" clId="{F1000F68-8B8F-4304-BD94-A58E0807C9E2}" dt="2025-08-16T03:03:01.598" v="52" actId="20577"/>
        <pc:sldMkLst>
          <pc:docMk/>
          <pc:sldMk cId="2827898987" sldId="256"/>
        </pc:sldMkLst>
        <pc:spChg chg="mod">
          <ac:chgData name="sunil Kumar" userId="2ee7637218e2917f" providerId="LiveId" clId="{F1000F68-8B8F-4304-BD94-A58E0807C9E2}" dt="2025-08-16T03:03:01.598" v="5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del">
        <pc:chgData name="sunil Kumar" userId="2ee7637218e2917f" providerId="LiveId" clId="{F1000F68-8B8F-4304-BD94-A58E0807C9E2}" dt="2025-08-16T03:04:06.238" v="58" actId="2696"/>
        <pc:sldMkLst>
          <pc:docMk/>
          <pc:sldMk cId="2304652768" sldId="257"/>
        </pc:sldMkLst>
      </pc:sldChg>
      <pc:sldChg chg="modSp mod">
        <pc:chgData name="sunil Kumar" userId="2ee7637218e2917f" providerId="LiveId" clId="{F1000F68-8B8F-4304-BD94-A58E0807C9E2}" dt="2025-08-16T03:06:22.659" v="137" actId="20577"/>
        <pc:sldMkLst>
          <pc:docMk/>
          <pc:sldMk cId="2838591685" sldId="259"/>
        </pc:sldMkLst>
        <pc:graphicFrameChg chg="mod modGraphic">
          <ac:chgData name="sunil Kumar" userId="2ee7637218e2917f" providerId="LiveId" clId="{F1000F68-8B8F-4304-BD94-A58E0807C9E2}" dt="2025-08-16T03:06:22.659" v="137" actId="20577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 del mod">
        <pc:chgData name="sunil Kumar" userId="2ee7637218e2917f" providerId="LiveId" clId="{F1000F68-8B8F-4304-BD94-A58E0807C9E2}" dt="2025-08-16T03:20:38.165" v="315" actId="47"/>
        <pc:sldMkLst>
          <pc:docMk/>
          <pc:sldMk cId="3459659325" sldId="261"/>
        </pc:sldMkLst>
        <pc:spChg chg="mod">
          <ac:chgData name="sunil Kumar" userId="2ee7637218e2917f" providerId="LiveId" clId="{F1000F68-8B8F-4304-BD94-A58E0807C9E2}" dt="2025-08-16T03:20:12.531" v="310" actId="403"/>
          <ac:spMkLst>
            <pc:docMk/>
            <pc:sldMk cId="3459659325" sldId="261"/>
            <ac:spMk id="2" creationId="{ECF1BBC7-A388-146A-2A39-AFB2E86EE576}"/>
          </ac:spMkLst>
        </pc:spChg>
        <pc:spChg chg="mod">
          <ac:chgData name="sunil Kumar" userId="2ee7637218e2917f" providerId="LiveId" clId="{F1000F68-8B8F-4304-BD94-A58E0807C9E2}" dt="2025-08-16T03:20:03.026" v="304" actId="27636"/>
          <ac:spMkLst>
            <pc:docMk/>
            <pc:sldMk cId="3459659325" sldId="261"/>
            <ac:spMk id="3" creationId="{2747E881-D400-0EA2-D713-1475048FC3A3}"/>
          </ac:spMkLst>
        </pc:spChg>
      </pc:sldChg>
      <pc:sldChg chg="del">
        <pc:chgData name="sunil Kumar" userId="2ee7637218e2917f" providerId="LiveId" clId="{F1000F68-8B8F-4304-BD94-A58E0807C9E2}" dt="2025-08-16T03:20:22.334" v="311" actId="47"/>
        <pc:sldMkLst>
          <pc:docMk/>
          <pc:sldMk cId="2766167463" sldId="262"/>
        </pc:sldMkLst>
      </pc:sldChg>
      <pc:sldChg chg="del">
        <pc:chgData name="sunil Kumar" userId="2ee7637218e2917f" providerId="LiveId" clId="{F1000F68-8B8F-4304-BD94-A58E0807C9E2}" dt="2025-08-16T03:20:53.883" v="316" actId="47"/>
        <pc:sldMkLst>
          <pc:docMk/>
          <pc:sldMk cId="504224323" sldId="281"/>
        </pc:sldMkLst>
      </pc:sldChg>
      <pc:sldChg chg="del">
        <pc:chgData name="sunil Kumar" userId="2ee7637218e2917f" providerId="LiveId" clId="{F1000F68-8B8F-4304-BD94-A58E0807C9E2}" dt="2025-08-16T03:03:57.005" v="56" actId="2696"/>
        <pc:sldMkLst>
          <pc:docMk/>
          <pc:sldMk cId="2767214766" sldId="282"/>
        </pc:sldMkLst>
      </pc:sldChg>
      <pc:sldChg chg="del">
        <pc:chgData name="sunil Kumar" userId="2ee7637218e2917f" providerId="LiveId" clId="{F1000F68-8B8F-4304-BD94-A58E0807C9E2}" dt="2025-08-16T03:20:24.792" v="312" actId="47"/>
        <pc:sldMkLst>
          <pc:docMk/>
          <pc:sldMk cId="1311328748" sldId="284"/>
        </pc:sldMkLst>
      </pc:sldChg>
      <pc:sldChg chg="modSp">
        <pc:chgData name="sunil Kumar" userId="2ee7637218e2917f" providerId="LiveId" clId="{F1000F68-8B8F-4304-BD94-A58E0807C9E2}" dt="2025-08-16T03:08:16.215" v="171" actId="20577"/>
        <pc:sldMkLst>
          <pc:docMk/>
          <pc:sldMk cId="1142559352" sldId="285"/>
        </pc:sldMkLst>
        <pc:graphicFrameChg chg="mod">
          <ac:chgData name="sunil Kumar" userId="2ee7637218e2917f" providerId="LiveId" clId="{F1000F68-8B8F-4304-BD94-A58E0807C9E2}" dt="2025-08-16T03:08:16.215" v="171" actId="20577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addSp modSp add del mod">
        <pc:chgData name="sunil Kumar" userId="2ee7637218e2917f" providerId="LiveId" clId="{F1000F68-8B8F-4304-BD94-A58E0807C9E2}" dt="2025-08-16T03:23:27.157" v="385" actId="14100"/>
        <pc:sldMkLst>
          <pc:docMk/>
          <pc:sldMk cId="398271834" sldId="290"/>
        </pc:sldMkLst>
        <pc:spChg chg="mod">
          <ac:chgData name="sunil Kumar" userId="2ee7637218e2917f" providerId="LiveId" clId="{F1000F68-8B8F-4304-BD94-A58E0807C9E2}" dt="2025-08-16T03:23:27.157" v="385" actId="14100"/>
          <ac:spMkLst>
            <pc:docMk/>
            <pc:sldMk cId="398271834" sldId="290"/>
            <ac:spMk id="2" creationId="{0BDE995B-751B-0A32-5A21-E7C3B8B54B6B}"/>
          </ac:spMkLst>
        </pc:spChg>
        <pc:spChg chg="add">
          <ac:chgData name="sunil Kumar" userId="2ee7637218e2917f" providerId="LiveId" clId="{F1000F68-8B8F-4304-BD94-A58E0807C9E2}" dt="2025-08-16T03:21:51.214" v="355"/>
          <ac:spMkLst>
            <pc:docMk/>
            <pc:sldMk cId="398271834" sldId="290"/>
            <ac:spMk id="4" creationId="{5AFBD13E-813C-B1A5-F5D3-163A043B42F6}"/>
          </ac:spMkLst>
        </pc:spChg>
        <pc:spChg chg="add">
          <ac:chgData name="sunil Kumar" userId="2ee7637218e2917f" providerId="LiveId" clId="{F1000F68-8B8F-4304-BD94-A58E0807C9E2}" dt="2025-08-16T03:22:11.992" v="360"/>
          <ac:spMkLst>
            <pc:docMk/>
            <pc:sldMk cId="398271834" sldId="290"/>
            <ac:spMk id="8" creationId="{882DD2C3-469F-120A-7A67-EA08561E4C8D}"/>
          </ac:spMkLst>
        </pc:spChg>
      </pc:sldChg>
      <pc:sldChg chg="addSp modSp mod">
        <pc:chgData name="sunil Kumar" userId="2ee7637218e2917f" providerId="LiveId" clId="{F1000F68-8B8F-4304-BD94-A58E0807C9E2}" dt="2025-08-16T03:11:06.383" v="192"/>
        <pc:sldMkLst>
          <pc:docMk/>
          <pc:sldMk cId="3273319530" sldId="291"/>
        </pc:sldMkLst>
        <pc:spChg chg="mod">
          <ac:chgData name="sunil Kumar" userId="2ee7637218e2917f" providerId="LiveId" clId="{F1000F68-8B8F-4304-BD94-A58E0807C9E2}" dt="2025-08-16T03:11:06.383" v="192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F1000F68-8B8F-4304-BD94-A58E0807C9E2}" dt="2025-08-16T03:10:45.264" v="191" actId="20577"/>
          <ac:spMkLst>
            <pc:docMk/>
            <pc:sldMk cId="3273319530" sldId="291"/>
            <ac:spMk id="3" creationId="{B350A319-DFA9-0EF8-EDAD-9E52AE6AAAA3}"/>
          </ac:spMkLst>
        </pc:spChg>
        <pc:spChg chg="add">
          <ac:chgData name="sunil Kumar" userId="2ee7637218e2917f" providerId="LiveId" clId="{F1000F68-8B8F-4304-BD94-A58E0807C9E2}" dt="2025-08-16T03:09:19.351" v="172"/>
          <ac:spMkLst>
            <pc:docMk/>
            <pc:sldMk cId="3273319530" sldId="291"/>
            <ac:spMk id="8" creationId="{ABB884C5-39FE-AAA8-FD3C-CA12D4824FC6}"/>
          </ac:spMkLst>
        </pc:spChg>
        <pc:spChg chg="add">
          <ac:chgData name="sunil Kumar" userId="2ee7637218e2917f" providerId="LiveId" clId="{F1000F68-8B8F-4304-BD94-A58E0807C9E2}" dt="2025-08-16T03:09:24.294" v="175"/>
          <ac:spMkLst>
            <pc:docMk/>
            <pc:sldMk cId="3273319530" sldId="291"/>
            <ac:spMk id="9" creationId="{E1A54B19-0DF5-F64C-2BF7-D33FFBC28EEC}"/>
          </ac:spMkLst>
        </pc:spChg>
      </pc:sldChg>
      <pc:sldChg chg="addSp delSp modSp mod">
        <pc:chgData name="sunil Kumar" userId="2ee7637218e2917f" providerId="LiveId" clId="{F1000F68-8B8F-4304-BD94-A58E0807C9E2}" dt="2025-08-16T03:17:11.353" v="235" actId="404"/>
        <pc:sldMkLst>
          <pc:docMk/>
          <pc:sldMk cId="1171292194" sldId="292"/>
        </pc:sldMkLst>
        <pc:spChg chg="mod">
          <ac:chgData name="sunil Kumar" userId="2ee7637218e2917f" providerId="LiveId" clId="{F1000F68-8B8F-4304-BD94-A58E0807C9E2}" dt="2025-08-16T03:15:34.575" v="219"/>
          <ac:spMkLst>
            <pc:docMk/>
            <pc:sldMk cId="1171292194" sldId="292"/>
            <ac:spMk id="2" creationId="{36D2464D-19D5-5122-78FA-4AEDED083ABD}"/>
          </ac:spMkLst>
        </pc:spChg>
        <pc:spChg chg="add del mod">
          <ac:chgData name="sunil Kumar" userId="2ee7637218e2917f" providerId="LiveId" clId="{F1000F68-8B8F-4304-BD94-A58E0807C9E2}" dt="2025-08-16T03:17:11.353" v="235" actId="404"/>
          <ac:spMkLst>
            <pc:docMk/>
            <pc:sldMk cId="1171292194" sldId="292"/>
            <ac:spMk id="3" creationId="{3E7E16B2-E85F-2CD1-57B9-8BEE0BB84307}"/>
          </ac:spMkLst>
        </pc:spChg>
        <pc:spChg chg="add mod">
          <ac:chgData name="sunil Kumar" userId="2ee7637218e2917f" providerId="LiveId" clId="{F1000F68-8B8F-4304-BD94-A58E0807C9E2}" dt="2025-08-16T03:16:01.213" v="225"/>
          <ac:spMkLst>
            <pc:docMk/>
            <pc:sldMk cId="1171292194" sldId="292"/>
            <ac:spMk id="8" creationId="{D823EB0C-2C64-4554-EC41-27DE4C23CDFD}"/>
          </ac:spMkLst>
        </pc:spChg>
        <pc:picChg chg="del">
          <ac:chgData name="sunil Kumar" userId="2ee7637218e2917f" providerId="LiveId" clId="{F1000F68-8B8F-4304-BD94-A58E0807C9E2}" dt="2025-08-16T03:15:42.074" v="221" actId="478"/>
          <ac:picMkLst>
            <pc:docMk/>
            <pc:sldMk cId="1171292194" sldId="292"/>
            <ac:picMk id="3074" creationId="{0A52E526-36BA-2742-B7DB-E910A2846F3C}"/>
          </ac:picMkLst>
        </pc:picChg>
      </pc:sldChg>
      <pc:sldChg chg="addSp delSp modSp mod">
        <pc:chgData name="sunil Kumar" userId="2ee7637218e2917f" providerId="LiveId" clId="{F1000F68-8B8F-4304-BD94-A58E0807C9E2}" dt="2025-08-16T03:17:01.547" v="234" actId="108"/>
        <pc:sldMkLst>
          <pc:docMk/>
          <pc:sldMk cId="2420286729" sldId="293"/>
        </pc:sldMkLst>
        <pc:spChg chg="mod">
          <ac:chgData name="sunil Kumar" userId="2ee7637218e2917f" providerId="LiveId" clId="{F1000F68-8B8F-4304-BD94-A58E0807C9E2}" dt="2025-08-16T03:13:23.263" v="202"/>
          <ac:spMkLst>
            <pc:docMk/>
            <pc:sldMk cId="2420286729" sldId="293"/>
            <ac:spMk id="2" creationId="{54A72DB6-29F7-4DFC-88C7-423399E3A6FD}"/>
          </ac:spMkLst>
        </pc:spChg>
        <pc:spChg chg="add del mod">
          <ac:chgData name="sunil Kumar" userId="2ee7637218e2917f" providerId="LiveId" clId="{F1000F68-8B8F-4304-BD94-A58E0807C9E2}" dt="2025-08-16T03:13:53.472" v="204"/>
          <ac:spMkLst>
            <pc:docMk/>
            <pc:sldMk cId="2420286729" sldId="293"/>
            <ac:spMk id="7" creationId="{D584DA89-B9AF-6AE9-BCF2-323AFAC33977}"/>
          </ac:spMkLst>
        </pc:spChg>
        <pc:spChg chg="add mod">
          <ac:chgData name="sunil Kumar" userId="2ee7637218e2917f" providerId="LiveId" clId="{F1000F68-8B8F-4304-BD94-A58E0807C9E2}" dt="2025-08-16T03:17:01.547" v="234" actId="108"/>
          <ac:spMkLst>
            <pc:docMk/>
            <pc:sldMk cId="2420286729" sldId="293"/>
            <ac:spMk id="8" creationId="{4EE7E442-1EAC-9D2D-0DD7-9E2B6E9EAB67}"/>
          </ac:spMkLst>
        </pc:spChg>
        <pc:picChg chg="del">
          <ac:chgData name="sunil Kumar" userId="2ee7637218e2917f" providerId="LiveId" clId="{F1000F68-8B8F-4304-BD94-A58E0807C9E2}" dt="2025-08-16T03:13:25.029" v="203" actId="478"/>
          <ac:picMkLst>
            <pc:docMk/>
            <pc:sldMk cId="2420286729" sldId="293"/>
            <ac:picMk id="2050" creationId="{EB434380-4DD2-C5B2-9F37-31FC2496D85F}"/>
          </ac:picMkLst>
        </pc:picChg>
      </pc:sldChg>
      <pc:sldChg chg="addSp delSp modSp mod">
        <pc:chgData name="sunil Kumar" userId="2ee7637218e2917f" providerId="LiveId" clId="{F1000F68-8B8F-4304-BD94-A58E0807C9E2}" dt="2025-08-16T03:19:35.228" v="302" actId="113"/>
        <pc:sldMkLst>
          <pc:docMk/>
          <pc:sldMk cId="1202995976" sldId="294"/>
        </pc:sldMkLst>
        <pc:spChg chg="mod">
          <ac:chgData name="sunil Kumar" userId="2ee7637218e2917f" providerId="LiveId" clId="{F1000F68-8B8F-4304-BD94-A58E0807C9E2}" dt="2025-08-16T03:18:06.367" v="285" actId="6549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F1000F68-8B8F-4304-BD94-A58E0807C9E2}" dt="2025-08-16T03:19:35.228" v="302" actId="113"/>
          <ac:spMkLst>
            <pc:docMk/>
            <pc:sldMk cId="1202995976" sldId="294"/>
            <ac:spMk id="3" creationId="{A44134A6-54EF-B7C2-D8C6-F7A8EB7771E1}"/>
          </ac:spMkLst>
        </pc:spChg>
        <pc:spChg chg="add">
          <ac:chgData name="sunil Kumar" userId="2ee7637218e2917f" providerId="LiveId" clId="{F1000F68-8B8F-4304-BD94-A58E0807C9E2}" dt="2025-08-16T03:18:17.985" v="286"/>
          <ac:spMkLst>
            <pc:docMk/>
            <pc:sldMk cId="1202995976" sldId="294"/>
            <ac:spMk id="8" creationId="{E997BFCC-25B0-A3DD-34FD-2198A47D5C39}"/>
          </ac:spMkLst>
        </pc:spChg>
        <pc:spChg chg="add mod">
          <ac:chgData name="sunil Kumar" userId="2ee7637218e2917f" providerId="LiveId" clId="{F1000F68-8B8F-4304-BD94-A58E0807C9E2}" dt="2025-08-16T03:18:32.302" v="289"/>
          <ac:spMkLst>
            <pc:docMk/>
            <pc:sldMk cId="1202995976" sldId="294"/>
            <ac:spMk id="9" creationId="{451398B2-AD37-CFF1-4EC0-1494E88802D7}"/>
          </ac:spMkLst>
        </pc:spChg>
      </pc:sldChg>
      <pc:sldChg chg="modSp mod">
        <pc:chgData name="sunil Kumar" userId="2ee7637218e2917f" providerId="LiveId" clId="{F1000F68-8B8F-4304-BD94-A58E0807C9E2}" dt="2025-08-16T03:12:04.850" v="198" actId="14100"/>
        <pc:sldMkLst>
          <pc:docMk/>
          <pc:sldMk cId="2309417183" sldId="295"/>
        </pc:sldMkLst>
        <pc:spChg chg="mod">
          <ac:chgData name="sunil Kumar" userId="2ee7637218e2917f" providerId="LiveId" clId="{F1000F68-8B8F-4304-BD94-A58E0807C9E2}" dt="2025-08-16T03:12:04.850" v="198" actId="14100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F1000F68-8B8F-4304-BD94-A58E0807C9E2}" dt="2025-08-16T03:11:53.579" v="197" actId="5793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F1000F68-8B8F-4304-BD94-A58E0807C9E2}" dt="2025-08-16T03:13:05.625" v="201"/>
        <pc:sldMkLst>
          <pc:docMk/>
          <pc:sldMk cId="4068012252" sldId="296"/>
        </pc:sldMkLst>
        <pc:spChg chg="mod">
          <ac:chgData name="sunil Kumar" userId="2ee7637218e2917f" providerId="LiveId" clId="{F1000F68-8B8F-4304-BD94-A58E0807C9E2}" dt="2025-08-16T03:12:48.702" v="200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F1000F68-8B8F-4304-BD94-A58E0807C9E2}" dt="2025-08-16T03:13:05.625" v="201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F1000F68-8B8F-4304-BD94-A58E0807C9E2}" dt="2025-08-16T03:15:18.149" v="218"/>
        <pc:sldMkLst>
          <pc:docMk/>
          <pc:sldMk cId="2741857156" sldId="298"/>
        </pc:sldMkLst>
        <pc:spChg chg="mod">
          <ac:chgData name="sunil Kumar" userId="2ee7637218e2917f" providerId="LiveId" clId="{F1000F68-8B8F-4304-BD94-A58E0807C9E2}" dt="2025-08-16T03:14:57.826" v="217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F1000F68-8B8F-4304-BD94-A58E0807C9E2}" dt="2025-08-16T03:15:18.149" v="218"/>
          <ac:spMkLst>
            <pc:docMk/>
            <pc:sldMk cId="2741857156" sldId="298"/>
            <ac:spMk id="3" creationId="{EC32193E-C0FC-D38C-4F72-E7AEA58254DB}"/>
          </ac:spMkLst>
        </pc:spChg>
      </pc:sldChg>
      <pc:sldChg chg="add del">
        <pc:chgData name="sunil Kumar" userId="2ee7637218e2917f" providerId="LiveId" clId="{F1000F68-8B8F-4304-BD94-A58E0807C9E2}" dt="2025-08-16T03:04:01.951" v="57" actId="2696"/>
        <pc:sldMkLst>
          <pc:docMk/>
          <pc:sldMk cId="2437536502" sldId="299"/>
        </pc:sldMkLst>
      </pc:sldChg>
      <pc:sldChg chg="add del">
        <pc:chgData name="sunil Kumar" userId="2ee7637218e2917f" providerId="LiveId" clId="{F1000F68-8B8F-4304-BD94-A58E0807C9E2}" dt="2025-08-16T03:03:52.665" v="55" actId="2696"/>
        <pc:sldMkLst>
          <pc:docMk/>
          <pc:sldMk cId="1642128186" sldId="300"/>
        </pc:sldMkLst>
      </pc:sldChg>
    </pc:docChg>
  </pc:docChgLst>
  <pc:docChgLst>
    <pc:chgData name="sunil Kumar" userId="2ee7637218e2917f" providerId="LiveId" clId="{E528A897-1653-4B7E-8F63-ACE297421BF5}"/>
    <pc:docChg chg="undo custSel addSld delSld modSld">
      <pc:chgData name="sunil Kumar" userId="2ee7637218e2917f" providerId="LiveId" clId="{E528A897-1653-4B7E-8F63-ACE297421BF5}" dt="2025-08-17T05:45:29.919" v="163" actId="108"/>
      <pc:docMkLst>
        <pc:docMk/>
      </pc:docMkLst>
      <pc:sldChg chg="modSp mod">
        <pc:chgData name="sunil Kumar" userId="2ee7637218e2917f" providerId="LiveId" clId="{E528A897-1653-4B7E-8F63-ACE297421BF5}" dt="2025-08-17T05:45:29.919" v="163" actId="108"/>
        <pc:sldMkLst>
          <pc:docMk/>
          <pc:sldMk cId="2827898987" sldId="256"/>
        </pc:sldMkLst>
        <pc:spChg chg="mod">
          <ac:chgData name="sunil Kumar" userId="2ee7637218e2917f" providerId="LiveId" clId="{E528A897-1653-4B7E-8F63-ACE297421BF5}" dt="2025-08-17T05:45:29.919" v="163" actId="108"/>
          <ac:spMkLst>
            <pc:docMk/>
            <pc:sldMk cId="2827898987" sldId="256"/>
            <ac:spMk id="2" creationId="{52B4841D-4109-20CB-B253-8EF7C080604D}"/>
          </ac:spMkLst>
        </pc:spChg>
      </pc:sldChg>
      <pc:sldChg chg="modSp">
        <pc:chgData name="sunil Kumar" userId="2ee7637218e2917f" providerId="LiveId" clId="{E528A897-1653-4B7E-8F63-ACE297421BF5}" dt="2025-08-17T05:10:23.032" v="34"/>
        <pc:sldMkLst>
          <pc:docMk/>
          <pc:sldMk cId="2838591685" sldId="259"/>
        </pc:sldMkLst>
        <pc:graphicFrameChg chg="mod">
          <ac:chgData name="sunil Kumar" userId="2ee7637218e2917f" providerId="LiveId" clId="{E528A897-1653-4B7E-8F63-ACE297421BF5}" dt="2025-08-17T05:10:23.032" v="34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">
        <pc:chgData name="sunil Kumar" userId="2ee7637218e2917f" providerId="LiveId" clId="{E528A897-1653-4B7E-8F63-ACE297421BF5}" dt="2025-08-17T05:12:18.471" v="44"/>
        <pc:sldMkLst>
          <pc:docMk/>
          <pc:sldMk cId="1142559352" sldId="285"/>
        </pc:sldMkLst>
        <pc:graphicFrameChg chg="mod">
          <ac:chgData name="sunil Kumar" userId="2ee7637218e2917f" providerId="LiveId" clId="{E528A897-1653-4B7E-8F63-ACE297421BF5}" dt="2025-08-17T05:12:18.471" v="44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modSp del mod">
        <pc:chgData name="sunil Kumar" userId="2ee7637218e2917f" providerId="LiveId" clId="{E528A897-1653-4B7E-8F63-ACE297421BF5}" dt="2025-08-17T05:21:13.952" v="156" actId="2696"/>
        <pc:sldMkLst>
          <pc:docMk/>
          <pc:sldMk cId="398271834" sldId="290"/>
        </pc:sldMkLst>
        <pc:spChg chg="mod">
          <ac:chgData name="sunil Kumar" userId="2ee7637218e2917f" providerId="LiveId" clId="{E528A897-1653-4B7E-8F63-ACE297421BF5}" dt="2025-08-17T05:20:21.066" v="147" actId="14100"/>
          <ac:spMkLst>
            <pc:docMk/>
            <pc:sldMk cId="398271834" sldId="290"/>
            <ac:spMk id="2" creationId="{0BDE995B-751B-0A32-5A21-E7C3B8B54B6B}"/>
          </ac:spMkLst>
        </pc:spChg>
      </pc:sldChg>
      <pc:sldChg chg="modSp mod">
        <pc:chgData name="sunil Kumar" userId="2ee7637218e2917f" providerId="LiveId" clId="{E528A897-1653-4B7E-8F63-ACE297421BF5}" dt="2025-08-17T05:14:41.219" v="73" actId="20577"/>
        <pc:sldMkLst>
          <pc:docMk/>
          <pc:sldMk cId="3273319530" sldId="291"/>
        </pc:sldMkLst>
        <pc:spChg chg="mod">
          <ac:chgData name="sunil Kumar" userId="2ee7637218e2917f" providerId="LiveId" clId="{E528A897-1653-4B7E-8F63-ACE297421BF5}" dt="2025-08-17T05:14:14.115" v="67" actId="20577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E528A897-1653-4B7E-8F63-ACE297421BF5}" dt="2025-08-17T05:14:41.219" v="73" actId="20577"/>
          <ac:spMkLst>
            <pc:docMk/>
            <pc:sldMk cId="3273319530" sldId="291"/>
            <ac:spMk id="3" creationId="{B350A319-DFA9-0EF8-EDAD-9E52AE6AAAA3}"/>
          </ac:spMkLst>
        </pc:spChg>
      </pc:sldChg>
      <pc:sldChg chg="modSp mod">
        <pc:chgData name="sunil Kumar" userId="2ee7637218e2917f" providerId="LiveId" clId="{E528A897-1653-4B7E-8F63-ACE297421BF5}" dt="2025-08-17T05:17:55.768" v="100" actId="20577"/>
        <pc:sldMkLst>
          <pc:docMk/>
          <pc:sldMk cId="1171292194" sldId="292"/>
        </pc:sldMkLst>
        <pc:spChg chg="mod">
          <ac:chgData name="sunil Kumar" userId="2ee7637218e2917f" providerId="LiveId" clId="{E528A897-1653-4B7E-8F63-ACE297421BF5}" dt="2025-08-17T05:17:39.771" v="95"/>
          <ac:spMkLst>
            <pc:docMk/>
            <pc:sldMk cId="1171292194" sldId="292"/>
            <ac:spMk id="2" creationId="{36D2464D-19D5-5122-78FA-4AEDED083ABD}"/>
          </ac:spMkLst>
        </pc:spChg>
        <pc:spChg chg="mod">
          <ac:chgData name="sunil Kumar" userId="2ee7637218e2917f" providerId="LiveId" clId="{E528A897-1653-4B7E-8F63-ACE297421BF5}" dt="2025-08-17T05:17:55.768" v="100" actId="20577"/>
          <ac:spMkLst>
            <pc:docMk/>
            <pc:sldMk cId="1171292194" sldId="292"/>
            <ac:spMk id="3" creationId="{3E7E16B2-E85F-2CD1-57B9-8BEE0BB84307}"/>
          </ac:spMkLst>
        </pc:spChg>
      </pc:sldChg>
      <pc:sldChg chg="modSp del mod">
        <pc:chgData name="sunil Kumar" userId="2ee7637218e2917f" providerId="LiveId" clId="{E528A897-1653-4B7E-8F63-ACE297421BF5}" dt="2025-08-17T05:16:36.452" v="88" actId="2696"/>
        <pc:sldMkLst>
          <pc:docMk/>
          <pc:sldMk cId="2420286729" sldId="293"/>
        </pc:sldMkLst>
        <pc:spChg chg="mod">
          <ac:chgData name="sunil Kumar" userId="2ee7637218e2917f" providerId="LiveId" clId="{E528A897-1653-4B7E-8F63-ACE297421BF5}" dt="2025-08-17T05:15:52.615" v="80"/>
          <ac:spMkLst>
            <pc:docMk/>
            <pc:sldMk cId="2420286729" sldId="293"/>
            <ac:spMk id="2" creationId="{54A72DB6-29F7-4DFC-88C7-423399E3A6FD}"/>
          </ac:spMkLst>
        </pc:spChg>
        <pc:spChg chg="mod">
          <ac:chgData name="sunil Kumar" userId="2ee7637218e2917f" providerId="LiveId" clId="{E528A897-1653-4B7E-8F63-ACE297421BF5}" dt="2025-08-17T05:15:55.038" v="81" actId="20577"/>
          <ac:spMkLst>
            <pc:docMk/>
            <pc:sldMk cId="2420286729" sldId="293"/>
            <ac:spMk id="8" creationId="{4EE7E442-1EAC-9D2D-0DD7-9E2B6E9EAB67}"/>
          </ac:spMkLst>
        </pc:spChg>
      </pc:sldChg>
      <pc:sldChg chg="addSp delSp modSp mod">
        <pc:chgData name="sunil Kumar" userId="2ee7637218e2917f" providerId="LiveId" clId="{E528A897-1653-4B7E-8F63-ACE297421BF5}" dt="2025-08-17T05:19:18.722" v="118" actId="5793"/>
        <pc:sldMkLst>
          <pc:docMk/>
          <pc:sldMk cId="1202995976" sldId="294"/>
        </pc:sldMkLst>
        <pc:spChg chg="mod">
          <ac:chgData name="sunil Kumar" userId="2ee7637218e2917f" providerId="LiveId" clId="{E528A897-1653-4B7E-8F63-ACE297421BF5}" dt="2025-08-17T05:18:51.434" v="114" actId="20577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E528A897-1653-4B7E-8F63-ACE297421BF5}" dt="2025-08-17T05:19:18.722" v="118" actId="5793"/>
          <ac:spMkLst>
            <pc:docMk/>
            <pc:sldMk cId="1202995976" sldId="294"/>
            <ac:spMk id="3" creationId="{A44134A6-54EF-B7C2-D8C6-F7A8EB7771E1}"/>
          </ac:spMkLst>
        </pc:spChg>
        <pc:spChg chg="add mod">
          <ac:chgData name="sunil Kumar" userId="2ee7637218e2917f" providerId="LiveId" clId="{E528A897-1653-4B7E-8F63-ACE297421BF5}" dt="2025-08-17T05:19:03.451" v="116"/>
          <ac:spMkLst>
            <pc:docMk/>
            <pc:sldMk cId="1202995976" sldId="294"/>
            <ac:spMk id="8" creationId="{E0C29F1B-4CA3-B7F1-293B-7F35C608C0C5}"/>
          </ac:spMkLst>
        </pc:spChg>
      </pc:sldChg>
      <pc:sldChg chg="modSp mod">
        <pc:chgData name="sunil Kumar" userId="2ee7637218e2917f" providerId="LiveId" clId="{E528A897-1653-4B7E-8F63-ACE297421BF5}" dt="2025-08-17T05:15:14.639" v="76"/>
        <pc:sldMkLst>
          <pc:docMk/>
          <pc:sldMk cId="2309417183" sldId="295"/>
        </pc:sldMkLst>
        <pc:spChg chg="mod">
          <ac:chgData name="sunil Kumar" userId="2ee7637218e2917f" providerId="LiveId" clId="{E528A897-1653-4B7E-8F63-ACE297421BF5}" dt="2025-08-17T05:15:00.682" v="74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E528A897-1653-4B7E-8F63-ACE297421BF5}" dt="2025-08-17T05:15:14.639" v="76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E528A897-1653-4B7E-8F63-ACE297421BF5}" dt="2025-08-17T05:15:39.987" v="79"/>
        <pc:sldMkLst>
          <pc:docMk/>
          <pc:sldMk cId="4068012252" sldId="296"/>
        </pc:sldMkLst>
        <pc:spChg chg="mod">
          <ac:chgData name="sunil Kumar" userId="2ee7637218e2917f" providerId="LiveId" clId="{E528A897-1653-4B7E-8F63-ACE297421BF5}" dt="2025-08-17T05:15:29.778" v="77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E528A897-1653-4B7E-8F63-ACE297421BF5}" dt="2025-08-17T05:15:39.987" v="79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E528A897-1653-4B7E-8F63-ACE297421BF5}" dt="2025-08-17T05:17:24.749" v="93" actId="20577"/>
        <pc:sldMkLst>
          <pc:docMk/>
          <pc:sldMk cId="2741857156" sldId="298"/>
        </pc:sldMkLst>
        <pc:spChg chg="mod">
          <ac:chgData name="sunil Kumar" userId="2ee7637218e2917f" providerId="LiveId" clId="{E528A897-1653-4B7E-8F63-ACE297421BF5}" dt="2025-08-17T05:16:58.468" v="89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E528A897-1653-4B7E-8F63-ACE297421BF5}" dt="2025-08-17T05:17:24.749" v="93" actId="20577"/>
          <ac:spMkLst>
            <pc:docMk/>
            <pc:sldMk cId="2741857156" sldId="298"/>
            <ac:spMk id="3" creationId="{EC32193E-C0FC-D38C-4F72-E7AEA58254DB}"/>
          </ac:spMkLst>
        </pc:spChg>
      </pc:sldChg>
      <pc:sldChg chg="modSp add del mod">
        <pc:chgData name="sunil Kumar" userId="2ee7637218e2917f" providerId="LiveId" clId="{E528A897-1653-4B7E-8F63-ACE297421BF5}" dt="2025-08-17T05:16:29.819" v="87" actId="5793"/>
        <pc:sldMkLst>
          <pc:docMk/>
          <pc:sldMk cId="1341806952" sldId="299"/>
        </pc:sldMkLst>
        <pc:spChg chg="mod">
          <ac:chgData name="sunil Kumar" userId="2ee7637218e2917f" providerId="LiveId" clId="{E528A897-1653-4B7E-8F63-ACE297421BF5}" dt="2025-08-17T05:16:18.362" v="84"/>
          <ac:spMkLst>
            <pc:docMk/>
            <pc:sldMk cId="1341806952" sldId="299"/>
            <ac:spMk id="2" creationId="{DA0E31F4-6DB7-E8C4-AE70-F05E63ADCED4}"/>
          </ac:spMkLst>
        </pc:spChg>
        <pc:spChg chg="mod">
          <ac:chgData name="sunil Kumar" userId="2ee7637218e2917f" providerId="LiveId" clId="{E528A897-1653-4B7E-8F63-ACE297421BF5}" dt="2025-08-17T05:16:29.819" v="87" actId="5793"/>
          <ac:spMkLst>
            <pc:docMk/>
            <pc:sldMk cId="1341806952" sldId="299"/>
            <ac:spMk id="3" creationId="{09A35E04-80B1-8569-2C0B-FEAF11ED1E0F}"/>
          </ac:spMkLst>
        </pc:spChg>
      </pc:sldChg>
      <pc:sldChg chg="modSp add mod">
        <pc:chgData name="sunil Kumar" userId="2ee7637218e2917f" providerId="LiveId" clId="{E528A897-1653-4B7E-8F63-ACE297421BF5}" dt="2025-08-17T05:21:06.226" v="155" actId="20577"/>
        <pc:sldMkLst>
          <pc:docMk/>
          <pc:sldMk cId="2353486324" sldId="300"/>
        </pc:sldMkLst>
        <pc:spChg chg="mod">
          <ac:chgData name="sunil Kumar" userId="2ee7637218e2917f" providerId="LiveId" clId="{E528A897-1653-4B7E-8F63-ACE297421BF5}" dt="2025-08-17T05:20:37.917" v="149"/>
          <ac:spMkLst>
            <pc:docMk/>
            <pc:sldMk cId="2353486324" sldId="300"/>
            <ac:spMk id="2" creationId="{7181F11D-3E39-6E86-FA13-FD7E3FF642C0}"/>
          </ac:spMkLst>
        </pc:spChg>
        <pc:spChg chg="mod">
          <ac:chgData name="sunil Kumar" userId="2ee7637218e2917f" providerId="LiveId" clId="{E528A897-1653-4B7E-8F63-ACE297421BF5}" dt="2025-08-17T05:21:06.226" v="155" actId="20577"/>
          <ac:spMkLst>
            <pc:docMk/>
            <pc:sldMk cId="2353486324" sldId="300"/>
            <ac:spMk id="3" creationId="{83CF7205-3A5C-3F61-AADB-C25BA8185A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pPr algn="just"/>
          <a:r>
            <a:rPr lang="en-SG" sz="3200" dirty="0"/>
            <a:t>Explain stack operations for the memory stack .</a:t>
          </a:r>
          <a:endParaRPr lang="en-US" sz="3200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A3B4F848-7886-4B10-8E34-39E0B844A474}">
      <dgm:prSet/>
      <dgm:spPr/>
      <dgm:t>
        <a:bodyPr/>
        <a:lstStyle/>
        <a:p>
          <a:r>
            <a:rPr lang="en-US" dirty="0"/>
            <a:t>Differentiate the register stack and memory stack</a:t>
          </a:r>
          <a:r>
            <a:rPr lang="en-SG" dirty="0"/>
            <a:t>.</a:t>
          </a:r>
          <a:endParaRPr lang="en-US" dirty="0"/>
        </a:p>
      </dgm:t>
    </dgm:pt>
    <dgm:pt modelId="{421929F8-4756-4702-AAD7-7A5185D82904}" type="parTrans" cxnId="{10F4C3C1-D8D4-465A-A58C-B8F418AC919B}">
      <dgm:prSet/>
      <dgm:spPr/>
      <dgm:t>
        <a:bodyPr/>
        <a:lstStyle/>
        <a:p>
          <a:endParaRPr lang="en-US"/>
        </a:p>
      </dgm:t>
    </dgm:pt>
    <dgm:pt modelId="{3DE2F17F-758E-4FA7-AB6B-444F38F1FFC4}" type="sibTrans" cxnId="{10F4C3C1-D8D4-465A-A58C-B8F418AC919B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50B3B115-9ED4-4424-B000-6C66B8D607D6}" type="pres">
      <dgm:prSet presAssocID="{B7ED251F-A7A3-4D25-B004-4241BE03EDC3}" presName="TwoNodes_1" presStyleLbl="node1" presStyleIdx="0" presStyleCnt="2">
        <dgm:presLayoutVars>
          <dgm:bulletEnabled val="1"/>
        </dgm:presLayoutVars>
      </dgm:prSet>
      <dgm:spPr/>
    </dgm:pt>
    <dgm:pt modelId="{66D5292E-E31B-47C3-B7F6-6E92D8DBC596}" type="pres">
      <dgm:prSet presAssocID="{B7ED251F-A7A3-4D25-B004-4241BE03EDC3}" presName="TwoNodes_2" presStyleLbl="node1" presStyleIdx="1" presStyleCnt="2">
        <dgm:presLayoutVars>
          <dgm:bulletEnabled val="1"/>
        </dgm:presLayoutVars>
      </dgm:prSet>
      <dgm:spPr/>
    </dgm:pt>
    <dgm:pt modelId="{C65C44E2-047F-4F51-A8DC-FF51C925FC7F}" type="pres">
      <dgm:prSet presAssocID="{B7ED251F-A7A3-4D25-B004-4241BE03EDC3}" presName="TwoConn_1-2" presStyleLbl="fgAccFollowNode1" presStyleIdx="0" presStyleCnt="1">
        <dgm:presLayoutVars>
          <dgm:bulletEnabled val="1"/>
        </dgm:presLayoutVars>
      </dgm:prSet>
      <dgm:spPr/>
    </dgm:pt>
    <dgm:pt modelId="{A4FE43DF-38F9-4E9D-BFAC-B056439DD239}" type="pres">
      <dgm:prSet presAssocID="{B7ED251F-A7A3-4D25-B004-4241BE03EDC3}" presName="TwoNodes_1_text" presStyleLbl="node1" presStyleIdx="1" presStyleCnt="2">
        <dgm:presLayoutVars>
          <dgm:bulletEnabled val="1"/>
        </dgm:presLayoutVars>
      </dgm:prSet>
      <dgm:spPr/>
    </dgm:pt>
    <dgm:pt modelId="{D6550B05-CA9B-414C-B02C-0996B53629B5}" type="pres">
      <dgm:prSet presAssocID="{B7ED251F-A7A3-4D25-B004-4241BE03EDC3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B7C90E5D-C08D-4C7A-BC09-978891E6C996}" type="presOf" srcId="{0715BA3E-6351-4C71-A2A0-855403651045}" destId="{C65C44E2-047F-4F51-A8DC-FF51C925FC7F}" srcOrd="0" destOrd="0" presId="urn:microsoft.com/office/officeart/2005/8/layout/vProcess5"/>
    <dgm:cxn modelId="{F8377941-5A76-4607-BD83-62C7797B0244}" type="presOf" srcId="{DFBD6BAB-0140-48B9-9073-E08FDCB01885}" destId="{A4FE43DF-38F9-4E9D-BFAC-B056439DD239}" srcOrd="1" destOrd="0" presId="urn:microsoft.com/office/officeart/2005/8/layout/vProcess5"/>
    <dgm:cxn modelId="{D8FD6265-6EFF-41EA-A3FD-157498354C48}" type="presOf" srcId="{A3B4F848-7886-4B10-8E34-39E0B844A474}" destId="{66D5292E-E31B-47C3-B7F6-6E92D8DBC596}" srcOrd="0" destOrd="0" presId="urn:microsoft.com/office/officeart/2005/8/layout/vProcess5"/>
    <dgm:cxn modelId="{77311569-CDC2-49AC-95DB-7463C529128E}" type="presOf" srcId="{A3B4F848-7886-4B10-8E34-39E0B844A474}" destId="{D6550B05-CA9B-414C-B02C-0996B53629B5}" srcOrd="1" destOrd="0" presId="urn:microsoft.com/office/officeart/2005/8/layout/vProcess5"/>
    <dgm:cxn modelId="{7987A051-5FB1-40A3-A3C7-DD53D6028BFC}" type="presOf" srcId="{DFBD6BAB-0140-48B9-9073-E08FDCB01885}" destId="{50B3B115-9ED4-4424-B000-6C66B8D607D6}" srcOrd="0" destOrd="0" presId="urn:microsoft.com/office/officeart/2005/8/layout/vProcess5"/>
    <dgm:cxn modelId="{10F4C3C1-D8D4-465A-A58C-B8F418AC919B}" srcId="{B7ED251F-A7A3-4D25-B004-4241BE03EDC3}" destId="{A3B4F848-7886-4B10-8E34-39E0B844A474}" srcOrd="1" destOrd="0" parTransId="{421929F8-4756-4702-AAD7-7A5185D82904}" sibTransId="{3DE2F17F-758E-4FA7-AB6B-444F38F1FFC4}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91FFE510-5AEF-4699-93BA-62BCE0929612}" type="presParOf" srcId="{E218E0F1-97EC-4D60-8F4A-A6E21D910199}" destId="{50B3B115-9ED4-4424-B000-6C66B8D607D6}" srcOrd="1" destOrd="0" presId="urn:microsoft.com/office/officeart/2005/8/layout/vProcess5"/>
    <dgm:cxn modelId="{A6323143-C21B-48C4-A26E-C1BE1D3FDFA3}" type="presParOf" srcId="{E218E0F1-97EC-4D60-8F4A-A6E21D910199}" destId="{66D5292E-E31B-47C3-B7F6-6E92D8DBC596}" srcOrd="2" destOrd="0" presId="urn:microsoft.com/office/officeart/2005/8/layout/vProcess5"/>
    <dgm:cxn modelId="{A7712366-DE27-4D2D-9EA4-E72C08291FDF}" type="presParOf" srcId="{E218E0F1-97EC-4D60-8F4A-A6E21D910199}" destId="{C65C44E2-047F-4F51-A8DC-FF51C925FC7F}" srcOrd="3" destOrd="0" presId="urn:microsoft.com/office/officeart/2005/8/layout/vProcess5"/>
    <dgm:cxn modelId="{D9234DA3-5745-412D-96F2-93EDC8C718C2}" type="presParOf" srcId="{E218E0F1-97EC-4D60-8F4A-A6E21D910199}" destId="{A4FE43DF-38F9-4E9D-BFAC-B056439DD239}" srcOrd="4" destOrd="0" presId="urn:microsoft.com/office/officeart/2005/8/layout/vProcess5"/>
    <dgm:cxn modelId="{9F1A614F-0DA6-43D7-AACB-1E517E8A8B09}" type="presParOf" srcId="{E218E0F1-97EC-4D60-8F4A-A6E21D910199}" destId="{D6550B05-CA9B-414C-B02C-0996B53629B5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Memory Stack Organization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Memory Stack Operations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Register Stack Vs Memory Stack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Activity-1 (Think Pair Share)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Activity-2 (Hands-on)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</a:t>
          </a: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B3B115-9ED4-4424-B000-6C66B8D607D6}">
      <dsp:nvSpPr>
        <dsp:cNvPr id="0" name=""/>
        <dsp:cNvSpPr/>
      </dsp:nvSpPr>
      <dsp:spPr>
        <a:xfrm>
          <a:off x="0" y="0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Explain stack operations for the memory stack .</a:t>
          </a:r>
          <a:endParaRPr lang="en-US" sz="3200" kern="1200" dirty="0"/>
        </a:p>
      </dsp:txBody>
      <dsp:txXfrm>
        <a:off x="48627" y="48627"/>
        <a:ext cx="7572674" cy="1562978"/>
      </dsp:txXfrm>
    </dsp:sp>
    <dsp:sp modelId="{66D5292E-E31B-47C3-B7F6-6E92D8DBC596}">
      <dsp:nvSpPr>
        <dsp:cNvPr id="0" name=""/>
        <dsp:cNvSpPr/>
      </dsp:nvSpPr>
      <dsp:spPr>
        <a:xfrm>
          <a:off x="1639174" y="2029172"/>
          <a:ext cx="9288654" cy="166023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 dirty="0"/>
            <a:t>Differentiate the register stack and memory stack</a:t>
          </a:r>
          <a:r>
            <a:rPr lang="en-SG" sz="4300" kern="1200" dirty="0"/>
            <a:t>.</a:t>
          </a:r>
          <a:endParaRPr lang="en-US" sz="4300" kern="1200" dirty="0"/>
        </a:p>
      </dsp:txBody>
      <dsp:txXfrm>
        <a:off x="1687801" y="2077799"/>
        <a:ext cx="6473075" cy="1562978"/>
      </dsp:txXfrm>
    </dsp:sp>
    <dsp:sp modelId="{C65C44E2-047F-4F51-A8DC-FF51C925FC7F}">
      <dsp:nvSpPr>
        <dsp:cNvPr id="0" name=""/>
        <dsp:cNvSpPr/>
      </dsp:nvSpPr>
      <dsp:spPr>
        <a:xfrm>
          <a:off x="8209503" y="1305127"/>
          <a:ext cx="1079150" cy="107915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452312" y="1305127"/>
        <a:ext cx="593532" cy="8120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Memory Stack Organization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Memory Stack Operations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Register Stack Vs Memory Stack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Activity-1 (Think Pair Share)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Activity-2 (Hands-on)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 </a:t>
          </a: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app.wooflash.com/moodle/HBVQ6K2A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  <a:t>Stack Organization (Memory Stack)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16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Organization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R1UC305T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Mr. </a:t>
            </a:r>
            <a:r>
              <a:rPr lang="en-IN" sz="1800" b="1" dirty="0" err="1">
                <a:latin typeface="Georgia" panose="02040502050405020303" pitchFamily="18" charset="0"/>
                <a:cs typeface="Arial" panose="020B0604020202020204" pitchFamily="34" charset="0"/>
              </a:rPr>
              <a:t>Piyoush</a:t>
            </a: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 Kumar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024B-2EF2-2C63-B7E9-4F628F7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398"/>
            <a:ext cx="10515600" cy="1325563"/>
          </a:xfrm>
        </p:spPr>
        <p:txBody>
          <a:bodyPr/>
          <a:lstStyle/>
          <a:p>
            <a:r>
              <a:rPr lang="en-IN" dirty="0"/>
              <a:t>Advantages and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193E-C0FC-D38C-4F72-E7AEA5825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/>
              <a:t>Advantages:</a:t>
            </a:r>
            <a:endParaRPr lang="en-IN" dirty="0"/>
          </a:p>
          <a:p>
            <a:pPr lvl="1"/>
            <a:r>
              <a:rPr lang="en-IN" dirty="0"/>
              <a:t>Large Capacity</a:t>
            </a:r>
          </a:p>
          <a:p>
            <a:pPr lvl="1"/>
            <a:r>
              <a:rPr lang="en-IN" dirty="0"/>
              <a:t>Flexible Usage – can store data, return addresses.</a:t>
            </a:r>
          </a:p>
          <a:p>
            <a:pPr lvl="1"/>
            <a:r>
              <a:rPr lang="en-IN" dirty="0"/>
              <a:t>Supports Recursion – enables functions to call themselves safely.</a:t>
            </a:r>
          </a:p>
          <a:p>
            <a:pPr lvl="1"/>
            <a:r>
              <a:rPr lang="en-IN" dirty="0"/>
              <a:t>Efficient Subroutine Handling – simplifies function call and return.</a:t>
            </a:r>
            <a:endParaRPr lang="en-IN" sz="2000" dirty="0"/>
          </a:p>
          <a:p>
            <a:r>
              <a:rPr lang="en-IN" b="1" dirty="0"/>
              <a:t>Disadvantages:</a:t>
            </a:r>
            <a:endParaRPr lang="en-IN" dirty="0"/>
          </a:p>
          <a:p>
            <a:pPr lvl="1"/>
            <a:r>
              <a:rPr lang="en-IN" dirty="0"/>
              <a:t>Slower than Register Stack – accessing memory takes more time than registers.</a:t>
            </a:r>
            <a:endParaRPr lang="en-IN" sz="2000" dirty="0"/>
          </a:p>
          <a:p>
            <a:pPr lvl="1"/>
            <a:r>
              <a:rPr lang="en-IN" dirty="0"/>
              <a:t>Overhead – frequent PUSH/POP to memory may reduce performance.</a:t>
            </a:r>
            <a:endParaRPr lang="en-IN" sz="2000" dirty="0"/>
          </a:p>
          <a:p>
            <a:pPr lvl="1"/>
            <a:r>
              <a:rPr lang="en-IN" dirty="0"/>
              <a:t>Stack Overflow/Underflow Risk – incorrect handling can crash program.</a:t>
            </a:r>
            <a:endParaRPr lang="en-IN" sz="2000" dirty="0"/>
          </a:p>
          <a:p>
            <a:pPr lvl="1"/>
            <a:r>
              <a:rPr lang="en-IN" dirty="0"/>
              <a:t>Security Risk – stack overflows can be exploited (e.g., buffer overflow attacks).</a:t>
            </a:r>
            <a:endParaRPr lang="en-IN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A8FB-3E60-792C-E316-2442A4C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DF0A-87F1-85D3-6064-7AFE546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7FE8-138A-4ABE-D00D-1F74F616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7BA5D79-A401-B933-C924-915DFBE2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464D-19D5-5122-78FA-4AEDED08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72758"/>
            <a:ext cx="10515600" cy="1325563"/>
          </a:xfrm>
        </p:spPr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E16B2-E85F-2CD1-57B9-8BEE0BB8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437" y="1347490"/>
            <a:ext cx="10515600" cy="5333756"/>
          </a:xfrm>
        </p:spPr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IN" dirty="0"/>
              <a:t>1. Expression Evaluation</a:t>
            </a:r>
          </a:p>
          <a:p>
            <a:pPr marL="0" indent="0">
              <a:buNone/>
            </a:pPr>
            <a:r>
              <a:rPr lang="en-IN" dirty="0"/>
              <a:t>	-Converting infix to postfix and evaluating expressions.</a:t>
            </a:r>
          </a:p>
          <a:p>
            <a:pPr marL="0" indent="0">
              <a:buNone/>
            </a:pPr>
            <a:r>
              <a:rPr lang="en-IN" dirty="0"/>
              <a:t>	-Example: (A + B) * (C – D) → AB+CD-* → evaluated using stack.</a:t>
            </a:r>
          </a:p>
          <a:p>
            <a:pPr marL="0" lvl="0" indent="0">
              <a:buNone/>
            </a:pPr>
            <a:r>
              <a:rPr lang="en-IN" dirty="0"/>
              <a:t>2. Function Calls and Recursion</a:t>
            </a:r>
          </a:p>
          <a:p>
            <a:pPr marL="0" indent="0">
              <a:buNone/>
            </a:pPr>
            <a:r>
              <a:rPr lang="en-IN" dirty="0"/>
              <a:t>	-Stores return address, local variables, and parameters.</a:t>
            </a:r>
          </a:p>
          <a:p>
            <a:pPr marL="0" indent="0">
              <a:buNone/>
            </a:pPr>
            <a:r>
              <a:rPr lang="en-IN" dirty="0"/>
              <a:t>	-Supports recursive functions like factorial, Fibonacci, etc.</a:t>
            </a:r>
          </a:p>
          <a:p>
            <a:pPr marL="0" lvl="0" indent="0">
              <a:buNone/>
            </a:pPr>
            <a:r>
              <a:rPr lang="en-IN" dirty="0"/>
              <a:t>3. Interrupt Handling</a:t>
            </a:r>
          </a:p>
          <a:p>
            <a:pPr marL="0" indent="0">
              <a:buNone/>
            </a:pPr>
            <a:r>
              <a:rPr lang="en-IN" dirty="0"/>
              <a:t>	-Saves CPU state (PC, flags, registers) during interrupt.</a:t>
            </a:r>
          </a:p>
          <a:p>
            <a:pPr marL="0" indent="0">
              <a:buNone/>
            </a:pPr>
            <a:r>
              <a:rPr lang="en-IN" dirty="0"/>
              <a:t>	-Restores state after servicing.</a:t>
            </a:r>
          </a:p>
          <a:p>
            <a:pPr marL="0" lvl="0" indent="0">
              <a:buNone/>
            </a:pPr>
            <a:r>
              <a:rPr lang="en-IN" dirty="0"/>
              <a:t>4. Temporary Storage</a:t>
            </a:r>
          </a:p>
          <a:p>
            <a:pPr marL="0" indent="0">
              <a:buNone/>
            </a:pPr>
            <a:r>
              <a:rPr lang="en-IN" dirty="0"/>
              <a:t>	-Useful for intermediate results in arithmetic/logic operations.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D24D-9DBB-9AEA-ADCA-A7F595DA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4376-7C1E-13C8-A242-CC7CA90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031C4-5E9A-B0AF-F6FB-128A2783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A06F274-AE58-EB26-E8C4-3B913567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29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518B9-EDEC-EAA4-706E-490CBE9D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1D45-D0B3-8F43-7C4E-486F92D7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72758"/>
            <a:ext cx="10515600" cy="1325563"/>
          </a:xfrm>
        </p:spPr>
        <p:txBody>
          <a:bodyPr/>
          <a:lstStyle/>
          <a:p>
            <a:r>
              <a:rPr lang="en-IN" dirty="0"/>
              <a:t>Register Stack Vs Memory Stack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B1508E-F9C7-C0F4-38F0-EE18C5029F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935558"/>
              </p:ext>
            </p:extLst>
          </p:nvPr>
        </p:nvGraphicFramePr>
        <p:xfrm>
          <a:off x="833438" y="1960880"/>
          <a:ext cx="10515600" cy="40424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0054057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9789235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33855035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2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Stack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Register Stack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0058861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main memory (RAM)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CPU registers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942244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(depends on memory)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small (e.g., 8–32 registers)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695921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Speed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Slower (memory access required)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fast (register access)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88513119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Cheaper (uses RAM)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 (requires hardware)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83925586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 Case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 calls, recursion, interrupts</a:t>
                      </a:r>
                      <a:endParaRPr lang="en-IN" sz="22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High-speed temporary operations</a:t>
                      </a:r>
                      <a:endParaRPr lang="en-IN" sz="22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8799769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06C324-01B3-A477-0832-F4773F502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C06A-EF44-67CC-AD5F-F82407B67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605F0E-CED6-F946-A227-87153F4FDB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3CCF9AE7-ACB6-A9CE-CE7F-4C893DB6D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2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BAB4-5419-A669-30E0-DDC362A01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74A28-719A-5966-EFC8-DAB11CF94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Activity-1(Think Pair Share)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6EDD-C959-0FE5-437F-C2DD2AA4B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CBF12-28DE-F65E-6983-23F4C9B8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DEAA63-CE49-D83F-BBB8-4E7C0D12A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3651401-B1F3-5578-EA0B-DA53F693A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37EEAE95-935B-3D7E-F87A-69FF603E1A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9720"/>
            <a:ext cx="10439400" cy="1486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Work in groups to trace </a:t>
            </a:r>
          </a:p>
          <a:p>
            <a:pPr lvl="1"/>
            <a:r>
              <a:rPr lang="en-US" dirty="0"/>
              <a:t>Push-Pop operations for the memory stack and the difference between the register and memory stack.</a:t>
            </a:r>
            <a:endParaRPr lang="en-IN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9791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AC0F9-A7BD-282C-1B2C-9C8FCCB2A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46E1-632C-378A-9F59-633518D9C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Activity-2(Hands-on)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85105-6F95-894C-F932-80818BE2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0F1E8-A6E6-4DCA-EAFB-EEC460949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14875-E214-A674-9ED9-4D6A89385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853E8D6-A31D-DBFF-9607-BCD979ADF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ED16920-05B6-2A3C-D78C-4F82D1465F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69969"/>
            <a:ext cx="1032764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Qus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 system uses a memory stack that grows downward (from higher to lower memory addresses).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stack entry is 2 bytes (16 bits) wide. The stack pointer (SP) initially contains the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5000H.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the following operations and show the contents of SP after each: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 1234H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 5678H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PUSH 9ABCH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9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BA798-E9C4-4917-BE19-A28F15E7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IN" dirty="0"/>
              <a:t>Summary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003B4-02F5-3001-F860-91B4A6E5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F39C9-AEF6-6F88-6667-8442C71B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311D6C-6404-A074-9448-4496067068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F7483806-3D34-F2F3-3C2A-6E13FD415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2EA4F30-963B-835B-8316-2AF057A3EC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6195"/>
            <a:ext cx="924052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stack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section of RAM used to store temporary data like return addresses, parameters, and local variables.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works on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LIFO (Last In, First Out)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principle.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 Pointer (SP)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register keeps track of the top of the stack.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operations store data by decrementing SP (in downward-growing stacks) and writing to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operations retrieve data by reading from memory and incrementing SP.</a:t>
            </a:r>
          </a:p>
        </p:txBody>
      </p:sp>
    </p:spTree>
    <p:extLst>
      <p:ext uri="{BB962C8B-B14F-4D97-AF65-F5344CB8AC3E}">
        <p14:creationId xmlns:p14="http://schemas.microsoft.com/office/powerpoint/2010/main" val="120299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B0E42-2D1D-D9AF-8F71-CEA08A81E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F11D-3E39-6E86-FA13-FD7E3FF6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7108"/>
            <a:ext cx="10515600" cy="1325563"/>
          </a:xfrm>
        </p:spPr>
        <p:txBody>
          <a:bodyPr/>
          <a:lstStyle/>
          <a:p>
            <a:r>
              <a:rPr lang="en-GB" dirty="0"/>
              <a:t>Post Session Activity –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F7205-3A5C-3F61-AADB-C25BA8185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825625"/>
            <a:ext cx="10515600" cy="4351338"/>
          </a:xfrm>
        </p:spPr>
        <p:txBody>
          <a:bodyPr/>
          <a:lstStyle/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/>
              <a:t>Share this link:  </a:t>
            </a:r>
            <a:r>
              <a:rPr lang="en-IN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https://app.wooflash.com/moodle/HBVQ6K2A</a:t>
            </a:r>
            <a:endParaRPr lang="en-IN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/>
              <a:t>Share this code: HBVQ6K2A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IN" dirty="0"/>
              <a:t>QR code:</a:t>
            </a:r>
          </a:p>
          <a:p>
            <a:pPr marL="457200" lvl="1" indent="0">
              <a:lnSpc>
                <a:spcPct val="115000"/>
              </a:lnSpc>
              <a:buNone/>
            </a:pPr>
            <a:endParaRPr lang="en-IN" dirty="0"/>
          </a:p>
          <a:p>
            <a:pPr marL="457200" lvl="1" indent="0">
              <a:lnSpc>
                <a:spcPct val="115000"/>
              </a:lnSpc>
              <a:buNone/>
            </a:pPr>
            <a:endParaRPr lang="en-IN" dirty="0"/>
          </a:p>
          <a:p>
            <a:pPr marL="457200" lvl="1" indent="0">
              <a:lnSpc>
                <a:spcPct val="115000"/>
              </a:lnSpc>
              <a:buNone/>
            </a:pPr>
            <a:endParaRPr lang="en-IN" dirty="0"/>
          </a:p>
          <a:p>
            <a:pPr marL="0" lvl="0" indent="0">
              <a:lnSpc>
                <a:spcPct val="115000"/>
              </a:lnSpc>
              <a:buNone/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A9F3-B453-C3CA-493C-47A9CBE9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D15EB5-7C28-E294-7441-A065D10A0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A344EB-973F-A1C2-ADEE-8BB502DF1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282309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096EE489-C1F9-9EF6-D87F-F0F00B9DBF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658068B-F54D-417F-E8AA-CA56A533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470" y="3318767"/>
            <a:ext cx="15621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4863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A47C-E275-8055-F3D9-D231119B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392420"/>
            <a:ext cx="2025218" cy="1940329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A007C0-9F41-07D0-3A5B-B22FD5CCA08D}"/>
              </a:ext>
            </a:extLst>
          </p:cNvPr>
          <p:cNvSpPr txBox="1"/>
          <p:nvPr/>
        </p:nvSpPr>
        <p:spPr>
          <a:xfrm>
            <a:off x="923824" y="3792255"/>
            <a:ext cx="69571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Qus</a:t>
            </a:r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the following expression by using memory stack-</a:t>
            </a:r>
          </a:p>
          <a:p>
            <a:endParaRPr lang="en-IN"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* 4) + (5 * 6)</a:t>
            </a: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5179-4A09-1012-475B-8BC63D66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/>
              <a:t>Thanks</a:t>
            </a:r>
            <a:endParaRPr lang="en-IN" sz="3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4446-6018-BBA0-BC69-C5E1262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847B-9312-D8C7-95D4-0CA22145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2D0EA-58B2-3BC4-2EE3-25E2EB64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A7E86A0-81C0-CF27-6B2B-AE278E21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095732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386295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322-4426-90D7-CC48-2DDA353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26"/>
            <a:ext cx="10515600" cy="1325563"/>
          </a:xfrm>
        </p:spPr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A319-DFA9-0EF8-EDAD-9E52AE6AA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2520" cy="4351338"/>
          </a:xfrm>
        </p:spPr>
        <p:txBody>
          <a:bodyPr>
            <a:normAutofit/>
          </a:bodyPr>
          <a:lstStyle/>
          <a:p>
            <a:r>
              <a:rPr lang="en-US" dirty="0"/>
              <a:t>Register stack operations?</a:t>
            </a:r>
          </a:p>
          <a:p>
            <a:r>
              <a:rPr lang="en-US" dirty="0"/>
              <a:t>Role of stack pointer?</a:t>
            </a:r>
          </a:p>
          <a:p>
            <a:r>
              <a:rPr lang="en-US" dirty="0"/>
              <a:t>Applications of register stack organization? '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1398D-1F5C-0846-E145-E9D70B7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2648-2284-252E-907F-BE7BA66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B334-E541-B569-495A-738E0A90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F92382B-8954-286B-DEA0-2FFE8622C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DB75-A612-65C3-7A75-9DAD5A04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13213-FBEE-D7BA-3EAE-C44742AD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IN" dirty="0"/>
              <a:t>Open Question: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2FF0A-73BB-0EE0-F6E9-CE2F3D9F4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2800" dirty="0"/>
              <a:t>* How does the Memory Stack work?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ED650-C7FE-72D5-DEF2-69EAC8CD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1D69CA-D83F-1B5A-37E2-6D70560B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2250E-7EDE-2158-DC0F-93C83C6C5A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AEEC3F6-4980-2A40-DD88-1A40BB2EB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0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1E6E-F969-FB50-0D6C-6E9C7E6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r>
              <a:rPr lang="en-IN" dirty="0"/>
              <a:t>Memory Stack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9F790-A0B6-6555-3670-3251F26CF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769"/>
            <a:ext cx="10515600" cy="462119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Stack: Also Based on the LIFO Principle</a:t>
            </a:r>
          </a:p>
          <a:p>
            <a:r>
              <a:rPr lang="en-IN" dirty="0"/>
              <a:t>Implemented in main memory</a:t>
            </a:r>
          </a:p>
          <a:p>
            <a:r>
              <a:rPr lang="en-IN" dirty="0"/>
              <a:t>Stack Pointer: Stores the address of the top of the stack</a:t>
            </a:r>
          </a:p>
          <a:p>
            <a:r>
              <a:rPr lang="en-IN" dirty="0"/>
              <a:t>Stack can grow up to the memory size</a:t>
            </a:r>
          </a:p>
          <a:p>
            <a:r>
              <a:rPr lang="en-IN" dirty="0"/>
              <a:t>Slower access because memory operations take more cycles.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Structure: </a:t>
            </a:r>
            <a:r>
              <a:rPr lang="en-IN" dirty="0"/>
              <a:t>A memory stack consists of:</a:t>
            </a:r>
            <a:endParaRPr lang="en-IN" sz="2400" dirty="0"/>
          </a:p>
          <a:p>
            <a:pPr lvl="0"/>
            <a:r>
              <a:rPr lang="en-IN" dirty="0"/>
              <a:t>Main Memory: Stores stack elements (data/addresses).</a:t>
            </a:r>
            <a:endParaRPr lang="en-IN" sz="2400" dirty="0"/>
          </a:p>
          <a:p>
            <a:pPr lvl="0"/>
            <a:r>
              <a:rPr lang="en-IN" dirty="0"/>
              <a:t>Stack Pointer (SP): A CPU register that always holds the address of the top element in the stack.</a:t>
            </a:r>
            <a:endParaRPr lang="en-IN" sz="2400" dirty="0"/>
          </a:p>
          <a:p>
            <a:pPr lvl="0"/>
            <a:r>
              <a:rPr lang="en-IN" dirty="0"/>
              <a:t>Control Logic: Manages PUSH/POP operations and detects overflow/underflow.</a:t>
            </a:r>
            <a:endParaRPr lang="en-IN" sz="2400" dirty="0"/>
          </a:p>
          <a:p>
            <a:pPr marL="457200" lvl="1" indent="0">
              <a:buNone/>
            </a:pPr>
            <a:endParaRPr lang="en-GB" sz="280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AF7D0-ECB0-CA6A-E27C-41972D6B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685D-7C86-70EB-E426-5162DE5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D113C-89A2-7BBD-C77F-6D5ED6BC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62F7397-E9AC-63B4-6C10-0C588865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7284-B3C4-D366-1A7B-E585690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Memory Stack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5192A-2E34-A1D1-E211-5EFC098EF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Growth Direction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ways:</a:t>
            </a:r>
          </a:p>
          <a:p>
            <a:pPr marL="0" lv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1. Incremental Stack (Grows Upwards):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* Stack starts at a lower memory address.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* PUSH → SP = SP + 1, new element stored at M[SP].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* POP → element taken from M[SP], then SP = SP - 1.</a:t>
            </a:r>
          </a:p>
          <a:p>
            <a:pPr marL="0" lv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2. Decremental Stack (Grows Downwards): 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* Stack starts at a higher memory address.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* PUSH → SP = SP - 1, new element stored at M[SP].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* POP → element taken from M[SP], then SP = SP + 1.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B2B1-DA75-0037-FDF0-F0FCE6E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3E1F-D190-1B28-98C8-760CA5C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BA804-D180-809F-D3B9-7740906A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80A285E-5902-6A26-5038-CF934B96A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0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3815-2660-E43F-9CA0-E0B24B2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31F4-6DB7-E8C4-AE70-F05E63A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Memory Stack Operations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35E04-80B1-8569-2C0B-FEAF11ED1E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PUSH Operation (Insert element)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-Decrement SP (if stack grows downward) or increment SP (if stack grows upward).</a:t>
            </a:r>
          </a:p>
          <a:p>
            <a:pPr marL="0" lv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-Store the data at the new address M[SP].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-Example Instruction: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PUSH R1   →   SP = SP - 1;   M[SP] = R1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IN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 Operation (Remove element)</a:t>
            </a:r>
            <a:endParaRPr lang="en-IN" sz="8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-Retrieve element from M[SP].</a:t>
            </a:r>
          </a:p>
          <a:p>
            <a:pPr marL="0" lv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-Increment SP (if downward stack) or decrement SP (if upward stack).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-Example Instruction: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POP R1   →   R1 = M[SP];   SP = SP + 1</a:t>
            </a:r>
          </a:p>
          <a:p>
            <a:pPr marL="0" indent="0">
              <a:buNone/>
            </a:pPr>
            <a:r>
              <a:rPr lang="en-IN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64AD4-4C1D-C3EF-109C-6E06602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76B-D182-25F7-6A78-06C1B1F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83F50-E20C-A852-6087-38F4D3FA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9E115DD-B6C4-2107-E9A6-E5051E29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8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0A402-0D75-CE3E-A9FE-D68874CA7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DB50F-EAED-422B-8F7B-2DF8E926B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Memory Stack Operations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AAFDFC-591B-AF9F-6814-1D68E6EA3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ED2FE-9FE6-0D52-B1AB-18803F61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A7E68-4EF5-DD3C-2406-B568BB70AC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7219107-3F71-DDC6-419A-280B8D01FE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54F6BE4-A593-0986-0295-D804E56D4F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02" y="1627903"/>
            <a:ext cx="4634198" cy="424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87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3644</TotalTime>
  <Words>1038</Words>
  <Application>Microsoft Office PowerPoint</Application>
  <PresentationFormat>Widescreen</PresentationFormat>
  <Paragraphs>174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Georgia</vt:lpstr>
      <vt:lpstr>Times New Roman</vt:lpstr>
      <vt:lpstr>Office Theme</vt:lpstr>
      <vt:lpstr>     Stack Organization (Memory Stack)   Session No.: 16 Course Name: Computer Organization and Architecture Course Code: R1UC305T Instructor Name: Mr. Piyoush Kumar Duration: 50 Min. Date of Conduction of Class:  </vt:lpstr>
      <vt:lpstr>Learning Outcome</vt:lpstr>
      <vt:lpstr>Session Outline</vt:lpstr>
      <vt:lpstr>Recap</vt:lpstr>
      <vt:lpstr>Open Question:</vt:lpstr>
      <vt:lpstr>Memory Stack Organization</vt:lpstr>
      <vt:lpstr>Memory Stack Operations</vt:lpstr>
      <vt:lpstr>Memory Stack Operations </vt:lpstr>
      <vt:lpstr>Memory Stack Operations </vt:lpstr>
      <vt:lpstr>Advantages and Disadvantages</vt:lpstr>
      <vt:lpstr>Applications</vt:lpstr>
      <vt:lpstr>Register Stack Vs Memory Stack</vt:lpstr>
      <vt:lpstr>Activity-1(Think Pair Share)</vt:lpstr>
      <vt:lpstr>Activity-2(Hands-on)</vt:lpstr>
      <vt:lpstr>Summary</vt:lpstr>
      <vt:lpstr>Post Session Activity – </vt:lpstr>
      <vt:lpstr>Review and Reflection from students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Piyush Kumar</cp:lastModifiedBy>
  <cp:revision>44</cp:revision>
  <dcterms:created xsi:type="dcterms:W3CDTF">2024-08-22T06:33:55Z</dcterms:created>
  <dcterms:modified xsi:type="dcterms:W3CDTF">2025-08-19T11:17:00Z</dcterms:modified>
</cp:coreProperties>
</file>