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9" r:id="rId3"/>
    <p:sldId id="285" r:id="rId4"/>
    <p:sldId id="291" r:id="rId5"/>
    <p:sldId id="301" r:id="rId6"/>
    <p:sldId id="295" r:id="rId7"/>
    <p:sldId id="296" r:id="rId8"/>
    <p:sldId id="299" r:id="rId9"/>
    <p:sldId id="298" r:id="rId10"/>
    <p:sldId id="302" r:id="rId11"/>
    <p:sldId id="292" r:id="rId12"/>
    <p:sldId id="277" r:id="rId13"/>
    <p:sldId id="2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94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nil Kumar" userId="2ee7637218e2917f" providerId="LiveId" clId="{9DFA2B88-DD3F-4FFC-9846-5D11BF3AB12D}"/>
    <pc:docChg chg="custSel addSld modSld">
      <pc:chgData name="sunil Kumar" userId="2ee7637218e2917f" providerId="LiveId" clId="{9DFA2B88-DD3F-4FFC-9846-5D11BF3AB12D}" dt="2025-03-04T08:05:51.974" v="1125" actId="1076"/>
      <pc:docMkLst>
        <pc:docMk/>
      </pc:docMkLst>
      <pc:sldChg chg="modSp mod">
        <pc:chgData name="sunil Kumar" userId="2ee7637218e2917f" providerId="LiveId" clId="{9DFA2B88-DD3F-4FFC-9846-5D11BF3AB12D}" dt="2025-03-04T06:08:33.584" v="14" actId="20577"/>
        <pc:sldMkLst>
          <pc:docMk/>
          <pc:sldMk cId="2827898987" sldId="256"/>
        </pc:sldMkLst>
        <pc:spChg chg="mod">
          <ac:chgData name="sunil Kumar" userId="2ee7637218e2917f" providerId="LiveId" clId="{9DFA2B88-DD3F-4FFC-9846-5D11BF3AB12D}" dt="2025-03-04T06:08:33.584" v="14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addSp modSp mod">
        <pc:chgData name="sunil Kumar" userId="2ee7637218e2917f" providerId="LiveId" clId="{9DFA2B88-DD3F-4FFC-9846-5D11BF3AB12D}" dt="2025-03-04T08:05:02.843" v="1120" actId="1036"/>
        <pc:sldMkLst>
          <pc:docMk/>
          <pc:sldMk cId="3273319530" sldId="291"/>
        </pc:sldMkLst>
        <pc:spChg chg="mod">
          <ac:chgData name="sunil Kumar" userId="2ee7637218e2917f" providerId="LiveId" clId="{9DFA2B88-DD3F-4FFC-9846-5D11BF3AB12D}" dt="2025-03-04T08:05:02.843" v="1120" actId="1036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9DFA2B88-DD3F-4FFC-9846-5D11BF3AB12D}" dt="2025-03-04T07:49:30.943" v="222" actId="27636"/>
          <ac:spMkLst>
            <pc:docMk/>
            <pc:sldMk cId="3273319530" sldId="291"/>
            <ac:spMk id="3" creationId="{B350A319-DFA9-0EF8-EDAD-9E52AE6AAAA3}"/>
          </ac:spMkLst>
        </pc:spChg>
        <pc:picChg chg="add mod">
          <ac:chgData name="sunil Kumar" userId="2ee7637218e2917f" providerId="LiveId" clId="{9DFA2B88-DD3F-4FFC-9846-5D11BF3AB12D}" dt="2025-03-04T07:55:47.657" v="863"/>
          <ac:picMkLst>
            <pc:docMk/>
            <pc:sldMk cId="3273319530" sldId="291"/>
            <ac:picMk id="6" creationId="{E886B334-E541-B569-495A-738E0A9097D8}"/>
          </ac:picMkLst>
        </pc:picChg>
        <pc:picChg chg="add mod">
          <ac:chgData name="sunil Kumar" userId="2ee7637218e2917f" providerId="LiveId" clId="{9DFA2B88-DD3F-4FFC-9846-5D11BF3AB12D}" dt="2025-03-04T07:56:15.341" v="869"/>
          <ac:picMkLst>
            <pc:docMk/>
            <pc:sldMk cId="3273319530" sldId="291"/>
            <ac:picMk id="7" creationId="{AF92382B-8954-286B-DEA0-2FFE8622CAB8}"/>
          </ac:picMkLst>
        </pc:picChg>
      </pc:sldChg>
      <pc:sldChg chg="addSp modSp mod">
        <pc:chgData name="sunil Kumar" userId="2ee7637218e2917f" providerId="LiveId" clId="{9DFA2B88-DD3F-4FFC-9846-5D11BF3AB12D}" dt="2025-03-04T08:05:45.489" v="1124" actId="1076"/>
        <pc:sldMkLst>
          <pc:docMk/>
          <pc:sldMk cId="1171292194" sldId="292"/>
        </pc:sldMkLst>
        <pc:spChg chg="mod">
          <ac:chgData name="sunil Kumar" userId="2ee7637218e2917f" providerId="LiveId" clId="{9DFA2B88-DD3F-4FFC-9846-5D11BF3AB12D}" dt="2025-03-04T08:05:45.489" v="1124" actId="1076"/>
          <ac:spMkLst>
            <pc:docMk/>
            <pc:sldMk cId="1171292194" sldId="292"/>
            <ac:spMk id="2" creationId="{36D2464D-19D5-5122-78FA-4AEDED083ABD}"/>
          </ac:spMkLst>
        </pc:spChg>
        <pc:picChg chg="add mod">
          <ac:chgData name="sunil Kumar" userId="2ee7637218e2917f" providerId="LiveId" clId="{9DFA2B88-DD3F-4FFC-9846-5D11BF3AB12D}" dt="2025-03-04T07:55:56.739" v="867"/>
          <ac:picMkLst>
            <pc:docMk/>
            <pc:sldMk cId="1171292194" sldId="292"/>
            <ac:picMk id="6" creationId="{449031C4-5E9A-B0AF-F6FB-128A27838A91}"/>
          </ac:picMkLst>
        </pc:picChg>
        <pc:picChg chg="add mod">
          <ac:chgData name="sunil Kumar" userId="2ee7637218e2917f" providerId="LiveId" clId="{9DFA2B88-DD3F-4FFC-9846-5D11BF3AB12D}" dt="2025-03-04T07:56:22.090" v="873"/>
          <ac:picMkLst>
            <pc:docMk/>
            <pc:sldMk cId="1171292194" sldId="292"/>
            <ac:picMk id="7" creationId="{1A06F274-AE58-EB26-E8C4-3B9135675F5C}"/>
          </ac:picMkLst>
        </pc:picChg>
      </pc:sldChg>
      <pc:sldChg chg="addSp modSp mod">
        <pc:chgData name="sunil Kumar" userId="2ee7637218e2917f" providerId="LiveId" clId="{9DFA2B88-DD3F-4FFC-9846-5D11BF3AB12D}" dt="2025-03-04T08:05:27.480" v="1122" actId="1076"/>
        <pc:sldMkLst>
          <pc:docMk/>
          <pc:sldMk cId="2420286729" sldId="293"/>
        </pc:sldMkLst>
        <pc:spChg chg="mod">
          <ac:chgData name="sunil Kumar" userId="2ee7637218e2917f" providerId="LiveId" clId="{9DFA2B88-DD3F-4FFC-9846-5D11BF3AB12D}" dt="2025-03-04T08:05:27.480" v="1122" actId="1076"/>
          <ac:spMkLst>
            <pc:docMk/>
            <pc:sldMk cId="2420286729" sldId="293"/>
            <ac:spMk id="2" creationId="{54A72DB6-29F7-4DFC-88C7-423399E3A6FD}"/>
          </ac:spMkLst>
        </pc:spChg>
        <pc:picChg chg="add mod">
          <ac:chgData name="sunil Kumar" userId="2ee7637218e2917f" providerId="LiveId" clId="{9DFA2B88-DD3F-4FFC-9846-5D11BF3AB12D}" dt="2025-03-04T07:55:52.407" v="866"/>
          <ac:picMkLst>
            <pc:docMk/>
            <pc:sldMk cId="2420286729" sldId="293"/>
            <ac:picMk id="3" creationId="{4343FA45-F99A-35A7-8C3A-39B4AA135284}"/>
          </ac:picMkLst>
        </pc:picChg>
        <pc:picChg chg="add mod">
          <ac:chgData name="sunil Kumar" userId="2ee7637218e2917f" providerId="LiveId" clId="{9DFA2B88-DD3F-4FFC-9846-5D11BF3AB12D}" dt="2025-03-04T07:56:20.004" v="872"/>
          <ac:picMkLst>
            <pc:docMk/>
            <pc:sldMk cId="2420286729" sldId="293"/>
            <ac:picMk id="6" creationId="{747B1127-604B-CE77-D692-4058D58D11F7}"/>
          </ac:picMkLst>
        </pc:picChg>
      </pc:sldChg>
      <pc:sldChg chg="addSp modSp mod">
        <pc:chgData name="sunil Kumar" userId="2ee7637218e2917f" providerId="LiveId" clId="{9DFA2B88-DD3F-4FFC-9846-5D11BF3AB12D}" dt="2025-03-04T08:05:51.974" v="1125" actId="1076"/>
        <pc:sldMkLst>
          <pc:docMk/>
          <pc:sldMk cId="1202995976" sldId="294"/>
        </pc:sldMkLst>
        <pc:spChg chg="mod">
          <ac:chgData name="sunil Kumar" userId="2ee7637218e2917f" providerId="LiveId" clId="{9DFA2B88-DD3F-4FFC-9846-5D11BF3AB12D}" dt="2025-03-04T08:05:51.974" v="1125" actId="1076"/>
          <ac:spMkLst>
            <pc:docMk/>
            <pc:sldMk cId="1202995976" sldId="294"/>
            <ac:spMk id="2" creationId="{B41BA798-E9C4-4917-BE19-A28F15E70981}"/>
          </ac:spMkLst>
        </pc:spChg>
        <pc:picChg chg="add mod">
          <ac:chgData name="sunil Kumar" userId="2ee7637218e2917f" providerId="LiveId" clId="{9DFA2B88-DD3F-4FFC-9846-5D11BF3AB12D}" dt="2025-03-04T08:04:40.663" v="1117" actId="14100"/>
          <ac:picMkLst>
            <pc:docMk/>
            <pc:sldMk cId="1202995976" sldId="294"/>
            <ac:picMk id="6" creationId="{62311D6C-6404-A074-9448-449606706826}"/>
          </ac:picMkLst>
        </pc:picChg>
        <pc:picChg chg="add mod">
          <ac:chgData name="sunil Kumar" userId="2ee7637218e2917f" providerId="LiveId" clId="{9DFA2B88-DD3F-4FFC-9846-5D11BF3AB12D}" dt="2025-03-04T07:56:24.216" v="874"/>
          <ac:picMkLst>
            <pc:docMk/>
            <pc:sldMk cId="1202995976" sldId="294"/>
            <ac:picMk id="7" creationId="{F7483806-3D34-F2F3-3C2A-6E13FD415329}"/>
          </ac:picMkLst>
        </pc:picChg>
      </pc:sldChg>
      <pc:sldChg chg="addSp modSp new mod">
        <pc:chgData name="sunil Kumar" userId="2ee7637218e2917f" providerId="LiveId" clId="{9DFA2B88-DD3F-4FFC-9846-5D11BF3AB12D}" dt="2025-03-04T07:56:17.054" v="870"/>
        <pc:sldMkLst>
          <pc:docMk/>
          <pc:sldMk cId="2309417183" sldId="295"/>
        </pc:sldMkLst>
        <pc:spChg chg="mod">
          <ac:chgData name="sunil Kumar" userId="2ee7637218e2917f" providerId="LiveId" clId="{9DFA2B88-DD3F-4FFC-9846-5D11BF3AB12D}" dt="2025-03-04T07:52:05.569" v="507" actId="27636"/>
          <ac:spMkLst>
            <pc:docMk/>
            <pc:sldMk cId="2309417183" sldId="295"/>
            <ac:spMk id="3" creationId="{5189F790-A0B6-6555-3670-3251F26CFEF7}"/>
          </ac:spMkLst>
        </pc:spChg>
        <pc:picChg chg="add mod">
          <ac:chgData name="sunil Kumar" userId="2ee7637218e2917f" providerId="LiveId" clId="{9DFA2B88-DD3F-4FFC-9846-5D11BF3AB12D}" dt="2025-03-04T07:55:49.528" v="864"/>
          <ac:picMkLst>
            <pc:docMk/>
            <pc:sldMk cId="2309417183" sldId="295"/>
            <ac:picMk id="6" creationId="{E25D113C-89A2-7BBD-C77F-6D5ED6BC12AA}"/>
          </ac:picMkLst>
        </pc:picChg>
        <pc:picChg chg="add mod">
          <ac:chgData name="sunil Kumar" userId="2ee7637218e2917f" providerId="LiveId" clId="{9DFA2B88-DD3F-4FFC-9846-5D11BF3AB12D}" dt="2025-03-04T07:56:17.054" v="870"/>
          <ac:picMkLst>
            <pc:docMk/>
            <pc:sldMk cId="2309417183" sldId="295"/>
            <ac:picMk id="7" creationId="{862F7397-E9AC-63B4-6C10-0C5888653D41}"/>
          </ac:picMkLst>
        </pc:picChg>
      </pc:sldChg>
      <pc:sldChg chg="addSp modSp new mod">
        <pc:chgData name="sunil Kumar" userId="2ee7637218e2917f" providerId="LiveId" clId="{9DFA2B88-DD3F-4FFC-9846-5D11BF3AB12D}" dt="2025-03-04T08:05:20.313" v="1121" actId="1076"/>
        <pc:sldMkLst>
          <pc:docMk/>
          <pc:sldMk cId="4068012252" sldId="296"/>
        </pc:sldMkLst>
        <pc:spChg chg="mod">
          <ac:chgData name="sunil Kumar" userId="2ee7637218e2917f" providerId="LiveId" clId="{9DFA2B88-DD3F-4FFC-9846-5D11BF3AB12D}" dt="2025-03-04T08:05:20.313" v="1121" actId="1076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9DFA2B88-DD3F-4FFC-9846-5D11BF3AB12D}" dt="2025-03-04T07:55:07.749" v="862" actId="313"/>
          <ac:spMkLst>
            <pc:docMk/>
            <pc:sldMk cId="4068012252" sldId="296"/>
            <ac:spMk id="3" creationId="{87F5192A-2E34-A1D1-E211-5EFC098EF79B}"/>
          </ac:spMkLst>
        </pc:spChg>
        <pc:picChg chg="add mod">
          <ac:chgData name="sunil Kumar" userId="2ee7637218e2917f" providerId="LiveId" clId="{9DFA2B88-DD3F-4FFC-9846-5D11BF3AB12D}" dt="2025-03-04T07:55:51.005" v="865"/>
          <ac:picMkLst>
            <pc:docMk/>
            <pc:sldMk cId="4068012252" sldId="296"/>
            <ac:picMk id="6" creationId="{F0DBA804-D180-809F-D3B9-7740906A118E}"/>
          </ac:picMkLst>
        </pc:picChg>
        <pc:picChg chg="add mod">
          <ac:chgData name="sunil Kumar" userId="2ee7637218e2917f" providerId="LiveId" clId="{9DFA2B88-DD3F-4FFC-9846-5D11BF3AB12D}" dt="2025-03-04T07:56:18.561" v="871"/>
          <ac:picMkLst>
            <pc:docMk/>
            <pc:sldMk cId="4068012252" sldId="296"/>
            <ac:picMk id="7" creationId="{D80A285E-5902-6A26-5038-CF934B96ADE3}"/>
          </ac:picMkLst>
        </pc:picChg>
      </pc:sldChg>
      <pc:sldChg chg="addSp modSp new mod">
        <pc:chgData name="sunil Kumar" userId="2ee7637218e2917f" providerId="LiveId" clId="{9DFA2B88-DD3F-4FFC-9846-5D11BF3AB12D}" dt="2025-03-04T07:58:00.315" v="891" actId="403"/>
        <pc:sldMkLst>
          <pc:docMk/>
          <pc:sldMk cId="658105417" sldId="297"/>
        </pc:sldMkLst>
        <pc:spChg chg="mod">
          <ac:chgData name="sunil Kumar" userId="2ee7637218e2917f" providerId="LiveId" clId="{9DFA2B88-DD3F-4FFC-9846-5D11BF3AB12D}" dt="2025-03-04T07:58:00.315" v="891" actId="403"/>
          <ac:spMkLst>
            <pc:docMk/>
            <pc:sldMk cId="658105417" sldId="297"/>
            <ac:spMk id="3" creationId="{C84D5179-4A09-1012-475B-8BC63D665886}"/>
          </ac:spMkLst>
        </pc:spChg>
        <pc:picChg chg="add mod">
          <ac:chgData name="sunil Kumar" userId="2ee7637218e2917f" providerId="LiveId" clId="{9DFA2B88-DD3F-4FFC-9846-5D11BF3AB12D}" dt="2025-03-04T07:57:39.059" v="876"/>
          <ac:picMkLst>
            <pc:docMk/>
            <pc:sldMk cId="658105417" sldId="297"/>
            <ac:picMk id="6" creationId="{B822D0EA-58B2-3BC4-2EE3-25E2EB644A8E}"/>
          </ac:picMkLst>
        </pc:picChg>
        <pc:picChg chg="add mod">
          <ac:chgData name="sunil Kumar" userId="2ee7637218e2917f" providerId="LiveId" clId="{9DFA2B88-DD3F-4FFC-9846-5D11BF3AB12D}" dt="2025-03-04T07:57:44.233" v="877"/>
          <ac:picMkLst>
            <pc:docMk/>
            <pc:sldMk cId="658105417" sldId="297"/>
            <ac:picMk id="7" creationId="{4A7E86A0-81C0-CF27-6B2B-AE278E21C0C3}"/>
          </ac:picMkLst>
        </pc:picChg>
      </pc:sldChg>
      <pc:sldChg chg="addSp modSp new mod">
        <pc:chgData name="sunil Kumar" userId="2ee7637218e2917f" providerId="LiveId" clId="{9DFA2B88-DD3F-4FFC-9846-5D11BF3AB12D}" dt="2025-03-04T08:05:39.548" v="1123" actId="1076"/>
        <pc:sldMkLst>
          <pc:docMk/>
          <pc:sldMk cId="2741857156" sldId="298"/>
        </pc:sldMkLst>
        <pc:spChg chg="mod">
          <ac:chgData name="sunil Kumar" userId="2ee7637218e2917f" providerId="LiveId" clId="{9DFA2B88-DD3F-4FFC-9846-5D11BF3AB12D}" dt="2025-03-04T08:05:39.548" v="1123" actId="1076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9DFA2B88-DD3F-4FFC-9846-5D11BF3AB12D}" dt="2025-03-04T08:02:25.988" v="1115" actId="20577"/>
          <ac:spMkLst>
            <pc:docMk/>
            <pc:sldMk cId="2741857156" sldId="298"/>
            <ac:spMk id="3" creationId="{EC32193E-C0FC-D38C-4F72-E7AEA58254DB}"/>
          </ac:spMkLst>
        </pc:spChg>
        <pc:picChg chg="add mod">
          <ac:chgData name="sunil Kumar" userId="2ee7637218e2917f" providerId="LiveId" clId="{9DFA2B88-DD3F-4FFC-9846-5D11BF3AB12D}" dt="2025-03-04T08:00:32.388" v="900"/>
          <ac:picMkLst>
            <pc:docMk/>
            <pc:sldMk cId="2741857156" sldId="298"/>
            <ac:picMk id="6" creationId="{4F267FE8-138A-4ABE-D00D-1F74F61651DF}"/>
          </ac:picMkLst>
        </pc:picChg>
        <pc:picChg chg="add mod">
          <ac:chgData name="sunil Kumar" userId="2ee7637218e2917f" providerId="LiveId" clId="{9DFA2B88-DD3F-4FFC-9846-5D11BF3AB12D}" dt="2025-03-04T08:00:37.871" v="901"/>
          <ac:picMkLst>
            <pc:docMk/>
            <pc:sldMk cId="2741857156" sldId="298"/>
            <ac:picMk id="7" creationId="{D7BA5D79-A401-B933-C924-915DFBE2AF89}"/>
          </ac:picMkLst>
        </pc:picChg>
      </pc:sldChg>
    </pc:docChg>
  </pc:docChgLst>
  <pc:docChgLst>
    <pc:chgData name="sunil Kumar" userId="2ee7637218e2917f" providerId="LiveId" clId="{F1000F68-8B8F-4304-BD94-A58E0807C9E2}"/>
    <pc:docChg chg="undo custSel addSld delSld modSld">
      <pc:chgData name="sunil Kumar" userId="2ee7637218e2917f" providerId="LiveId" clId="{F1000F68-8B8F-4304-BD94-A58E0807C9E2}" dt="2025-08-16T03:23:27.157" v="385" actId="14100"/>
      <pc:docMkLst>
        <pc:docMk/>
      </pc:docMkLst>
      <pc:sldChg chg="modSp mod">
        <pc:chgData name="sunil Kumar" userId="2ee7637218e2917f" providerId="LiveId" clId="{F1000F68-8B8F-4304-BD94-A58E0807C9E2}" dt="2025-08-16T03:03:01.598" v="52" actId="20577"/>
        <pc:sldMkLst>
          <pc:docMk/>
          <pc:sldMk cId="2827898987" sldId="256"/>
        </pc:sldMkLst>
        <pc:spChg chg="mod">
          <ac:chgData name="sunil Kumar" userId="2ee7637218e2917f" providerId="LiveId" clId="{F1000F68-8B8F-4304-BD94-A58E0807C9E2}" dt="2025-08-16T03:03:01.598" v="52" actId="20577"/>
          <ac:spMkLst>
            <pc:docMk/>
            <pc:sldMk cId="2827898987" sldId="256"/>
            <ac:spMk id="2" creationId="{52B4841D-4109-20CB-B253-8EF7C080604D}"/>
          </ac:spMkLst>
        </pc:spChg>
      </pc:sldChg>
      <pc:sldChg chg="del">
        <pc:chgData name="sunil Kumar" userId="2ee7637218e2917f" providerId="LiveId" clId="{F1000F68-8B8F-4304-BD94-A58E0807C9E2}" dt="2025-08-16T03:04:06.238" v="58" actId="2696"/>
        <pc:sldMkLst>
          <pc:docMk/>
          <pc:sldMk cId="2304652768" sldId="257"/>
        </pc:sldMkLst>
      </pc:sldChg>
      <pc:sldChg chg="modSp mod">
        <pc:chgData name="sunil Kumar" userId="2ee7637218e2917f" providerId="LiveId" clId="{F1000F68-8B8F-4304-BD94-A58E0807C9E2}" dt="2025-08-16T03:06:22.659" v="137" actId="20577"/>
        <pc:sldMkLst>
          <pc:docMk/>
          <pc:sldMk cId="2838591685" sldId="259"/>
        </pc:sldMkLst>
        <pc:graphicFrameChg chg="mod modGraphic">
          <ac:chgData name="sunil Kumar" userId="2ee7637218e2917f" providerId="LiveId" clId="{F1000F68-8B8F-4304-BD94-A58E0807C9E2}" dt="2025-08-16T03:06:22.659" v="137" actId="20577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 del mod">
        <pc:chgData name="sunil Kumar" userId="2ee7637218e2917f" providerId="LiveId" clId="{F1000F68-8B8F-4304-BD94-A58E0807C9E2}" dt="2025-08-16T03:20:38.165" v="315" actId="47"/>
        <pc:sldMkLst>
          <pc:docMk/>
          <pc:sldMk cId="3459659325" sldId="261"/>
        </pc:sldMkLst>
        <pc:spChg chg="mod">
          <ac:chgData name="sunil Kumar" userId="2ee7637218e2917f" providerId="LiveId" clId="{F1000F68-8B8F-4304-BD94-A58E0807C9E2}" dt="2025-08-16T03:20:12.531" v="310" actId="403"/>
          <ac:spMkLst>
            <pc:docMk/>
            <pc:sldMk cId="3459659325" sldId="261"/>
            <ac:spMk id="2" creationId="{ECF1BBC7-A388-146A-2A39-AFB2E86EE576}"/>
          </ac:spMkLst>
        </pc:spChg>
        <pc:spChg chg="mod">
          <ac:chgData name="sunil Kumar" userId="2ee7637218e2917f" providerId="LiveId" clId="{F1000F68-8B8F-4304-BD94-A58E0807C9E2}" dt="2025-08-16T03:20:03.026" v="304" actId="27636"/>
          <ac:spMkLst>
            <pc:docMk/>
            <pc:sldMk cId="3459659325" sldId="261"/>
            <ac:spMk id="3" creationId="{2747E881-D400-0EA2-D713-1475048FC3A3}"/>
          </ac:spMkLst>
        </pc:spChg>
      </pc:sldChg>
      <pc:sldChg chg="del">
        <pc:chgData name="sunil Kumar" userId="2ee7637218e2917f" providerId="LiveId" clId="{F1000F68-8B8F-4304-BD94-A58E0807C9E2}" dt="2025-08-16T03:20:22.334" v="311" actId="47"/>
        <pc:sldMkLst>
          <pc:docMk/>
          <pc:sldMk cId="2766167463" sldId="262"/>
        </pc:sldMkLst>
      </pc:sldChg>
      <pc:sldChg chg="del">
        <pc:chgData name="sunil Kumar" userId="2ee7637218e2917f" providerId="LiveId" clId="{F1000F68-8B8F-4304-BD94-A58E0807C9E2}" dt="2025-08-16T03:20:53.883" v="316" actId="47"/>
        <pc:sldMkLst>
          <pc:docMk/>
          <pc:sldMk cId="504224323" sldId="281"/>
        </pc:sldMkLst>
      </pc:sldChg>
      <pc:sldChg chg="del">
        <pc:chgData name="sunil Kumar" userId="2ee7637218e2917f" providerId="LiveId" clId="{F1000F68-8B8F-4304-BD94-A58E0807C9E2}" dt="2025-08-16T03:03:57.005" v="56" actId="2696"/>
        <pc:sldMkLst>
          <pc:docMk/>
          <pc:sldMk cId="2767214766" sldId="282"/>
        </pc:sldMkLst>
      </pc:sldChg>
      <pc:sldChg chg="del">
        <pc:chgData name="sunil Kumar" userId="2ee7637218e2917f" providerId="LiveId" clId="{F1000F68-8B8F-4304-BD94-A58E0807C9E2}" dt="2025-08-16T03:20:24.792" v="312" actId="47"/>
        <pc:sldMkLst>
          <pc:docMk/>
          <pc:sldMk cId="1311328748" sldId="284"/>
        </pc:sldMkLst>
      </pc:sldChg>
      <pc:sldChg chg="modSp">
        <pc:chgData name="sunil Kumar" userId="2ee7637218e2917f" providerId="LiveId" clId="{F1000F68-8B8F-4304-BD94-A58E0807C9E2}" dt="2025-08-16T03:08:16.215" v="171" actId="20577"/>
        <pc:sldMkLst>
          <pc:docMk/>
          <pc:sldMk cId="1142559352" sldId="285"/>
        </pc:sldMkLst>
        <pc:graphicFrameChg chg="mod">
          <ac:chgData name="sunil Kumar" userId="2ee7637218e2917f" providerId="LiveId" clId="{F1000F68-8B8F-4304-BD94-A58E0807C9E2}" dt="2025-08-16T03:08:16.215" v="171" actId="20577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addSp modSp add del mod">
        <pc:chgData name="sunil Kumar" userId="2ee7637218e2917f" providerId="LiveId" clId="{F1000F68-8B8F-4304-BD94-A58E0807C9E2}" dt="2025-08-16T03:23:27.157" v="385" actId="14100"/>
        <pc:sldMkLst>
          <pc:docMk/>
          <pc:sldMk cId="398271834" sldId="290"/>
        </pc:sldMkLst>
        <pc:spChg chg="mod">
          <ac:chgData name="sunil Kumar" userId="2ee7637218e2917f" providerId="LiveId" clId="{F1000F68-8B8F-4304-BD94-A58E0807C9E2}" dt="2025-08-16T03:23:27.157" v="385" actId="14100"/>
          <ac:spMkLst>
            <pc:docMk/>
            <pc:sldMk cId="398271834" sldId="290"/>
            <ac:spMk id="2" creationId="{0BDE995B-751B-0A32-5A21-E7C3B8B54B6B}"/>
          </ac:spMkLst>
        </pc:spChg>
        <pc:spChg chg="add">
          <ac:chgData name="sunil Kumar" userId="2ee7637218e2917f" providerId="LiveId" clId="{F1000F68-8B8F-4304-BD94-A58E0807C9E2}" dt="2025-08-16T03:21:51.214" v="355"/>
          <ac:spMkLst>
            <pc:docMk/>
            <pc:sldMk cId="398271834" sldId="290"/>
            <ac:spMk id="4" creationId="{5AFBD13E-813C-B1A5-F5D3-163A043B42F6}"/>
          </ac:spMkLst>
        </pc:spChg>
        <pc:spChg chg="add">
          <ac:chgData name="sunil Kumar" userId="2ee7637218e2917f" providerId="LiveId" clId="{F1000F68-8B8F-4304-BD94-A58E0807C9E2}" dt="2025-08-16T03:22:11.992" v="360"/>
          <ac:spMkLst>
            <pc:docMk/>
            <pc:sldMk cId="398271834" sldId="290"/>
            <ac:spMk id="8" creationId="{882DD2C3-469F-120A-7A67-EA08561E4C8D}"/>
          </ac:spMkLst>
        </pc:spChg>
      </pc:sldChg>
      <pc:sldChg chg="addSp modSp mod">
        <pc:chgData name="sunil Kumar" userId="2ee7637218e2917f" providerId="LiveId" clId="{F1000F68-8B8F-4304-BD94-A58E0807C9E2}" dt="2025-08-16T03:11:06.383" v="192"/>
        <pc:sldMkLst>
          <pc:docMk/>
          <pc:sldMk cId="3273319530" sldId="291"/>
        </pc:sldMkLst>
        <pc:spChg chg="mod">
          <ac:chgData name="sunil Kumar" userId="2ee7637218e2917f" providerId="LiveId" clId="{F1000F68-8B8F-4304-BD94-A58E0807C9E2}" dt="2025-08-16T03:11:06.383" v="192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F1000F68-8B8F-4304-BD94-A58E0807C9E2}" dt="2025-08-16T03:10:45.264" v="191" actId="20577"/>
          <ac:spMkLst>
            <pc:docMk/>
            <pc:sldMk cId="3273319530" sldId="291"/>
            <ac:spMk id="3" creationId="{B350A319-DFA9-0EF8-EDAD-9E52AE6AAAA3}"/>
          </ac:spMkLst>
        </pc:spChg>
        <pc:spChg chg="add">
          <ac:chgData name="sunil Kumar" userId="2ee7637218e2917f" providerId="LiveId" clId="{F1000F68-8B8F-4304-BD94-A58E0807C9E2}" dt="2025-08-16T03:09:19.351" v="172"/>
          <ac:spMkLst>
            <pc:docMk/>
            <pc:sldMk cId="3273319530" sldId="291"/>
            <ac:spMk id="8" creationId="{ABB884C5-39FE-AAA8-FD3C-CA12D4824FC6}"/>
          </ac:spMkLst>
        </pc:spChg>
        <pc:spChg chg="add">
          <ac:chgData name="sunil Kumar" userId="2ee7637218e2917f" providerId="LiveId" clId="{F1000F68-8B8F-4304-BD94-A58E0807C9E2}" dt="2025-08-16T03:09:24.294" v="175"/>
          <ac:spMkLst>
            <pc:docMk/>
            <pc:sldMk cId="3273319530" sldId="291"/>
            <ac:spMk id="9" creationId="{E1A54B19-0DF5-F64C-2BF7-D33FFBC28EEC}"/>
          </ac:spMkLst>
        </pc:spChg>
      </pc:sldChg>
      <pc:sldChg chg="addSp delSp modSp mod">
        <pc:chgData name="sunil Kumar" userId="2ee7637218e2917f" providerId="LiveId" clId="{F1000F68-8B8F-4304-BD94-A58E0807C9E2}" dt="2025-08-16T03:17:11.353" v="235" actId="404"/>
        <pc:sldMkLst>
          <pc:docMk/>
          <pc:sldMk cId="1171292194" sldId="292"/>
        </pc:sldMkLst>
        <pc:spChg chg="mod">
          <ac:chgData name="sunil Kumar" userId="2ee7637218e2917f" providerId="LiveId" clId="{F1000F68-8B8F-4304-BD94-A58E0807C9E2}" dt="2025-08-16T03:15:34.575" v="219"/>
          <ac:spMkLst>
            <pc:docMk/>
            <pc:sldMk cId="1171292194" sldId="292"/>
            <ac:spMk id="2" creationId="{36D2464D-19D5-5122-78FA-4AEDED083ABD}"/>
          </ac:spMkLst>
        </pc:spChg>
        <pc:spChg chg="add del mod">
          <ac:chgData name="sunil Kumar" userId="2ee7637218e2917f" providerId="LiveId" clId="{F1000F68-8B8F-4304-BD94-A58E0807C9E2}" dt="2025-08-16T03:17:11.353" v="235" actId="404"/>
          <ac:spMkLst>
            <pc:docMk/>
            <pc:sldMk cId="1171292194" sldId="292"/>
            <ac:spMk id="3" creationId="{3E7E16B2-E85F-2CD1-57B9-8BEE0BB84307}"/>
          </ac:spMkLst>
        </pc:spChg>
        <pc:spChg chg="add mod">
          <ac:chgData name="sunil Kumar" userId="2ee7637218e2917f" providerId="LiveId" clId="{F1000F68-8B8F-4304-BD94-A58E0807C9E2}" dt="2025-08-16T03:16:01.213" v="225"/>
          <ac:spMkLst>
            <pc:docMk/>
            <pc:sldMk cId="1171292194" sldId="292"/>
            <ac:spMk id="8" creationId="{D823EB0C-2C64-4554-EC41-27DE4C23CDFD}"/>
          </ac:spMkLst>
        </pc:spChg>
        <pc:picChg chg="del">
          <ac:chgData name="sunil Kumar" userId="2ee7637218e2917f" providerId="LiveId" clId="{F1000F68-8B8F-4304-BD94-A58E0807C9E2}" dt="2025-08-16T03:15:42.074" v="221" actId="478"/>
          <ac:picMkLst>
            <pc:docMk/>
            <pc:sldMk cId="1171292194" sldId="292"/>
            <ac:picMk id="3074" creationId="{0A52E526-36BA-2742-B7DB-E910A2846F3C}"/>
          </ac:picMkLst>
        </pc:picChg>
      </pc:sldChg>
      <pc:sldChg chg="addSp delSp modSp mod">
        <pc:chgData name="sunil Kumar" userId="2ee7637218e2917f" providerId="LiveId" clId="{F1000F68-8B8F-4304-BD94-A58E0807C9E2}" dt="2025-08-16T03:17:01.547" v="234" actId="108"/>
        <pc:sldMkLst>
          <pc:docMk/>
          <pc:sldMk cId="2420286729" sldId="293"/>
        </pc:sldMkLst>
        <pc:spChg chg="mod">
          <ac:chgData name="sunil Kumar" userId="2ee7637218e2917f" providerId="LiveId" clId="{F1000F68-8B8F-4304-BD94-A58E0807C9E2}" dt="2025-08-16T03:13:23.263" v="202"/>
          <ac:spMkLst>
            <pc:docMk/>
            <pc:sldMk cId="2420286729" sldId="293"/>
            <ac:spMk id="2" creationId="{54A72DB6-29F7-4DFC-88C7-423399E3A6FD}"/>
          </ac:spMkLst>
        </pc:spChg>
        <pc:spChg chg="add del mod">
          <ac:chgData name="sunil Kumar" userId="2ee7637218e2917f" providerId="LiveId" clId="{F1000F68-8B8F-4304-BD94-A58E0807C9E2}" dt="2025-08-16T03:13:53.472" v="204"/>
          <ac:spMkLst>
            <pc:docMk/>
            <pc:sldMk cId="2420286729" sldId="293"/>
            <ac:spMk id="7" creationId="{D584DA89-B9AF-6AE9-BCF2-323AFAC33977}"/>
          </ac:spMkLst>
        </pc:spChg>
        <pc:spChg chg="add mod">
          <ac:chgData name="sunil Kumar" userId="2ee7637218e2917f" providerId="LiveId" clId="{F1000F68-8B8F-4304-BD94-A58E0807C9E2}" dt="2025-08-16T03:17:01.547" v="234" actId="108"/>
          <ac:spMkLst>
            <pc:docMk/>
            <pc:sldMk cId="2420286729" sldId="293"/>
            <ac:spMk id="8" creationId="{4EE7E442-1EAC-9D2D-0DD7-9E2B6E9EAB67}"/>
          </ac:spMkLst>
        </pc:spChg>
        <pc:picChg chg="del">
          <ac:chgData name="sunil Kumar" userId="2ee7637218e2917f" providerId="LiveId" clId="{F1000F68-8B8F-4304-BD94-A58E0807C9E2}" dt="2025-08-16T03:13:25.029" v="203" actId="478"/>
          <ac:picMkLst>
            <pc:docMk/>
            <pc:sldMk cId="2420286729" sldId="293"/>
            <ac:picMk id="2050" creationId="{EB434380-4DD2-C5B2-9F37-31FC2496D85F}"/>
          </ac:picMkLst>
        </pc:picChg>
      </pc:sldChg>
      <pc:sldChg chg="addSp delSp modSp mod">
        <pc:chgData name="sunil Kumar" userId="2ee7637218e2917f" providerId="LiveId" clId="{F1000F68-8B8F-4304-BD94-A58E0807C9E2}" dt="2025-08-16T03:19:35.228" v="302" actId="113"/>
        <pc:sldMkLst>
          <pc:docMk/>
          <pc:sldMk cId="1202995976" sldId="294"/>
        </pc:sldMkLst>
        <pc:spChg chg="mod">
          <ac:chgData name="sunil Kumar" userId="2ee7637218e2917f" providerId="LiveId" clId="{F1000F68-8B8F-4304-BD94-A58E0807C9E2}" dt="2025-08-16T03:18:06.367" v="285" actId="6549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F1000F68-8B8F-4304-BD94-A58E0807C9E2}" dt="2025-08-16T03:19:35.228" v="302" actId="113"/>
          <ac:spMkLst>
            <pc:docMk/>
            <pc:sldMk cId="1202995976" sldId="294"/>
            <ac:spMk id="3" creationId="{A44134A6-54EF-B7C2-D8C6-F7A8EB7771E1}"/>
          </ac:spMkLst>
        </pc:spChg>
        <pc:spChg chg="add">
          <ac:chgData name="sunil Kumar" userId="2ee7637218e2917f" providerId="LiveId" clId="{F1000F68-8B8F-4304-BD94-A58E0807C9E2}" dt="2025-08-16T03:18:17.985" v="286"/>
          <ac:spMkLst>
            <pc:docMk/>
            <pc:sldMk cId="1202995976" sldId="294"/>
            <ac:spMk id="8" creationId="{E997BFCC-25B0-A3DD-34FD-2198A47D5C39}"/>
          </ac:spMkLst>
        </pc:spChg>
        <pc:spChg chg="add mod">
          <ac:chgData name="sunil Kumar" userId="2ee7637218e2917f" providerId="LiveId" clId="{F1000F68-8B8F-4304-BD94-A58E0807C9E2}" dt="2025-08-16T03:18:32.302" v="289"/>
          <ac:spMkLst>
            <pc:docMk/>
            <pc:sldMk cId="1202995976" sldId="294"/>
            <ac:spMk id="9" creationId="{451398B2-AD37-CFF1-4EC0-1494E88802D7}"/>
          </ac:spMkLst>
        </pc:spChg>
      </pc:sldChg>
      <pc:sldChg chg="modSp mod">
        <pc:chgData name="sunil Kumar" userId="2ee7637218e2917f" providerId="LiveId" clId="{F1000F68-8B8F-4304-BD94-A58E0807C9E2}" dt="2025-08-16T03:12:04.850" v="198" actId="14100"/>
        <pc:sldMkLst>
          <pc:docMk/>
          <pc:sldMk cId="2309417183" sldId="295"/>
        </pc:sldMkLst>
        <pc:spChg chg="mod">
          <ac:chgData name="sunil Kumar" userId="2ee7637218e2917f" providerId="LiveId" clId="{F1000F68-8B8F-4304-BD94-A58E0807C9E2}" dt="2025-08-16T03:12:04.850" v="198" actId="14100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F1000F68-8B8F-4304-BD94-A58E0807C9E2}" dt="2025-08-16T03:11:53.579" v="197" actId="5793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F1000F68-8B8F-4304-BD94-A58E0807C9E2}" dt="2025-08-16T03:13:05.625" v="201"/>
        <pc:sldMkLst>
          <pc:docMk/>
          <pc:sldMk cId="4068012252" sldId="296"/>
        </pc:sldMkLst>
        <pc:spChg chg="mod">
          <ac:chgData name="sunil Kumar" userId="2ee7637218e2917f" providerId="LiveId" clId="{F1000F68-8B8F-4304-BD94-A58E0807C9E2}" dt="2025-08-16T03:12:48.702" v="200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F1000F68-8B8F-4304-BD94-A58E0807C9E2}" dt="2025-08-16T03:13:05.625" v="201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F1000F68-8B8F-4304-BD94-A58E0807C9E2}" dt="2025-08-16T03:15:18.149" v="218"/>
        <pc:sldMkLst>
          <pc:docMk/>
          <pc:sldMk cId="2741857156" sldId="298"/>
        </pc:sldMkLst>
        <pc:spChg chg="mod">
          <ac:chgData name="sunil Kumar" userId="2ee7637218e2917f" providerId="LiveId" clId="{F1000F68-8B8F-4304-BD94-A58E0807C9E2}" dt="2025-08-16T03:14:57.826" v="217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F1000F68-8B8F-4304-BD94-A58E0807C9E2}" dt="2025-08-16T03:15:18.149" v="218"/>
          <ac:spMkLst>
            <pc:docMk/>
            <pc:sldMk cId="2741857156" sldId="298"/>
            <ac:spMk id="3" creationId="{EC32193E-C0FC-D38C-4F72-E7AEA58254DB}"/>
          </ac:spMkLst>
        </pc:spChg>
      </pc:sldChg>
      <pc:sldChg chg="add del">
        <pc:chgData name="sunil Kumar" userId="2ee7637218e2917f" providerId="LiveId" clId="{F1000F68-8B8F-4304-BD94-A58E0807C9E2}" dt="2025-08-16T03:04:01.951" v="57" actId="2696"/>
        <pc:sldMkLst>
          <pc:docMk/>
          <pc:sldMk cId="2437536502" sldId="299"/>
        </pc:sldMkLst>
      </pc:sldChg>
      <pc:sldChg chg="add del">
        <pc:chgData name="sunil Kumar" userId="2ee7637218e2917f" providerId="LiveId" clId="{F1000F68-8B8F-4304-BD94-A58E0807C9E2}" dt="2025-08-16T03:03:52.665" v="55" actId="2696"/>
        <pc:sldMkLst>
          <pc:docMk/>
          <pc:sldMk cId="1642128186" sldId="300"/>
        </pc:sldMkLst>
      </pc:sldChg>
    </pc:docChg>
  </pc:docChgLst>
  <pc:docChgLst>
    <pc:chgData name="sunil Kumar" userId="2ee7637218e2917f" providerId="LiveId" clId="{E528A897-1653-4B7E-8F63-ACE297421BF5}"/>
    <pc:docChg chg="undo custSel addSld delSld modSld">
      <pc:chgData name="sunil Kumar" userId="2ee7637218e2917f" providerId="LiveId" clId="{E528A897-1653-4B7E-8F63-ACE297421BF5}" dt="2025-08-17T05:45:29.919" v="163" actId="108"/>
      <pc:docMkLst>
        <pc:docMk/>
      </pc:docMkLst>
      <pc:sldChg chg="modSp mod">
        <pc:chgData name="sunil Kumar" userId="2ee7637218e2917f" providerId="LiveId" clId="{E528A897-1653-4B7E-8F63-ACE297421BF5}" dt="2025-08-17T05:45:29.919" v="163" actId="108"/>
        <pc:sldMkLst>
          <pc:docMk/>
          <pc:sldMk cId="2827898987" sldId="256"/>
        </pc:sldMkLst>
        <pc:spChg chg="mod">
          <ac:chgData name="sunil Kumar" userId="2ee7637218e2917f" providerId="LiveId" clId="{E528A897-1653-4B7E-8F63-ACE297421BF5}" dt="2025-08-17T05:45:29.919" v="163" actId="108"/>
          <ac:spMkLst>
            <pc:docMk/>
            <pc:sldMk cId="2827898987" sldId="256"/>
            <ac:spMk id="2" creationId="{52B4841D-4109-20CB-B253-8EF7C080604D}"/>
          </ac:spMkLst>
        </pc:spChg>
      </pc:sldChg>
      <pc:sldChg chg="modSp">
        <pc:chgData name="sunil Kumar" userId="2ee7637218e2917f" providerId="LiveId" clId="{E528A897-1653-4B7E-8F63-ACE297421BF5}" dt="2025-08-17T05:10:23.032" v="34"/>
        <pc:sldMkLst>
          <pc:docMk/>
          <pc:sldMk cId="2838591685" sldId="259"/>
        </pc:sldMkLst>
        <pc:graphicFrameChg chg="mod">
          <ac:chgData name="sunil Kumar" userId="2ee7637218e2917f" providerId="LiveId" clId="{E528A897-1653-4B7E-8F63-ACE297421BF5}" dt="2025-08-17T05:10:23.032" v="34"/>
          <ac:graphicFrameMkLst>
            <pc:docMk/>
            <pc:sldMk cId="2838591685" sldId="259"/>
            <ac:graphicFrameMk id="6" creationId="{FBB5840F-85BE-5580-FDC6-C72FB2C1E292}"/>
          </ac:graphicFrameMkLst>
        </pc:graphicFrameChg>
      </pc:sldChg>
      <pc:sldChg chg="modSp">
        <pc:chgData name="sunil Kumar" userId="2ee7637218e2917f" providerId="LiveId" clId="{E528A897-1653-4B7E-8F63-ACE297421BF5}" dt="2025-08-17T05:12:18.471" v="44"/>
        <pc:sldMkLst>
          <pc:docMk/>
          <pc:sldMk cId="1142559352" sldId="285"/>
        </pc:sldMkLst>
        <pc:graphicFrameChg chg="mod">
          <ac:chgData name="sunil Kumar" userId="2ee7637218e2917f" providerId="LiveId" clId="{E528A897-1653-4B7E-8F63-ACE297421BF5}" dt="2025-08-17T05:12:18.471" v="44"/>
          <ac:graphicFrameMkLst>
            <pc:docMk/>
            <pc:sldMk cId="1142559352" sldId="285"/>
            <ac:graphicFrameMk id="5" creationId="{41A9FE4B-6F20-1C22-6353-F1166E69B9D5}"/>
          </ac:graphicFrameMkLst>
        </pc:graphicFrameChg>
      </pc:sldChg>
      <pc:sldChg chg="modSp del mod">
        <pc:chgData name="sunil Kumar" userId="2ee7637218e2917f" providerId="LiveId" clId="{E528A897-1653-4B7E-8F63-ACE297421BF5}" dt="2025-08-17T05:21:13.952" v="156" actId="2696"/>
        <pc:sldMkLst>
          <pc:docMk/>
          <pc:sldMk cId="398271834" sldId="290"/>
        </pc:sldMkLst>
        <pc:spChg chg="mod">
          <ac:chgData name="sunil Kumar" userId="2ee7637218e2917f" providerId="LiveId" clId="{E528A897-1653-4B7E-8F63-ACE297421BF5}" dt="2025-08-17T05:20:21.066" v="147" actId="14100"/>
          <ac:spMkLst>
            <pc:docMk/>
            <pc:sldMk cId="398271834" sldId="290"/>
            <ac:spMk id="2" creationId="{0BDE995B-751B-0A32-5A21-E7C3B8B54B6B}"/>
          </ac:spMkLst>
        </pc:spChg>
      </pc:sldChg>
      <pc:sldChg chg="modSp mod">
        <pc:chgData name="sunil Kumar" userId="2ee7637218e2917f" providerId="LiveId" clId="{E528A897-1653-4B7E-8F63-ACE297421BF5}" dt="2025-08-17T05:14:41.219" v="73" actId="20577"/>
        <pc:sldMkLst>
          <pc:docMk/>
          <pc:sldMk cId="3273319530" sldId="291"/>
        </pc:sldMkLst>
        <pc:spChg chg="mod">
          <ac:chgData name="sunil Kumar" userId="2ee7637218e2917f" providerId="LiveId" clId="{E528A897-1653-4B7E-8F63-ACE297421BF5}" dt="2025-08-17T05:14:14.115" v="67" actId="20577"/>
          <ac:spMkLst>
            <pc:docMk/>
            <pc:sldMk cId="3273319530" sldId="291"/>
            <ac:spMk id="2" creationId="{F81B1322-4426-90D7-CC48-2DDA353337DB}"/>
          </ac:spMkLst>
        </pc:spChg>
        <pc:spChg chg="mod">
          <ac:chgData name="sunil Kumar" userId="2ee7637218e2917f" providerId="LiveId" clId="{E528A897-1653-4B7E-8F63-ACE297421BF5}" dt="2025-08-17T05:14:41.219" v="73" actId="20577"/>
          <ac:spMkLst>
            <pc:docMk/>
            <pc:sldMk cId="3273319530" sldId="291"/>
            <ac:spMk id="3" creationId="{B350A319-DFA9-0EF8-EDAD-9E52AE6AAAA3}"/>
          </ac:spMkLst>
        </pc:spChg>
      </pc:sldChg>
      <pc:sldChg chg="modSp mod">
        <pc:chgData name="sunil Kumar" userId="2ee7637218e2917f" providerId="LiveId" clId="{E528A897-1653-4B7E-8F63-ACE297421BF5}" dt="2025-08-17T05:17:55.768" v="100" actId="20577"/>
        <pc:sldMkLst>
          <pc:docMk/>
          <pc:sldMk cId="1171292194" sldId="292"/>
        </pc:sldMkLst>
        <pc:spChg chg="mod">
          <ac:chgData name="sunil Kumar" userId="2ee7637218e2917f" providerId="LiveId" clId="{E528A897-1653-4B7E-8F63-ACE297421BF5}" dt="2025-08-17T05:17:39.771" v="95"/>
          <ac:spMkLst>
            <pc:docMk/>
            <pc:sldMk cId="1171292194" sldId="292"/>
            <ac:spMk id="2" creationId="{36D2464D-19D5-5122-78FA-4AEDED083ABD}"/>
          </ac:spMkLst>
        </pc:spChg>
        <pc:spChg chg="mod">
          <ac:chgData name="sunil Kumar" userId="2ee7637218e2917f" providerId="LiveId" clId="{E528A897-1653-4B7E-8F63-ACE297421BF5}" dt="2025-08-17T05:17:55.768" v="100" actId="20577"/>
          <ac:spMkLst>
            <pc:docMk/>
            <pc:sldMk cId="1171292194" sldId="292"/>
            <ac:spMk id="3" creationId="{3E7E16B2-E85F-2CD1-57B9-8BEE0BB84307}"/>
          </ac:spMkLst>
        </pc:spChg>
      </pc:sldChg>
      <pc:sldChg chg="modSp del mod">
        <pc:chgData name="sunil Kumar" userId="2ee7637218e2917f" providerId="LiveId" clId="{E528A897-1653-4B7E-8F63-ACE297421BF5}" dt="2025-08-17T05:16:36.452" v="88" actId="2696"/>
        <pc:sldMkLst>
          <pc:docMk/>
          <pc:sldMk cId="2420286729" sldId="293"/>
        </pc:sldMkLst>
        <pc:spChg chg="mod">
          <ac:chgData name="sunil Kumar" userId="2ee7637218e2917f" providerId="LiveId" clId="{E528A897-1653-4B7E-8F63-ACE297421BF5}" dt="2025-08-17T05:15:52.615" v="80"/>
          <ac:spMkLst>
            <pc:docMk/>
            <pc:sldMk cId="2420286729" sldId="293"/>
            <ac:spMk id="2" creationId="{54A72DB6-29F7-4DFC-88C7-423399E3A6FD}"/>
          </ac:spMkLst>
        </pc:spChg>
        <pc:spChg chg="mod">
          <ac:chgData name="sunil Kumar" userId="2ee7637218e2917f" providerId="LiveId" clId="{E528A897-1653-4B7E-8F63-ACE297421BF5}" dt="2025-08-17T05:15:55.038" v="81" actId="20577"/>
          <ac:spMkLst>
            <pc:docMk/>
            <pc:sldMk cId="2420286729" sldId="293"/>
            <ac:spMk id="8" creationId="{4EE7E442-1EAC-9D2D-0DD7-9E2B6E9EAB67}"/>
          </ac:spMkLst>
        </pc:spChg>
      </pc:sldChg>
      <pc:sldChg chg="addSp delSp modSp mod">
        <pc:chgData name="sunil Kumar" userId="2ee7637218e2917f" providerId="LiveId" clId="{E528A897-1653-4B7E-8F63-ACE297421BF5}" dt="2025-08-17T05:19:18.722" v="118" actId="5793"/>
        <pc:sldMkLst>
          <pc:docMk/>
          <pc:sldMk cId="1202995976" sldId="294"/>
        </pc:sldMkLst>
        <pc:spChg chg="mod">
          <ac:chgData name="sunil Kumar" userId="2ee7637218e2917f" providerId="LiveId" clId="{E528A897-1653-4B7E-8F63-ACE297421BF5}" dt="2025-08-17T05:18:51.434" v="114" actId="20577"/>
          <ac:spMkLst>
            <pc:docMk/>
            <pc:sldMk cId="1202995976" sldId="294"/>
            <ac:spMk id="2" creationId="{B41BA798-E9C4-4917-BE19-A28F15E70981}"/>
          </ac:spMkLst>
        </pc:spChg>
        <pc:spChg chg="add del mod">
          <ac:chgData name="sunil Kumar" userId="2ee7637218e2917f" providerId="LiveId" clId="{E528A897-1653-4B7E-8F63-ACE297421BF5}" dt="2025-08-17T05:19:18.722" v="118" actId="5793"/>
          <ac:spMkLst>
            <pc:docMk/>
            <pc:sldMk cId="1202995976" sldId="294"/>
            <ac:spMk id="3" creationId="{A44134A6-54EF-B7C2-D8C6-F7A8EB7771E1}"/>
          </ac:spMkLst>
        </pc:spChg>
        <pc:spChg chg="add mod">
          <ac:chgData name="sunil Kumar" userId="2ee7637218e2917f" providerId="LiveId" clId="{E528A897-1653-4B7E-8F63-ACE297421BF5}" dt="2025-08-17T05:19:03.451" v="116"/>
          <ac:spMkLst>
            <pc:docMk/>
            <pc:sldMk cId="1202995976" sldId="294"/>
            <ac:spMk id="8" creationId="{E0C29F1B-4CA3-B7F1-293B-7F35C608C0C5}"/>
          </ac:spMkLst>
        </pc:spChg>
      </pc:sldChg>
      <pc:sldChg chg="modSp mod">
        <pc:chgData name="sunil Kumar" userId="2ee7637218e2917f" providerId="LiveId" clId="{E528A897-1653-4B7E-8F63-ACE297421BF5}" dt="2025-08-17T05:15:14.639" v="76"/>
        <pc:sldMkLst>
          <pc:docMk/>
          <pc:sldMk cId="2309417183" sldId="295"/>
        </pc:sldMkLst>
        <pc:spChg chg="mod">
          <ac:chgData name="sunil Kumar" userId="2ee7637218e2917f" providerId="LiveId" clId="{E528A897-1653-4B7E-8F63-ACE297421BF5}" dt="2025-08-17T05:15:00.682" v="74"/>
          <ac:spMkLst>
            <pc:docMk/>
            <pc:sldMk cId="2309417183" sldId="295"/>
            <ac:spMk id="2" creationId="{E74D1E6E-F969-FB50-0D6C-6E9C7E60F813}"/>
          </ac:spMkLst>
        </pc:spChg>
        <pc:spChg chg="mod">
          <ac:chgData name="sunil Kumar" userId="2ee7637218e2917f" providerId="LiveId" clId="{E528A897-1653-4B7E-8F63-ACE297421BF5}" dt="2025-08-17T05:15:14.639" v="76"/>
          <ac:spMkLst>
            <pc:docMk/>
            <pc:sldMk cId="2309417183" sldId="295"/>
            <ac:spMk id="3" creationId="{5189F790-A0B6-6555-3670-3251F26CFEF7}"/>
          </ac:spMkLst>
        </pc:spChg>
      </pc:sldChg>
      <pc:sldChg chg="modSp mod">
        <pc:chgData name="sunil Kumar" userId="2ee7637218e2917f" providerId="LiveId" clId="{E528A897-1653-4B7E-8F63-ACE297421BF5}" dt="2025-08-17T05:15:39.987" v="79"/>
        <pc:sldMkLst>
          <pc:docMk/>
          <pc:sldMk cId="4068012252" sldId="296"/>
        </pc:sldMkLst>
        <pc:spChg chg="mod">
          <ac:chgData name="sunil Kumar" userId="2ee7637218e2917f" providerId="LiveId" clId="{E528A897-1653-4B7E-8F63-ACE297421BF5}" dt="2025-08-17T05:15:29.778" v="77"/>
          <ac:spMkLst>
            <pc:docMk/>
            <pc:sldMk cId="4068012252" sldId="296"/>
            <ac:spMk id="2" creationId="{545D7284-B3C4-D366-1A7B-E58569059470}"/>
          </ac:spMkLst>
        </pc:spChg>
        <pc:spChg chg="mod">
          <ac:chgData name="sunil Kumar" userId="2ee7637218e2917f" providerId="LiveId" clId="{E528A897-1653-4B7E-8F63-ACE297421BF5}" dt="2025-08-17T05:15:39.987" v="79"/>
          <ac:spMkLst>
            <pc:docMk/>
            <pc:sldMk cId="4068012252" sldId="296"/>
            <ac:spMk id="3" creationId="{87F5192A-2E34-A1D1-E211-5EFC098EF79B}"/>
          </ac:spMkLst>
        </pc:spChg>
      </pc:sldChg>
      <pc:sldChg chg="modSp mod">
        <pc:chgData name="sunil Kumar" userId="2ee7637218e2917f" providerId="LiveId" clId="{E528A897-1653-4B7E-8F63-ACE297421BF5}" dt="2025-08-17T05:17:24.749" v="93" actId="20577"/>
        <pc:sldMkLst>
          <pc:docMk/>
          <pc:sldMk cId="2741857156" sldId="298"/>
        </pc:sldMkLst>
        <pc:spChg chg="mod">
          <ac:chgData name="sunil Kumar" userId="2ee7637218e2917f" providerId="LiveId" clId="{E528A897-1653-4B7E-8F63-ACE297421BF5}" dt="2025-08-17T05:16:58.468" v="89"/>
          <ac:spMkLst>
            <pc:docMk/>
            <pc:sldMk cId="2741857156" sldId="298"/>
            <ac:spMk id="2" creationId="{3582024B-2EF2-2C63-B7E9-4F628F7E7C1A}"/>
          </ac:spMkLst>
        </pc:spChg>
        <pc:spChg chg="mod">
          <ac:chgData name="sunil Kumar" userId="2ee7637218e2917f" providerId="LiveId" clId="{E528A897-1653-4B7E-8F63-ACE297421BF5}" dt="2025-08-17T05:17:24.749" v="93" actId="20577"/>
          <ac:spMkLst>
            <pc:docMk/>
            <pc:sldMk cId="2741857156" sldId="298"/>
            <ac:spMk id="3" creationId="{EC32193E-C0FC-D38C-4F72-E7AEA58254DB}"/>
          </ac:spMkLst>
        </pc:spChg>
      </pc:sldChg>
      <pc:sldChg chg="modSp add del mod">
        <pc:chgData name="sunil Kumar" userId="2ee7637218e2917f" providerId="LiveId" clId="{E528A897-1653-4B7E-8F63-ACE297421BF5}" dt="2025-08-17T05:16:29.819" v="87" actId="5793"/>
        <pc:sldMkLst>
          <pc:docMk/>
          <pc:sldMk cId="1341806952" sldId="299"/>
        </pc:sldMkLst>
        <pc:spChg chg="mod">
          <ac:chgData name="sunil Kumar" userId="2ee7637218e2917f" providerId="LiveId" clId="{E528A897-1653-4B7E-8F63-ACE297421BF5}" dt="2025-08-17T05:16:18.362" v="84"/>
          <ac:spMkLst>
            <pc:docMk/>
            <pc:sldMk cId="1341806952" sldId="299"/>
            <ac:spMk id="2" creationId="{DA0E31F4-6DB7-E8C4-AE70-F05E63ADCED4}"/>
          </ac:spMkLst>
        </pc:spChg>
        <pc:spChg chg="mod">
          <ac:chgData name="sunil Kumar" userId="2ee7637218e2917f" providerId="LiveId" clId="{E528A897-1653-4B7E-8F63-ACE297421BF5}" dt="2025-08-17T05:16:29.819" v="87" actId="5793"/>
          <ac:spMkLst>
            <pc:docMk/>
            <pc:sldMk cId="1341806952" sldId="299"/>
            <ac:spMk id="3" creationId="{09A35E04-80B1-8569-2C0B-FEAF11ED1E0F}"/>
          </ac:spMkLst>
        </pc:spChg>
      </pc:sldChg>
      <pc:sldChg chg="modSp add mod">
        <pc:chgData name="sunil Kumar" userId="2ee7637218e2917f" providerId="LiveId" clId="{E528A897-1653-4B7E-8F63-ACE297421BF5}" dt="2025-08-17T05:21:06.226" v="155" actId="20577"/>
        <pc:sldMkLst>
          <pc:docMk/>
          <pc:sldMk cId="2353486324" sldId="300"/>
        </pc:sldMkLst>
        <pc:spChg chg="mod">
          <ac:chgData name="sunil Kumar" userId="2ee7637218e2917f" providerId="LiveId" clId="{E528A897-1653-4B7E-8F63-ACE297421BF5}" dt="2025-08-17T05:20:37.917" v="149"/>
          <ac:spMkLst>
            <pc:docMk/>
            <pc:sldMk cId="2353486324" sldId="300"/>
            <ac:spMk id="2" creationId="{7181F11D-3E39-6E86-FA13-FD7E3FF642C0}"/>
          </ac:spMkLst>
        </pc:spChg>
        <pc:spChg chg="mod">
          <ac:chgData name="sunil Kumar" userId="2ee7637218e2917f" providerId="LiveId" clId="{E528A897-1653-4B7E-8F63-ACE297421BF5}" dt="2025-08-17T05:21:06.226" v="155" actId="20577"/>
          <ac:spMkLst>
            <pc:docMk/>
            <pc:sldMk cId="2353486324" sldId="300"/>
            <ac:spMk id="3" creationId="{83CF7205-3A5C-3F61-AADB-C25BA8185AC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 custT="1"/>
      <dgm:spPr/>
      <dgm:t>
        <a:bodyPr/>
        <a:lstStyle/>
        <a:p>
          <a:pPr algn="just"/>
          <a:r>
            <a:rPr lang="en-US" sz="3200" dirty="0"/>
            <a:t>Explain the motivation, working principle, and operational rules of Booth’s Algorithm for signed binary multiplication.</a:t>
          </a:r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7598B8FA-EA59-4F64-8E73-A30164327717}" type="pres">
      <dgm:prSet presAssocID="{B7ED251F-A7A3-4D25-B004-4241BE03EDC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9D559C20-35FA-4935-A032-C0649BDDD50D}" type="presOf" srcId="{DFBD6BAB-0140-48B9-9073-E08FDCB01885}" destId="{7598B8FA-EA59-4F64-8E73-A30164327717}" srcOrd="0" destOrd="0" presId="urn:microsoft.com/office/officeart/2005/8/layout/vProcess5"/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7327382A-E4A7-43FB-8C3F-02369EA50A43}" type="presParOf" srcId="{E218E0F1-97EC-4D60-8F4A-A6E21D910199}" destId="{7598B8FA-EA59-4F64-8E73-A30164327717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1.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BEEF25F4-04C8-4E0E-B9B8-BAA453F4BF54}">
      <dgm:prSet custT="1"/>
      <dgm:spPr/>
      <dgm:t>
        <a:bodyPr/>
        <a:lstStyle/>
        <a:p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2.   </a:t>
          </a: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Motivation for Booth’s Algorithm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EE3C3A87-DD03-4C07-8B5C-F8E5BD64C49C}" type="parTrans" cxnId="{CE0294BD-6FF1-4634-BAAE-1292E0E0F888}">
      <dgm:prSet/>
      <dgm:spPr/>
      <dgm:t>
        <a:bodyPr/>
        <a:lstStyle/>
        <a:p>
          <a:endParaRPr lang="en-IN"/>
        </a:p>
      </dgm:t>
    </dgm:pt>
    <dgm:pt modelId="{9CA4713D-3492-410B-8902-A94E0A190388}" type="sibTrans" cxnId="{CE0294BD-6FF1-4634-BAAE-1292E0E0F888}">
      <dgm:prSet/>
      <dgm:spPr/>
      <dgm:t>
        <a:bodyPr/>
        <a:lstStyle/>
        <a:p>
          <a:endParaRPr lang="en-IN"/>
        </a:p>
      </dgm:t>
    </dgm:pt>
    <dgm:pt modelId="{1854C184-D50D-4DB2-9655-27405CCBE581}">
      <dgm:prSet custT="1"/>
      <dgm:spPr/>
      <dgm:t>
        <a:bodyPr/>
        <a:lstStyle/>
        <a:p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3. Classroom Activity – Think–Pair–Share</a:t>
          </a:r>
        </a:p>
      </dgm:t>
    </dgm:pt>
    <dgm:pt modelId="{C6B5749D-E920-4ABA-B16C-62D8EC2BF28F}" type="parTrans" cxnId="{897357EE-CDA9-4530-BA87-3176CBD85A07}">
      <dgm:prSet/>
      <dgm:spPr/>
      <dgm:t>
        <a:bodyPr/>
        <a:lstStyle/>
        <a:p>
          <a:endParaRPr lang="en-IN"/>
        </a:p>
      </dgm:t>
    </dgm:pt>
    <dgm:pt modelId="{5BCCF3DC-8768-4163-8ADF-F5AF7C1C8F69}" type="sibTrans" cxnId="{897357EE-CDA9-4530-BA87-3176CBD85A07}">
      <dgm:prSet/>
      <dgm:spPr/>
      <dgm:t>
        <a:bodyPr/>
        <a:lstStyle/>
        <a:p>
          <a:endParaRPr lang="en-IN"/>
        </a:p>
      </dgm:t>
    </dgm:pt>
    <dgm:pt modelId="{B10FF000-EC00-45CC-91FA-FEAAA30B7590}">
      <dgm:prSet custT="1"/>
      <dgm:spPr/>
      <dgm:t>
        <a:bodyPr/>
        <a:lstStyle/>
        <a:p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4. Concept and Working of Booth’s Algorithm</a:t>
          </a:r>
        </a:p>
      </dgm:t>
    </dgm:pt>
    <dgm:pt modelId="{8448BBD7-E25C-4DCF-8CEA-23B90192BBD9}" type="parTrans" cxnId="{2AF5F5F1-C21C-46E8-992A-916B7DA1F508}">
      <dgm:prSet/>
      <dgm:spPr/>
      <dgm:t>
        <a:bodyPr/>
        <a:lstStyle/>
        <a:p>
          <a:endParaRPr lang="en-IN"/>
        </a:p>
      </dgm:t>
    </dgm:pt>
    <dgm:pt modelId="{F5858C7A-011E-446D-ABA3-7A2AE02B750F}" type="sibTrans" cxnId="{2AF5F5F1-C21C-46E8-992A-916B7DA1F508}">
      <dgm:prSet/>
      <dgm:spPr/>
      <dgm:t>
        <a:bodyPr/>
        <a:lstStyle/>
        <a:p>
          <a:endParaRPr lang="en-IN"/>
        </a:p>
      </dgm:t>
    </dgm:pt>
    <dgm:pt modelId="{A64720CD-A920-4507-AFF8-61A1C6F6E628}">
      <dgm:prSet custT="1"/>
      <dgm:spPr/>
      <dgm:t>
        <a:bodyPr/>
        <a:lstStyle/>
        <a:p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5. </a:t>
          </a: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Advantages and Summary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83B6678-3088-4038-9E4E-248DCE6859D7}" type="parTrans" cxnId="{0FD69CD3-CE6B-484C-BB65-A8B20AC324A6}">
      <dgm:prSet/>
      <dgm:spPr/>
      <dgm:t>
        <a:bodyPr/>
        <a:lstStyle/>
        <a:p>
          <a:endParaRPr lang="en-IN"/>
        </a:p>
      </dgm:t>
    </dgm:pt>
    <dgm:pt modelId="{BFD29FCF-F899-42F7-9946-E5E412DC446E}" type="sibTrans" cxnId="{0FD69CD3-CE6B-484C-BB65-A8B20AC324A6}">
      <dgm:prSet/>
      <dgm:spPr/>
      <dgm:t>
        <a:bodyPr/>
        <a:lstStyle/>
        <a:p>
          <a:endParaRPr lang="en-IN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5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5"/>
      <dgm:spPr/>
    </dgm:pt>
    <dgm:pt modelId="{608B7948-37DA-4DDD-A56D-16AA8CC3AD50}" type="pres">
      <dgm:prSet presAssocID="{C8BD7C71-8F1B-400D-96A3-6B553A93EB7F}" presName="vert1" presStyleCnt="0"/>
      <dgm:spPr/>
    </dgm:pt>
    <dgm:pt modelId="{50F692EF-5AAB-4090-8153-914175314FDB}" type="pres">
      <dgm:prSet presAssocID="{BEEF25F4-04C8-4E0E-B9B8-BAA453F4BF54}" presName="thickLine" presStyleLbl="alignNode1" presStyleIdx="1" presStyleCnt="5"/>
      <dgm:spPr/>
    </dgm:pt>
    <dgm:pt modelId="{DA1A90B8-8117-4D85-A904-D6A15E519BC9}" type="pres">
      <dgm:prSet presAssocID="{BEEF25F4-04C8-4E0E-B9B8-BAA453F4BF54}" presName="horz1" presStyleCnt="0"/>
      <dgm:spPr/>
    </dgm:pt>
    <dgm:pt modelId="{97B08C52-9B48-4DE6-9B23-CDD9DD79ACE0}" type="pres">
      <dgm:prSet presAssocID="{BEEF25F4-04C8-4E0E-B9B8-BAA453F4BF54}" presName="tx1" presStyleLbl="revTx" presStyleIdx="1" presStyleCnt="5"/>
      <dgm:spPr/>
    </dgm:pt>
    <dgm:pt modelId="{C71BE606-23DA-4892-A0A5-9BD9D79D2008}" type="pres">
      <dgm:prSet presAssocID="{BEEF25F4-04C8-4E0E-B9B8-BAA453F4BF54}" presName="vert1" presStyleCnt="0"/>
      <dgm:spPr/>
    </dgm:pt>
    <dgm:pt modelId="{25A0AAA8-53B3-442D-BC57-C30DD7E53AE7}" type="pres">
      <dgm:prSet presAssocID="{1854C184-D50D-4DB2-9655-27405CCBE581}" presName="thickLine" presStyleLbl="alignNode1" presStyleIdx="2" presStyleCnt="5"/>
      <dgm:spPr/>
    </dgm:pt>
    <dgm:pt modelId="{B38645B7-8B06-43BB-856D-60D5A93CEF6A}" type="pres">
      <dgm:prSet presAssocID="{1854C184-D50D-4DB2-9655-27405CCBE581}" presName="horz1" presStyleCnt="0"/>
      <dgm:spPr/>
    </dgm:pt>
    <dgm:pt modelId="{68C14016-6D42-4125-BF96-C3218F9856BA}" type="pres">
      <dgm:prSet presAssocID="{1854C184-D50D-4DB2-9655-27405CCBE581}" presName="tx1" presStyleLbl="revTx" presStyleIdx="2" presStyleCnt="5"/>
      <dgm:spPr/>
    </dgm:pt>
    <dgm:pt modelId="{607D42B1-A56E-4ADC-A7A5-11B4C363F68A}" type="pres">
      <dgm:prSet presAssocID="{1854C184-D50D-4DB2-9655-27405CCBE581}" presName="vert1" presStyleCnt="0"/>
      <dgm:spPr/>
    </dgm:pt>
    <dgm:pt modelId="{36D02461-848E-479E-92DC-D57561A27B9C}" type="pres">
      <dgm:prSet presAssocID="{B10FF000-EC00-45CC-91FA-FEAAA30B7590}" presName="thickLine" presStyleLbl="alignNode1" presStyleIdx="3" presStyleCnt="5"/>
      <dgm:spPr/>
    </dgm:pt>
    <dgm:pt modelId="{40C60603-C756-4EAC-BD8D-7BD52C2EA8B9}" type="pres">
      <dgm:prSet presAssocID="{B10FF000-EC00-45CC-91FA-FEAAA30B7590}" presName="horz1" presStyleCnt="0"/>
      <dgm:spPr/>
    </dgm:pt>
    <dgm:pt modelId="{173BA552-6CB9-493A-8BB6-D86DD68EA87F}" type="pres">
      <dgm:prSet presAssocID="{B10FF000-EC00-45CC-91FA-FEAAA30B7590}" presName="tx1" presStyleLbl="revTx" presStyleIdx="3" presStyleCnt="5"/>
      <dgm:spPr/>
    </dgm:pt>
    <dgm:pt modelId="{9B979453-B0AE-44B8-A89C-698E0BE76311}" type="pres">
      <dgm:prSet presAssocID="{B10FF000-EC00-45CC-91FA-FEAAA30B7590}" presName="vert1" presStyleCnt="0"/>
      <dgm:spPr/>
    </dgm:pt>
    <dgm:pt modelId="{44DB72E0-A405-42B0-B4C3-7EB4C104E833}" type="pres">
      <dgm:prSet presAssocID="{A64720CD-A920-4507-AFF8-61A1C6F6E628}" presName="thickLine" presStyleLbl="alignNode1" presStyleIdx="4" presStyleCnt="5"/>
      <dgm:spPr/>
    </dgm:pt>
    <dgm:pt modelId="{9B424E93-A2B9-437F-B5A3-69F4495F1C4B}" type="pres">
      <dgm:prSet presAssocID="{A64720CD-A920-4507-AFF8-61A1C6F6E628}" presName="horz1" presStyleCnt="0"/>
      <dgm:spPr/>
    </dgm:pt>
    <dgm:pt modelId="{7373EA63-4FBB-4F6C-92C4-2CE404EDF655}" type="pres">
      <dgm:prSet presAssocID="{A64720CD-A920-4507-AFF8-61A1C6F6E628}" presName="tx1" presStyleLbl="revTx" presStyleIdx="4" presStyleCnt="5"/>
      <dgm:spPr/>
    </dgm:pt>
    <dgm:pt modelId="{3B31FA1D-ACC6-4D61-82A8-9954CD05B8AC}" type="pres">
      <dgm:prSet presAssocID="{A64720CD-A920-4507-AFF8-61A1C6F6E628}" presName="vert1" presStyleCnt="0"/>
      <dgm:spPr/>
    </dgm:pt>
  </dgm:ptLst>
  <dgm:cxnLst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2EF0CCA0-387E-49D8-A9FA-4A8940EB5D45}" type="presOf" srcId="{A64720CD-A920-4507-AFF8-61A1C6F6E628}" destId="{7373EA63-4FBB-4F6C-92C4-2CE404EDF655}" srcOrd="0" destOrd="0" presId="urn:microsoft.com/office/officeart/2008/layout/LinedList"/>
    <dgm:cxn modelId="{CE0294BD-6FF1-4634-BAAE-1292E0E0F888}" srcId="{B64DB52A-CA4F-4852-B41E-6A1F43CC58F9}" destId="{BEEF25F4-04C8-4E0E-B9B8-BAA453F4BF54}" srcOrd="1" destOrd="0" parTransId="{EE3C3A87-DD03-4C07-8B5C-F8E5BD64C49C}" sibTransId="{9CA4713D-3492-410B-8902-A94E0A190388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4E9605C3-0106-48C7-861D-43CCE9CF3FFA}" type="presOf" srcId="{B10FF000-EC00-45CC-91FA-FEAAA30B7590}" destId="{173BA552-6CB9-493A-8BB6-D86DD68EA87F}" srcOrd="0" destOrd="0" presId="urn:microsoft.com/office/officeart/2008/layout/LinedList"/>
    <dgm:cxn modelId="{0FD69CD3-CE6B-484C-BB65-A8B20AC324A6}" srcId="{B64DB52A-CA4F-4852-B41E-6A1F43CC58F9}" destId="{A64720CD-A920-4507-AFF8-61A1C6F6E628}" srcOrd="4" destOrd="0" parTransId="{983B6678-3088-4038-9E4E-248DCE6859D7}" sibTransId="{BFD29FCF-F899-42F7-9946-E5E412DC446E}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897357EE-CDA9-4530-BA87-3176CBD85A07}" srcId="{B64DB52A-CA4F-4852-B41E-6A1F43CC58F9}" destId="{1854C184-D50D-4DB2-9655-27405CCBE581}" srcOrd="2" destOrd="0" parTransId="{C6B5749D-E920-4ABA-B16C-62D8EC2BF28F}" sibTransId="{5BCCF3DC-8768-4163-8ADF-F5AF7C1C8F69}"/>
    <dgm:cxn modelId="{2AF5F5F1-C21C-46E8-992A-916B7DA1F508}" srcId="{B64DB52A-CA4F-4852-B41E-6A1F43CC58F9}" destId="{B10FF000-EC00-45CC-91FA-FEAAA30B7590}" srcOrd="3" destOrd="0" parTransId="{8448BBD7-E25C-4DCF-8CEA-23B90192BBD9}" sibTransId="{F5858C7A-011E-446D-ABA3-7A2AE02B750F}"/>
    <dgm:cxn modelId="{0B5E1FF5-6079-4002-B47A-0C0B930A96A1}" type="presOf" srcId="{1854C184-D50D-4DB2-9655-27405CCBE581}" destId="{68C14016-6D42-4125-BF96-C3218F9856BA}" srcOrd="0" destOrd="0" presId="urn:microsoft.com/office/officeart/2008/layout/LinedList"/>
    <dgm:cxn modelId="{E24B40F8-BED6-4D3C-837F-0684677586E7}" type="presOf" srcId="{BEEF25F4-04C8-4E0E-B9B8-BAA453F4BF54}" destId="{97B08C52-9B48-4DE6-9B23-CDD9DD79ACE0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F5CE604D-3242-41B1-B518-6854E801A49D}" type="presParOf" srcId="{573103A9-89AC-4873-8CB5-0F4B7370B2E1}" destId="{50F692EF-5AAB-4090-8153-914175314FDB}" srcOrd="2" destOrd="0" presId="urn:microsoft.com/office/officeart/2008/layout/LinedList"/>
    <dgm:cxn modelId="{5643A163-227B-4FBE-92D5-145A7D40FD02}" type="presParOf" srcId="{573103A9-89AC-4873-8CB5-0F4B7370B2E1}" destId="{DA1A90B8-8117-4D85-A904-D6A15E519BC9}" srcOrd="3" destOrd="0" presId="urn:microsoft.com/office/officeart/2008/layout/LinedList"/>
    <dgm:cxn modelId="{64368173-0B6B-4CC8-B0EA-1FA67C176BB5}" type="presParOf" srcId="{DA1A90B8-8117-4D85-A904-D6A15E519BC9}" destId="{97B08C52-9B48-4DE6-9B23-CDD9DD79ACE0}" srcOrd="0" destOrd="0" presId="urn:microsoft.com/office/officeart/2008/layout/LinedList"/>
    <dgm:cxn modelId="{D2E6857E-4A58-4C24-B63A-70DAF24E5AC9}" type="presParOf" srcId="{DA1A90B8-8117-4D85-A904-D6A15E519BC9}" destId="{C71BE606-23DA-4892-A0A5-9BD9D79D2008}" srcOrd="1" destOrd="0" presId="urn:microsoft.com/office/officeart/2008/layout/LinedList"/>
    <dgm:cxn modelId="{3D03E129-76C6-4414-9E5A-054E08FF6CB5}" type="presParOf" srcId="{573103A9-89AC-4873-8CB5-0F4B7370B2E1}" destId="{25A0AAA8-53B3-442D-BC57-C30DD7E53AE7}" srcOrd="4" destOrd="0" presId="urn:microsoft.com/office/officeart/2008/layout/LinedList"/>
    <dgm:cxn modelId="{3DAF1740-0D8C-4A4F-9DE7-CE3A9CB4579E}" type="presParOf" srcId="{573103A9-89AC-4873-8CB5-0F4B7370B2E1}" destId="{B38645B7-8B06-43BB-856D-60D5A93CEF6A}" srcOrd="5" destOrd="0" presId="urn:microsoft.com/office/officeart/2008/layout/LinedList"/>
    <dgm:cxn modelId="{FB3E0A6B-C17F-4EDB-B152-9767434A1ABC}" type="presParOf" srcId="{B38645B7-8B06-43BB-856D-60D5A93CEF6A}" destId="{68C14016-6D42-4125-BF96-C3218F9856BA}" srcOrd="0" destOrd="0" presId="urn:microsoft.com/office/officeart/2008/layout/LinedList"/>
    <dgm:cxn modelId="{83CE425F-813C-4B17-8CF5-D067EDD3A50F}" type="presParOf" srcId="{B38645B7-8B06-43BB-856D-60D5A93CEF6A}" destId="{607D42B1-A56E-4ADC-A7A5-11B4C363F68A}" srcOrd="1" destOrd="0" presId="urn:microsoft.com/office/officeart/2008/layout/LinedList"/>
    <dgm:cxn modelId="{995C0A4B-B45E-409F-852C-AD55E03A3E4D}" type="presParOf" srcId="{573103A9-89AC-4873-8CB5-0F4B7370B2E1}" destId="{36D02461-848E-479E-92DC-D57561A27B9C}" srcOrd="6" destOrd="0" presId="urn:microsoft.com/office/officeart/2008/layout/LinedList"/>
    <dgm:cxn modelId="{0A174D07-BE75-4928-9ADD-FEBAECBE559A}" type="presParOf" srcId="{573103A9-89AC-4873-8CB5-0F4B7370B2E1}" destId="{40C60603-C756-4EAC-BD8D-7BD52C2EA8B9}" srcOrd="7" destOrd="0" presId="urn:microsoft.com/office/officeart/2008/layout/LinedList"/>
    <dgm:cxn modelId="{B33D9732-EB1B-49A6-BC5C-1D8C79CAF365}" type="presParOf" srcId="{40C60603-C756-4EAC-BD8D-7BD52C2EA8B9}" destId="{173BA552-6CB9-493A-8BB6-D86DD68EA87F}" srcOrd="0" destOrd="0" presId="urn:microsoft.com/office/officeart/2008/layout/LinedList"/>
    <dgm:cxn modelId="{676DE43A-5F55-4F6A-86A9-F26C7B683F78}" type="presParOf" srcId="{40C60603-C756-4EAC-BD8D-7BD52C2EA8B9}" destId="{9B979453-B0AE-44B8-A89C-698E0BE76311}" srcOrd="1" destOrd="0" presId="urn:microsoft.com/office/officeart/2008/layout/LinedList"/>
    <dgm:cxn modelId="{06E32280-8BA7-4F9D-A364-850354E1A8CC}" type="presParOf" srcId="{573103A9-89AC-4873-8CB5-0F4B7370B2E1}" destId="{44DB72E0-A405-42B0-B4C3-7EB4C104E833}" srcOrd="8" destOrd="0" presId="urn:microsoft.com/office/officeart/2008/layout/LinedList"/>
    <dgm:cxn modelId="{4EDAE7AD-9B17-455C-A4D7-E9F6477CDE87}" type="presParOf" srcId="{573103A9-89AC-4873-8CB5-0F4B7370B2E1}" destId="{9B424E93-A2B9-437F-B5A3-69F4495F1C4B}" srcOrd="9" destOrd="0" presId="urn:microsoft.com/office/officeart/2008/layout/LinedList"/>
    <dgm:cxn modelId="{7BD8A469-6A05-4951-AAEA-C350145EEAC3}" type="presParOf" srcId="{9B424E93-A2B9-437F-B5A3-69F4495F1C4B}" destId="{7373EA63-4FBB-4F6C-92C4-2CE404EDF655}" srcOrd="0" destOrd="0" presId="urn:microsoft.com/office/officeart/2008/layout/LinedList"/>
    <dgm:cxn modelId="{16A7B73F-8CE2-4219-B6E4-5C9B66801D80}" type="presParOf" srcId="{9B424E93-A2B9-437F-B5A3-69F4495F1C4B}" destId="{3B31FA1D-ACC6-4D61-82A8-9954CD05B8A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98B8FA-EA59-4F64-8E73-A30164327717}">
      <dsp:nvSpPr>
        <dsp:cNvPr id="0" name=""/>
        <dsp:cNvSpPr/>
      </dsp:nvSpPr>
      <dsp:spPr>
        <a:xfrm>
          <a:off x="0" y="922351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just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Explain the motivation, working principle, and operational rules of Booth’s Algorithm for signed binary multiplication.</a:t>
          </a:r>
        </a:p>
      </dsp:txBody>
      <dsp:txXfrm>
        <a:off x="54029" y="976380"/>
        <a:ext cx="10819771" cy="173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675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675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1.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675"/>
        <a:ext cx="6900512" cy="1106957"/>
      </dsp:txXfrm>
    </dsp:sp>
    <dsp:sp modelId="{50F692EF-5AAB-4090-8153-914175314FDB}">
      <dsp:nvSpPr>
        <dsp:cNvPr id="0" name=""/>
        <dsp:cNvSpPr/>
      </dsp:nvSpPr>
      <dsp:spPr>
        <a:xfrm>
          <a:off x="0" y="1107633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08C52-9B48-4DE6-9B23-CDD9DD79ACE0}">
      <dsp:nvSpPr>
        <dsp:cNvPr id="0" name=""/>
        <dsp:cNvSpPr/>
      </dsp:nvSpPr>
      <dsp:spPr>
        <a:xfrm>
          <a:off x="0" y="1107633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2.   </a:t>
          </a: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Motivation for Booth’s Algorithm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107633"/>
        <a:ext cx="6900512" cy="1106957"/>
      </dsp:txXfrm>
    </dsp:sp>
    <dsp:sp modelId="{25A0AAA8-53B3-442D-BC57-C30DD7E53AE7}">
      <dsp:nvSpPr>
        <dsp:cNvPr id="0" name=""/>
        <dsp:cNvSpPr/>
      </dsp:nvSpPr>
      <dsp:spPr>
        <a:xfrm>
          <a:off x="0" y="221459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C14016-6D42-4125-BF96-C3218F9856BA}">
      <dsp:nvSpPr>
        <dsp:cNvPr id="0" name=""/>
        <dsp:cNvSpPr/>
      </dsp:nvSpPr>
      <dsp:spPr>
        <a:xfrm>
          <a:off x="0" y="2214591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3. Classroom Activity – Think–Pair–Share</a:t>
          </a:r>
        </a:p>
      </dsp:txBody>
      <dsp:txXfrm>
        <a:off x="0" y="2214591"/>
        <a:ext cx="6900512" cy="1106957"/>
      </dsp:txXfrm>
    </dsp:sp>
    <dsp:sp modelId="{36D02461-848E-479E-92DC-D57561A27B9C}">
      <dsp:nvSpPr>
        <dsp:cNvPr id="0" name=""/>
        <dsp:cNvSpPr/>
      </dsp:nvSpPr>
      <dsp:spPr>
        <a:xfrm>
          <a:off x="0" y="3321549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3BA552-6CB9-493A-8BB6-D86DD68EA87F}">
      <dsp:nvSpPr>
        <dsp:cNvPr id="0" name=""/>
        <dsp:cNvSpPr/>
      </dsp:nvSpPr>
      <dsp:spPr>
        <a:xfrm>
          <a:off x="0" y="3321549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4. Concept and Working of Booth’s Algorithm</a:t>
          </a:r>
        </a:p>
      </dsp:txBody>
      <dsp:txXfrm>
        <a:off x="0" y="3321549"/>
        <a:ext cx="6900512" cy="1106957"/>
      </dsp:txXfrm>
    </dsp:sp>
    <dsp:sp modelId="{44DB72E0-A405-42B0-B4C3-7EB4C104E833}">
      <dsp:nvSpPr>
        <dsp:cNvPr id="0" name=""/>
        <dsp:cNvSpPr/>
      </dsp:nvSpPr>
      <dsp:spPr>
        <a:xfrm>
          <a:off x="0" y="4428507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3EA63-4FBB-4F6C-92C4-2CE404EDF655}">
      <dsp:nvSpPr>
        <dsp:cNvPr id="0" name=""/>
        <dsp:cNvSpPr/>
      </dsp:nvSpPr>
      <dsp:spPr>
        <a:xfrm>
          <a:off x="0" y="4428507"/>
          <a:ext cx="6900512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5. </a:t>
          </a: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Advantages and Summary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428507"/>
        <a:ext cx="6900512" cy="110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18-08-2025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18-08-2025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18-08-2025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18-08-2025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18-08-2025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3600" b="1" dirty="0">
                <a:latin typeface="Georgia" panose="02040502050405020303" pitchFamily="18" charset="0"/>
                <a:cs typeface="Arial" panose="020B0604020202020204" pitchFamily="34" charset="0"/>
              </a:rPr>
              <a:t>Booth’s Algorithm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GB" sz="3600" dirty="0"/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22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Computer Organization and Architecture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R1UC305T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Ms. Trapti Shrivastava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022A73-BAA0-1046-5E0E-32542065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8F3E6-5DEB-4056-E231-C39FD762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398"/>
            <a:ext cx="10515600" cy="1325563"/>
          </a:xfrm>
        </p:spPr>
        <p:txBody>
          <a:bodyPr/>
          <a:lstStyle/>
          <a:p>
            <a:r>
              <a:rPr lang="en-IN" dirty="0"/>
              <a:t>Advantages of Booth’s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AA518-0F7E-5BBE-069E-58909DAA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3A894-4C14-0015-E324-CE70EB079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D4C3A-116B-5223-A6F0-CC696631DB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EA49324B-3FA9-5DD5-EDB9-C58E5227F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96A176EE-2C70-9F67-D4F0-5BDE8C4FEC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signed numbers in 2’s complement directly.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Eliminates unnecessary additions for long runs of 1’s or 0’s.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gained by replacing runs of 1’s with fewer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Overflow avoided</a:t>
            </a:r>
          </a:p>
        </p:txBody>
      </p:sp>
    </p:spTree>
    <p:extLst>
      <p:ext uri="{BB962C8B-B14F-4D97-AF65-F5344CB8AC3E}">
        <p14:creationId xmlns:p14="http://schemas.microsoft.com/office/powerpoint/2010/main" val="71622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464D-19D5-5122-78FA-4AEDED08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4" y="472758"/>
            <a:ext cx="10515600" cy="1325563"/>
          </a:xfrm>
        </p:spPr>
        <p:txBody>
          <a:bodyPr/>
          <a:lstStyle/>
          <a:p>
            <a:r>
              <a:rPr lang="en-IN" dirty="0"/>
              <a:t>Summary &amp; Next Lecture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D8D24D-9DBB-9AEA-ADCA-A7F595DA6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84376-7C1E-13C8-A242-CC7CA9046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9031C4-5E9A-B0AF-F6FB-128A27838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A06F274-AE58-EB26-E8C4-3B9135675F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5D087742-9EAF-6EAF-A436-9A731EC005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3438" y="2003425"/>
            <a:ext cx="10515600" cy="471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Booth’s Algorithm = efficient signed multiplication method.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tricks: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Strings of 0’s → just shifts.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Strings of 1’s → represented as 2^(k+1) – 2^m.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add/subtract rules with bit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 Lecture: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Hardware setup, detailed flowchart, negative multipliers.</a:t>
            </a:r>
          </a:p>
        </p:txBody>
      </p:sp>
    </p:spTree>
    <p:extLst>
      <p:ext uri="{BB962C8B-B14F-4D97-AF65-F5344CB8AC3E}">
        <p14:creationId xmlns:p14="http://schemas.microsoft.com/office/powerpoint/2010/main" val="1171292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40A47C-E275-8055-F3D9-D231119BA6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2200" y="4392420"/>
            <a:ext cx="2025218" cy="1940329"/>
          </a:xfrm>
          <a:prstGeom prst="rect">
            <a:avLst/>
          </a:prstGeom>
        </p:spPr>
      </p:pic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F92C5-0899-2F2E-2769-69F556333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5179-4A09-1012-475B-8BC63D66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 algn="ctr">
              <a:buNone/>
            </a:pPr>
            <a:r>
              <a:rPr lang="en-GB" sz="3600" b="1" dirty="0"/>
              <a:t>Thanks</a:t>
            </a:r>
            <a:endParaRPr lang="en-IN" sz="36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44446-6018-BBA0-BC69-C5E1262B7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err="1"/>
              <a:t>Galgotias</a:t>
            </a:r>
            <a:r>
              <a:rPr lang="en-IN" dirty="0"/>
              <a:t>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3847B-9312-D8C7-95D4-0CA22145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2D0EA-58B2-3BC4-2EE3-25E2EB644A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A7E86A0-81C0-CF27-6B2B-AE278E21C0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1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Outcome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770242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11189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1322-4426-90D7-CC48-2DDA353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126"/>
            <a:ext cx="10515600" cy="1325563"/>
          </a:xfrm>
        </p:spPr>
        <p:txBody>
          <a:bodyPr/>
          <a:lstStyle/>
          <a:p>
            <a:r>
              <a:rPr lang="en-IN" dirty="0"/>
              <a:t>Recap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A319-DFA9-0EF8-EDAD-9E52AE6AAA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1398D-1F5C-0846-E145-E9D70B7B3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662648-2284-252E-907F-BE7BA660B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86B334-E541-B569-495A-738E0A909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F92382B-8954-286B-DEA0-2FFE8622C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319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04F9-5E0C-05DE-2544-7558EC784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3A9E-4635-9F72-77CA-F9B38009C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8126"/>
            <a:ext cx="10515600" cy="1325563"/>
          </a:xfrm>
        </p:spPr>
        <p:txBody>
          <a:bodyPr/>
          <a:lstStyle/>
          <a:p>
            <a:r>
              <a:rPr lang="en-IN" dirty="0"/>
              <a:t>Open-ended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96FA-3DC3-0CED-3383-E6B1BC188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dirty="0"/>
              <a:t>When computers multiply two signed binary numbers, what challenges do you think arise compared to multiplying two positive numbers and how might an algorithm overcome them?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9ADBE4-F3AF-AB44-4646-9E8C6A376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5B08F9-AAA5-606F-E95D-5C888DAB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9A9E06-C8CC-C67D-63AC-3CB703F2C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3180B81-8DE2-7B00-44D9-46B3E60389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73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D1E6E-F969-FB50-0D6C-6E9C7E60F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009651"/>
          </a:xfrm>
        </p:spPr>
        <p:txBody>
          <a:bodyPr/>
          <a:lstStyle/>
          <a:p>
            <a:pPr lvl="0"/>
            <a:r>
              <a:rPr lang="en-US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 </a:t>
            </a:r>
            <a:r>
              <a:rPr lang="en-IN" dirty="0">
                <a:solidFill>
                  <a:prstClr val="black">
                    <a:hueOff val="0"/>
                    <a:satOff val="0"/>
                    <a:lumOff val="0"/>
                    <a:alphaOff val="0"/>
                  </a:prstClr>
                </a:solidFill>
                <a:latin typeface="Aptos" panose="02110004020202020204"/>
              </a:rPr>
              <a:t>Motivation for Booth’s Algorithm</a:t>
            </a:r>
            <a:endParaRPr lang="en-US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CAF7D0-ECB0-CA6A-E27C-41972D6B9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6685D-7C86-70EB-E426-5162DE52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5D113C-89A2-7BBD-C77F-6D5ED6BC12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62F7397-E9AC-63B4-6C10-0C5888653D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9D3ECD7-38D0-C577-453A-D1A99E21E0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25625"/>
            <a:ext cx="922887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Booth’s algorithm multiplies binary integers in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signed 2’s complement representation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idea: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Strings of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 → only shifting, no addition needed.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Strings of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 (from bit weight 2^k to 2^m) can be expressed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2^(k+1) – 2^m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001110 (decimal +14)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 of 1’s from 2³ to 2¹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Represented as: 2^(3+1) – 2^1 = 16 – 2 = 14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Multiplication M × 14 becomes: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 × 2⁴ – M × 2¹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417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D7284-B3C4-D366-1A7B-E58569059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Classroom Activity: Think–Pair–Share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75B2B1-DA75-0037-FDF0-F0FCE6E98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3E1F-D190-1B28-98C8-760CA5C6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DBA804-D180-809F-D3B9-7740906A1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80A285E-5902-6A26-5038-CF934B96A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9BEFB05-7665-ED55-2B34-E5E34909FB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08796"/>
            <a:ext cx="9498113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Multipliers: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001110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111100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000111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Spot patterns of 1’s and 0’s.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multipliers are costly in naive multiplication? How could patterns help reduce steps?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8012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C3815-2660-E43F-9CA0-E0B24B258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31F4-6DB7-E8C4-AE70-F05E63ADC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IN" dirty="0"/>
              <a:t>Concept of Booth’s Algorithm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64AD4-4C1D-C3EF-109C-6E0660285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99276B-D182-25F7-6A78-06C1B1F2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83F50-E20C-A852-6087-38F4D3FA6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99E115DD-B6C4-2107-E9A6-E5051E29E5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87995FFB-85B7-6E94-4855-BE1D82A0D4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463" y="1684949"/>
            <a:ext cx="341580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B5DC492-2FE2-31A0-7638-348921A2EF69}"/>
              </a:ext>
            </a:extLst>
          </p:cNvPr>
          <p:cNvSpPr txBox="1"/>
          <p:nvPr/>
        </p:nvSpPr>
        <p:spPr>
          <a:xfrm>
            <a:off x="4554263" y="2397931"/>
            <a:ext cx="60983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multiplicand is  subtracted from the partial product upon encountering the first least significant 1 in a string of 1's in the multiplier. 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multiplicand is added to the partial product upon encountering the first 0 (provided that there was a previous 1) in a string of 0's in the multiplier. 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 partial product does not change when the multiplier bit is identical to the previous multiplier bit. </a:t>
            </a:r>
          </a:p>
        </p:txBody>
      </p:sp>
    </p:spTree>
    <p:extLst>
      <p:ext uri="{BB962C8B-B14F-4D97-AF65-F5344CB8AC3E}">
        <p14:creationId xmlns:p14="http://schemas.microsoft.com/office/powerpoint/2010/main" val="1341806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2024B-2EF2-2C63-B7E9-4F628F7E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8398"/>
            <a:ext cx="10515600" cy="1325563"/>
          </a:xfrm>
        </p:spPr>
        <p:txBody>
          <a:bodyPr/>
          <a:lstStyle/>
          <a:p>
            <a:r>
              <a:rPr lang="en-IN" dirty="0"/>
              <a:t>Rules of Booth’s Algorithm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D42E7B2-57DA-DD15-1514-72106488FE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3004319"/>
              </p:ext>
            </p:extLst>
          </p:nvPr>
        </p:nvGraphicFramePr>
        <p:xfrm>
          <a:off x="1117698" y="2863055"/>
          <a:ext cx="10515600" cy="14630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312067394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2514930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Condition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581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Encounter first </a:t>
                      </a:r>
                      <a:r>
                        <a:rPr lang="en-US" b="1"/>
                        <a:t>1</a:t>
                      </a:r>
                      <a:r>
                        <a:rPr lang="en-US"/>
                        <a:t> in a string of 1’s (10)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Subtract multiplicand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1790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Encounter first </a:t>
                      </a:r>
                      <a:r>
                        <a:rPr lang="en-US" b="1"/>
                        <a:t>0</a:t>
                      </a:r>
                      <a:r>
                        <a:rPr lang="en-US"/>
                        <a:t> after a 1 (01)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Add multiplicand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4609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Multiplier bit = previous bit (00 or 11)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No 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3458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3A8FB-3E60-792C-E316-2442A4CE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E1DF0A-87F1-85D3-6064-7AFE5460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67FE8-138A-4ABE-D00D-1F74F6165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D7BA5D79-A401-B933-C924-915DFBE2AF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57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2503</TotalTime>
  <Words>537</Words>
  <Application>Microsoft Office PowerPoint</Application>
  <PresentationFormat>Widescreen</PresentationFormat>
  <Paragraphs>87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Georgia</vt:lpstr>
      <vt:lpstr>Office Theme</vt:lpstr>
      <vt:lpstr>     Booth’s Algorithm    Session No.: 22 Course Name: Computer Organization and Architecture Course Code: R1UC305T Instructor Name: Ms. Trapti Shrivastava Duration: 50 Min. Date of Conduction of Class:  </vt:lpstr>
      <vt:lpstr>Learning Outcome</vt:lpstr>
      <vt:lpstr>Session Outline</vt:lpstr>
      <vt:lpstr>Recap</vt:lpstr>
      <vt:lpstr>Open-ended Question</vt:lpstr>
      <vt:lpstr> Motivation for Booth’s Algorithm</vt:lpstr>
      <vt:lpstr>Classroom Activity: Think–Pair–Share</vt:lpstr>
      <vt:lpstr>Concept of Booth’s Algorithm</vt:lpstr>
      <vt:lpstr>Rules of Booth’s Algorithm</vt:lpstr>
      <vt:lpstr>Advantages of Booth’s Algorithm</vt:lpstr>
      <vt:lpstr>Summary &amp; Next Lecture</vt:lpstr>
      <vt:lpstr>Review and Reflection from students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trapti shrivastava</cp:lastModifiedBy>
  <cp:revision>44</cp:revision>
  <dcterms:created xsi:type="dcterms:W3CDTF">2024-08-22T06:33:55Z</dcterms:created>
  <dcterms:modified xsi:type="dcterms:W3CDTF">2025-08-18T07:54:47Z</dcterms:modified>
</cp:coreProperties>
</file>