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1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1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40A1-3422-4871-A164-74064E07127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521E-D550-4E17-91A6-4F6B4568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Division algorithm for </a:t>
            </a:r>
            <a:br>
              <a:rPr lang="en-US" sz="4400" b="1" dirty="0"/>
            </a:br>
            <a:r>
              <a:rPr lang="en-US" sz="4400" b="1" dirty="0"/>
              <a:t>Signed Magnitude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6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748A8E-2737-26E8-8B8D-484581CA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7099F-B67E-48DA-D28B-F2205BC5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86884" cy="57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326C3-5BFB-FF98-C986-0E79BE95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4D8B9-5600-FB51-3531-B8E8E0AD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7" y="279478"/>
            <a:ext cx="10685206" cy="61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4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398894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90C9A-95ED-89A6-4BBE-4C7B4E13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A6AC8-B5C0-8EFC-CAB3-B4257F78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94" y="305693"/>
            <a:ext cx="10626212" cy="61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4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2EBA5F-8F4A-BCCB-E6B6-5025FFCD2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4E2D4-7EFF-86C3-26B5-C616B5DCB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0" y="365125"/>
            <a:ext cx="1113523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120548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3" y="365125"/>
            <a:ext cx="10625137" cy="5811838"/>
          </a:xfrm>
        </p:spPr>
      </p:pic>
    </p:spTree>
    <p:extLst>
      <p:ext uri="{BB962C8B-B14F-4D97-AF65-F5344CB8AC3E}">
        <p14:creationId xmlns:p14="http://schemas.microsoft.com/office/powerpoint/2010/main" val="166888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65125"/>
            <a:ext cx="10639425" cy="5811838"/>
          </a:xfrm>
        </p:spPr>
      </p:pic>
    </p:spTree>
    <p:extLst>
      <p:ext uri="{BB962C8B-B14F-4D97-AF65-F5344CB8AC3E}">
        <p14:creationId xmlns:p14="http://schemas.microsoft.com/office/powerpoint/2010/main" val="161240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Division algorithm for  Signed Magnitude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 Algorithm for  Signed Magnitude Data</dc:title>
  <dc:creator>Delln</dc:creator>
  <cp:lastModifiedBy>sandeepmishra85@outlook.com</cp:lastModifiedBy>
  <cp:revision>9</cp:revision>
  <dcterms:created xsi:type="dcterms:W3CDTF">2023-11-01T05:00:18Z</dcterms:created>
  <dcterms:modified xsi:type="dcterms:W3CDTF">2025-08-18T11:27:12Z</dcterms:modified>
</cp:coreProperties>
</file>