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0" r:id="rId2"/>
    <p:sldId id="257" r:id="rId3"/>
    <p:sldId id="258" r:id="rId4"/>
    <p:sldId id="271" r:id="rId5"/>
    <p:sldId id="259" r:id="rId6"/>
    <p:sldId id="260" r:id="rId7"/>
    <p:sldId id="272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64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ED251F-A7A3-4D25-B004-4241BE03EDC3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FBD6BAB-0140-48B9-9073-E08FDCB01885}">
      <dgm:prSet/>
      <dgm:spPr/>
      <dgm:t>
        <a:bodyPr/>
        <a:lstStyle/>
        <a:p>
          <a:r>
            <a:rPr lang="en-IN" dirty="0"/>
            <a:t>Learning Outcome :</a:t>
          </a:r>
          <a:endParaRPr lang="en-US" dirty="0"/>
        </a:p>
      </dgm:t>
    </dgm:pt>
    <dgm:pt modelId="{A7069F57-F0E9-4BC0-BE1B-B8F059C9E5B6}" type="parTrans" cxnId="{32A129EE-3813-43B6-AF53-E9A6D3182FA2}">
      <dgm:prSet/>
      <dgm:spPr/>
      <dgm:t>
        <a:bodyPr/>
        <a:lstStyle/>
        <a:p>
          <a:endParaRPr lang="en-US"/>
        </a:p>
      </dgm:t>
    </dgm:pt>
    <dgm:pt modelId="{0715BA3E-6351-4C71-A2A0-855403651045}" type="sibTrans" cxnId="{32A129EE-3813-43B6-AF53-E9A6D3182FA2}">
      <dgm:prSet/>
      <dgm:spPr/>
      <dgm:t>
        <a:bodyPr/>
        <a:lstStyle/>
        <a:p>
          <a:endParaRPr lang="en-US"/>
        </a:p>
      </dgm:t>
    </dgm:pt>
    <dgm:pt modelId="{A3B4F848-7886-4B10-8E34-39E0B844A474}">
      <dgm:prSet/>
      <dgm:spPr/>
      <dgm:t>
        <a:bodyPr/>
        <a:lstStyle/>
        <a:p>
          <a:r>
            <a:rPr lang="en-US" dirty="0"/>
            <a:t>Explain fetch, decode, execute, memory access in instruction Cycle .</a:t>
          </a:r>
          <a:br>
            <a:rPr lang="en-IN" b="1" dirty="0">
              <a:latin typeface="Georgia" panose="02040502050405020303" pitchFamily="18" charset="0"/>
              <a:cs typeface="Arial" panose="020B0604020202020204" pitchFamily="34" charset="0"/>
            </a:rPr>
          </a:br>
          <a:endParaRPr lang="en-US" dirty="0"/>
        </a:p>
      </dgm:t>
    </dgm:pt>
    <dgm:pt modelId="{421929F8-4756-4702-AAD7-7A5185D82904}" type="parTrans" cxnId="{10F4C3C1-D8D4-465A-A58C-B8F418AC919B}">
      <dgm:prSet/>
      <dgm:spPr/>
      <dgm:t>
        <a:bodyPr/>
        <a:lstStyle/>
        <a:p>
          <a:endParaRPr lang="en-US"/>
        </a:p>
      </dgm:t>
    </dgm:pt>
    <dgm:pt modelId="{3DE2F17F-758E-4FA7-AB6B-444F38F1FFC4}" type="sibTrans" cxnId="{10F4C3C1-D8D4-465A-A58C-B8F418AC919B}">
      <dgm:prSet/>
      <dgm:spPr/>
      <dgm:t>
        <a:bodyPr/>
        <a:lstStyle/>
        <a:p>
          <a:endParaRPr lang="en-US"/>
        </a:p>
      </dgm:t>
    </dgm:pt>
    <dgm:pt modelId="{E218E0F1-97EC-4D60-8F4A-A6E21D910199}" type="pres">
      <dgm:prSet presAssocID="{B7ED251F-A7A3-4D25-B004-4241BE03EDC3}" presName="outerComposite" presStyleCnt="0">
        <dgm:presLayoutVars>
          <dgm:chMax val="5"/>
          <dgm:dir/>
          <dgm:resizeHandles val="exact"/>
        </dgm:presLayoutVars>
      </dgm:prSet>
      <dgm:spPr/>
    </dgm:pt>
    <dgm:pt modelId="{353F2BDB-A1CE-4ECD-BC0F-35AD5A327550}" type="pres">
      <dgm:prSet presAssocID="{B7ED251F-A7A3-4D25-B004-4241BE03EDC3}" presName="dummyMaxCanvas" presStyleCnt="0">
        <dgm:presLayoutVars/>
      </dgm:prSet>
      <dgm:spPr/>
    </dgm:pt>
    <dgm:pt modelId="{50B3B115-9ED4-4424-B000-6C66B8D607D6}" type="pres">
      <dgm:prSet presAssocID="{B7ED251F-A7A3-4D25-B004-4241BE03EDC3}" presName="TwoNodes_1" presStyleLbl="node1" presStyleIdx="0" presStyleCnt="2">
        <dgm:presLayoutVars>
          <dgm:bulletEnabled val="1"/>
        </dgm:presLayoutVars>
      </dgm:prSet>
      <dgm:spPr/>
    </dgm:pt>
    <dgm:pt modelId="{66D5292E-E31B-47C3-B7F6-6E92D8DBC596}" type="pres">
      <dgm:prSet presAssocID="{B7ED251F-A7A3-4D25-B004-4241BE03EDC3}" presName="TwoNodes_2" presStyleLbl="node1" presStyleIdx="1" presStyleCnt="2">
        <dgm:presLayoutVars>
          <dgm:bulletEnabled val="1"/>
        </dgm:presLayoutVars>
      </dgm:prSet>
      <dgm:spPr/>
    </dgm:pt>
    <dgm:pt modelId="{C65C44E2-047F-4F51-A8DC-FF51C925FC7F}" type="pres">
      <dgm:prSet presAssocID="{B7ED251F-A7A3-4D25-B004-4241BE03EDC3}" presName="TwoConn_1-2" presStyleLbl="fgAccFollowNode1" presStyleIdx="0" presStyleCnt="1">
        <dgm:presLayoutVars>
          <dgm:bulletEnabled val="1"/>
        </dgm:presLayoutVars>
      </dgm:prSet>
      <dgm:spPr/>
    </dgm:pt>
    <dgm:pt modelId="{A4FE43DF-38F9-4E9D-BFAC-B056439DD239}" type="pres">
      <dgm:prSet presAssocID="{B7ED251F-A7A3-4D25-B004-4241BE03EDC3}" presName="TwoNodes_1_text" presStyleLbl="node1" presStyleIdx="1" presStyleCnt="2">
        <dgm:presLayoutVars>
          <dgm:bulletEnabled val="1"/>
        </dgm:presLayoutVars>
      </dgm:prSet>
      <dgm:spPr/>
    </dgm:pt>
    <dgm:pt modelId="{D6550B05-CA9B-414C-B02C-0996B53629B5}" type="pres">
      <dgm:prSet presAssocID="{B7ED251F-A7A3-4D25-B004-4241BE03EDC3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08A81826-7273-44A3-AF99-B781181E27AF}" type="presOf" srcId="{B7ED251F-A7A3-4D25-B004-4241BE03EDC3}" destId="{E218E0F1-97EC-4D60-8F4A-A6E21D910199}" srcOrd="0" destOrd="0" presId="urn:microsoft.com/office/officeart/2005/8/layout/vProcess5"/>
    <dgm:cxn modelId="{B7C90E5D-C08D-4C7A-BC09-978891E6C996}" type="presOf" srcId="{0715BA3E-6351-4C71-A2A0-855403651045}" destId="{C65C44E2-047F-4F51-A8DC-FF51C925FC7F}" srcOrd="0" destOrd="0" presId="urn:microsoft.com/office/officeart/2005/8/layout/vProcess5"/>
    <dgm:cxn modelId="{F8377941-5A76-4607-BD83-62C7797B0244}" type="presOf" srcId="{DFBD6BAB-0140-48B9-9073-E08FDCB01885}" destId="{A4FE43DF-38F9-4E9D-BFAC-B056439DD239}" srcOrd="1" destOrd="0" presId="urn:microsoft.com/office/officeart/2005/8/layout/vProcess5"/>
    <dgm:cxn modelId="{D8FD6265-6EFF-41EA-A3FD-157498354C48}" type="presOf" srcId="{A3B4F848-7886-4B10-8E34-39E0B844A474}" destId="{66D5292E-E31B-47C3-B7F6-6E92D8DBC596}" srcOrd="0" destOrd="0" presId="urn:microsoft.com/office/officeart/2005/8/layout/vProcess5"/>
    <dgm:cxn modelId="{77311569-CDC2-49AC-95DB-7463C529128E}" type="presOf" srcId="{A3B4F848-7886-4B10-8E34-39E0B844A474}" destId="{D6550B05-CA9B-414C-B02C-0996B53629B5}" srcOrd="1" destOrd="0" presId="urn:microsoft.com/office/officeart/2005/8/layout/vProcess5"/>
    <dgm:cxn modelId="{7987A051-5FB1-40A3-A3C7-DD53D6028BFC}" type="presOf" srcId="{DFBD6BAB-0140-48B9-9073-E08FDCB01885}" destId="{50B3B115-9ED4-4424-B000-6C66B8D607D6}" srcOrd="0" destOrd="0" presId="urn:microsoft.com/office/officeart/2005/8/layout/vProcess5"/>
    <dgm:cxn modelId="{10F4C3C1-D8D4-465A-A58C-B8F418AC919B}" srcId="{B7ED251F-A7A3-4D25-B004-4241BE03EDC3}" destId="{A3B4F848-7886-4B10-8E34-39E0B844A474}" srcOrd="1" destOrd="0" parTransId="{421929F8-4756-4702-AAD7-7A5185D82904}" sibTransId="{3DE2F17F-758E-4FA7-AB6B-444F38F1FFC4}"/>
    <dgm:cxn modelId="{32A129EE-3813-43B6-AF53-E9A6D3182FA2}" srcId="{B7ED251F-A7A3-4D25-B004-4241BE03EDC3}" destId="{DFBD6BAB-0140-48B9-9073-E08FDCB01885}" srcOrd="0" destOrd="0" parTransId="{A7069F57-F0E9-4BC0-BE1B-B8F059C9E5B6}" sibTransId="{0715BA3E-6351-4C71-A2A0-855403651045}"/>
    <dgm:cxn modelId="{61E78557-A66C-4CE5-B60F-73372A952247}" type="presParOf" srcId="{E218E0F1-97EC-4D60-8F4A-A6E21D910199}" destId="{353F2BDB-A1CE-4ECD-BC0F-35AD5A327550}" srcOrd="0" destOrd="0" presId="urn:microsoft.com/office/officeart/2005/8/layout/vProcess5"/>
    <dgm:cxn modelId="{91FFE510-5AEF-4699-93BA-62BCE0929612}" type="presParOf" srcId="{E218E0F1-97EC-4D60-8F4A-A6E21D910199}" destId="{50B3B115-9ED4-4424-B000-6C66B8D607D6}" srcOrd="1" destOrd="0" presId="urn:microsoft.com/office/officeart/2005/8/layout/vProcess5"/>
    <dgm:cxn modelId="{A6323143-C21B-48C4-A26E-C1BE1D3FDFA3}" type="presParOf" srcId="{E218E0F1-97EC-4D60-8F4A-A6E21D910199}" destId="{66D5292E-E31B-47C3-B7F6-6E92D8DBC596}" srcOrd="2" destOrd="0" presId="urn:microsoft.com/office/officeart/2005/8/layout/vProcess5"/>
    <dgm:cxn modelId="{A7712366-DE27-4D2D-9EA4-E72C08291FDF}" type="presParOf" srcId="{E218E0F1-97EC-4D60-8F4A-A6E21D910199}" destId="{C65C44E2-047F-4F51-A8DC-FF51C925FC7F}" srcOrd="3" destOrd="0" presId="urn:microsoft.com/office/officeart/2005/8/layout/vProcess5"/>
    <dgm:cxn modelId="{D9234DA3-5745-412D-96F2-93EDC8C718C2}" type="presParOf" srcId="{E218E0F1-97EC-4D60-8F4A-A6E21D910199}" destId="{A4FE43DF-38F9-4E9D-BFAC-B056439DD239}" srcOrd="4" destOrd="0" presId="urn:microsoft.com/office/officeart/2005/8/layout/vProcess5"/>
    <dgm:cxn modelId="{9F1A614F-0DA6-43D7-AACB-1E517E8A8B09}" type="presParOf" srcId="{E218E0F1-97EC-4D60-8F4A-A6E21D910199}" destId="{D6550B05-CA9B-414C-B02C-0996B53629B5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B3B115-9ED4-4424-B000-6C66B8D607D6}">
      <dsp:nvSpPr>
        <dsp:cNvPr id="0" name=""/>
        <dsp:cNvSpPr/>
      </dsp:nvSpPr>
      <dsp:spPr>
        <a:xfrm>
          <a:off x="0" y="0"/>
          <a:ext cx="6669220" cy="15953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Learning Outcome :</a:t>
          </a:r>
          <a:endParaRPr lang="en-US" sz="2300" kern="1200" dirty="0"/>
        </a:p>
      </dsp:txBody>
      <dsp:txXfrm>
        <a:off x="46726" y="46726"/>
        <a:ext cx="5020314" cy="1501885"/>
      </dsp:txXfrm>
    </dsp:sp>
    <dsp:sp modelId="{66D5292E-E31B-47C3-B7F6-6E92D8DBC596}">
      <dsp:nvSpPr>
        <dsp:cNvPr id="0" name=""/>
        <dsp:cNvSpPr/>
      </dsp:nvSpPr>
      <dsp:spPr>
        <a:xfrm>
          <a:off x="1176921" y="1949857"/>
          <a:ext cx="6669220" cy="1595337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Explain fetch, decode, execute, memory access in instruction Cycle .</a:t>
          </a:r>
          <a:br>
            <a:rPr lang="en-IN" sz="2300" b="1" kern="1200" dirty="0">
              <a:latin typeface="Georgia" panose="02040502050405020303" pitchFamily="18" charset="0"/>
              <a:cs typeface="Arial" panose="020B0604020202020204" pitchFamily="34" charset="0"/>
            </a:rPr>
          </a:br>
          <a:endParaRPr lang="en-US" sz="2300" kern="1200" dirty="0"/>
        </a:p>
      </dsp:txBody>
      <dsp:txXfrm>
        <a:off x="1223647" y="1996583"/>
        <a:ext cx="4361877" cy="1501885"/>
      </dsp:txXfrm>
    </dsp:sp>
    <dsp:sp modelId="{C65C44E2-047F-4F51-A8DC-FF51C925FC7F}">
      <dsp:nvSpPr>
        <dsp:cNvPr id="0" name=""/>
        <dsp:cNvSpPr/>
      </dsp:nvSpPr>
      <dsp:spPr>
        <a:xfrm>
          <a:off x="5632251" y="1254112"/>
          <a:ext cx="1036969" cy="103696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865569" y="1254112"/>
        <a:ext cx="570333" cy="7803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4841D-4109-20CB-B253-8EF7C0806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6129" y="1498080"/>
            <a:ext cx="6603202" cy="3681919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IN" b="1" dirty="0">
                <a:latin typeface="Georgia" panose="02040502050405020303" pitchFamily="18" charset="0"/>
                <a:cs typeface="Arial" panose="020B0604020202020204" pitchFamily="34" charset="0"/>
              </a:rPr>
              <a:t>Instruction Cycle </a:t>
            </a:r>
            <a:br>
              <a:rPr lang="en-IN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IN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IN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IN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  <a:t>Session No.: </a:t>
            </a:r>
            <a:b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  <a:t>Course Name: Computer Organisation and Architecture</a:t>
            </a:r>
            <a:b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  <a:t>Course Code: RIUC305 T</a:t>
            </a:r>
            <a:b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US" sz="1800" b="1" dirty="0">
                <a:latin typeface="Georgia" panose="02040502050405020303" pitchFamily="18" charset="0"/>
                <a:cs typeface="Arial" panose="020B0604020202020204" pitchFamily="34" charset="0"/>
              </a:rPr>
              <a:t>Duration: 50 MIN</a:t>
            </a:r>
            <a:br>
              <a:rPr lang="en-US" sz="1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US" sz="1800" b="1" dirty="0">
                <a:latin typeface="Georgia" panose="02040502050405020303" pitchFamily="18" charset="0"/>
                <a:cs typeface="Arial" panose="020B0604020202020204" pitchFamily="34" charset="0"/>
              </a:rPr>
              <a:t>Date of Conduction of Class:</a:t>
            </a:r>
            <a:br>
              <a:rPr lang="en-US" sz="135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IN" sz="135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endParaRPr lang="en-IN" sz="3600" b="1" dirty="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2F329F-0D28-AAA9-6271-058B6B36C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4B0897-FD56-B45E-C539-435F743AA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</a:t>
            </a:fld>
            <a:endParaRPr lang="en-IN"/>
          </a:p>
        </p:txBody>
      </p:sp>
      <p:pic>
        <p:nvPicPr>
          <p:cNvPr id="10" name="Picture 9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B8F66ABA-C07C-7B4E-0E32-86C3BB04A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129" y="-1"/>
            <a:ext cx="1179871" cy="11798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22C87D-66F3-E0F4-0306-4C9A87A526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39"/>
            <a:ext cx="3554850" cy="69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898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5722"/>
            <a:ext cx="8229600" cy="1143000"/>
          </a:xfrm>
        </p:spPr>
        <p:txBody>
          <a:bodyPr/>
          <a:lstStyle/>
          <a:p>
            <a:r>
              <a:rPr dirty="0"/>
              <a:t>Micro-operations in Each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Fetch micro-operations (PC → MAR, etc.).</a:t>
            </a:r>
          </a:p>
          <a:p>
            <a:r>
              <a:t>Decode micro-operations.</a:t>
            </a:r>
          </a:p>
          <a:p>
            <a:r>
              <a:t>Execute micro-operations (ALU ops, branching).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2FC0E4-D4A2-6637-1D45-B9DD7C891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IN"/>
              <a:t>Galgotias University</a:t>
            </a:r>
          </a:p>
        </p:txBody>
      </p:sp>
      <p:pic>
        <p:nvPicPr>
          <p:cNvPr id="5" name="Picture 4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034B8D2F-6EAE-B327-D025-0F563467B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5" y="176753"/>
            <a:ext cx="1190469" cy="11904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8FA420-E932-AC5C-B1DC-AA6343017C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3607"/>
            <a:ext cx="8229600" cy="1143000"/>
          </a:xfrm>
        </p:spPr>
        <p:txBody>
          <a:bodyPr/>
          <a:lstStyle/>
          <a:p>
            <a:r>
              <a:rPr dirty="0"/>
              <a:t>Example Walkthrough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Instruction: LOAD R1, 1000.</a:t>
            </a:r>
          </a:p>
          <a:p>
            <a:r>
              <a:t>Step-by-step execution.</a:t>
            </a:r>
          </a:p>
          <a:p>
            <a:r>
              <a:t>Show data path and control signals.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BFDBDE-B2C2-1ABC-E969-B896B7603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54045" y="6356350"/>
            <a:ext cx="4114800" cy="365125"/>
          </a:xfrm>
        </p:spPr>
        <p:txBody>
          <a:bodyPr/>
          <a:lstStyle/>
          <a:p>
            <a:r>
              <a:rPr lang="en-IN" dirty="0" err="1"/>
              <a:t>Galgotias</a:t>
            </a:r>
            <a:r>
              <a:rPr lang="en-IN" dirty="0"/>
              <a:t> University</a:t>
            </a:r>
          </a:p>
        </p:txBody>
      </p:sp>
      <p:pic>
        <p:nvPicPr>
          <p:cNvPr id="5" name="Picture 4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223FC7B2-D698-1E18-A378-0CAED2CB05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599" y="66434"/>
            <a:ext cx="1190469" cy="11904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195A70-D26E-A619-6710-71B935CDF5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219" y="839464"/>
            <a:ext cx="8229600" cy="1143000"/>
          </a:xfrm>
        </p:spPr>
        <p:txBody>
          <a:bodyPr>
            <a:normAutofit fontScale="90000"/>
          </a:bodyPr>
          <a:lstStyle/>
          <a:p>
            <a:r>
              <a:rPr dirty="0"/>
              <a:t>Active Learning 2: Problem-Based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Scenario: CPU supports LOAD, STORE, ADD, SUB, JMP.</a:t>
            </a:r>
          </a:p>
          <a:p>
            <a:r>
              <a:t>Program: LOAD R1, 1000 → ADD R1, R2 → STORE R1, 2000.</a:t>
            </a:r>
          </a:p>
          <a:p>
            <a:r>
              <a:t>Group work: Trace instruction cycle phases.</a:t>
            </a:r>
          </a:p>
          <a:p>
            <a:r>
              <a:t>Discussion and clarification.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2E295B-1E37-A47F-995A-579EC9F87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4600" y="6378673"/>
            <a:ext cx="4114800" cy="365125"/>
          </a:xfrm>
        </p:spPr>
        <p:txBody>
          <a:bodyPr/>
          <a:lstStyle/>
          <a:p>
            <a:r>
              <a:rPr lang="en-IN" dirty="0" err="1"/>
              <a:t>Galgotias</a:t>
            </a:r>
            <a:r>
              <a:rPr lang="en-IN" dirty="0"/>
              <a:t> University</a:t>
            </a:r>
          </a:p>
        </p:txBody>
      </p:sp>
      <p:pic>
        <p:nvPicPr>
          <p:cNvPr id="5" name="Picture 4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DC1B9598-717B-6E30-35D8-3F065EDAD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531" y="0"/>
            <a:ext cx="1190469" cy="11904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8AC7F6-CC55-CD72-B03B-770A5E0367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32" y="1028700"/>
            <a:ext cx="8229600" cy="1143000"/>
          </a:xfrm>
        </p:spPr>
        <p:txBody>
          <a:bodyPr/>
          <a:lstStyle/>
          <a:p>
            <a:r>
              <a:rPr dirty="0"/>
              <a:t>Variations in Instruction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Single-cycle vs multi-cycle instructions.</a:t>
            </a:r>
          </a:p>
          <a:p>
            <a:r>
              <a:t>Brief intro to pipelining (preview).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7708B2-7920-DB58-F8C0-812EA9ABC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25994" y="6334223"/>
            <a:ext cx="4114800" cy="365125"/>
          </a:xfrm>
        </p:spPr>
        <p:txBody>
          <a:bodyPr/>
          <a:lstStyle/>
          <a:p>
            <a:r>
              <a:rPr lang="en-IN"/>
              <a:t>Galgotias University</a:t>
            </a:r>
          </a:p>
        </p:txBody>
      </p:sp>
      <p:pic>
        <p:nvPicPr>
          <p:cNvPr id="5" name="Picture 4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BDC507F9-42CB-870B-C860-1C8597188C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432" y="0"/>
            <a:ext cx="1190469" cy="11904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7E82E8-4552-A55E-52B1-8BF297DA46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32" y="991088"/>
            <a:ext cx="8229600" cy="1143000"/>
          </a:xfrm>
        </p:spPr>
        <p:txBody>
          <a:bodyPr/>
          <a:lstStyle/>
          <a:p>
            <a:r>
              <a:rPr dirty="0"/>
              <a:t>Summary of Key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Instruction cycle = Fetch → Decode → Execute → Memory/Write Back.</a:t>
            </a:r>
          </a:p>
          <a:p>
            <a:r>
              <a:rPr dirty="0"/>
              <a:t>Interrupts extend the cycle.</a:t>
            </a:r>
          </a:p>
          <a:p>
            <a:r>
              <a:rPr dirty="0"/>
              <a:t>Micro-operations define CPU-level activities.</a:t>
            </a:r>
          </a:p>
          <a:p>
            <a:r>
              <a:rPr dirty="0"/>
              <a:t>Real program execution = repeated cycles.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DD822-2F55-02BC-ABF3-146EB1D62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IN"/>
              <a:t>Galgotias University</a:t>
            </a:r>
          </a:p>
        </p:txBody>
      </p:sp>
      <p:pic>
        <p:nvPicPr>
          <p:cNvPr id="5" name="Picture 4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1E2FFD6B-11D4-2961-329D-2DAEAEF148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531" y="-761"/>
            <a:ext cx="1190469" cy="11904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275E04-BDA4-3FE8-14C2-35229F32A5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464" y="766406"/>
            <a:ext cx="8229600" cy="1143000"/>
          </a:xfrm>
        </p:spPr>
        <p:txBody>
          <a:bodyPr/>
          <a:lstStyle/>
          <a:p>
            <a:r>
              <a:rPr dirty="0"/>
              <a:t>Reflection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What surprised you today about instruction cycle?</a:t>
            </a:r>
          </a:p>
          <a:p>
            <a:r>
              <a:t>Explain instruction cycle in one sentence to a non-technical friend.</a:t>
            </a:r>
          </a:p>
          <a:p>
            <a:r>
              <a:t>Share answers (verbal or sticky notes).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62976A-E64C-1E4F-B633-A8C6FFE95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1245" y="6316480"/>
            <a:ext cx="4114800" cy="365125"/>
          </a:xfrm>
        </p:spPr>
        <p:txBody>
          <a:bodyPr/>
          <a:lstStyle/>
          <a:p>
            <a:r>
              <a:rPr lang="en-IN" dirty="0" err="1"/>
              <a:t>Galgotias</a:t>
            </a:r>
            <a:r>
              <a:rPr lang="en-IN" dirty="0"/>
              <a:t> University</a:t>
            </a:r>
          </a:p>
        </p:txBody>
      </p:sp>
      <p:pic>
        <p:nvPicPr>
          <p:cNvPr id="5" name="Picture 4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643E265D-3C91-19A6-0A5D-48AD71819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599" y="36851"/>
            <a:ext cx="1190469" cy="11904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8723ED-608D-CE8C-7A91-DC51C4981C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645" y="1106950"/>
            <a:ext cx="8229600" cy="1143000"/>
          </a:xfrm>
        </p:spPr>
        <p:txBody>
          <a:bodyPr/>
          <a:lstStyle/>
          <a:p>
            <a:r>
              <a:rPr dirty="0"/>
              <a:t>Closing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Takeaway: Instruction cycle = CPU heartbeat.</a:t>
            </a:r>
          </a:p>
          <a:p>
            <a:r>
              <a:rPr dirty="0"/>
              <a:t>Next Topic: </a:t>
            </a:r>
            <a:r>
              <a:rPr lang="en-US" dirty="0"/>
              <a:t>Memory Reference Instruction</a:t>
            </a:r>
            <a:endParaRPr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57BD78-AC7B-987E-8FAC-EC9EFAB65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54045" y="6378673"/>
            <a:ext cx="4114800" cy="365125"/>
          </a:xfrm>
        </p:spPr>
        <p:txBody>
          <a:bodyPr/>
          <a:lstStyle/>
          <a:p>
            <a:r>
              <a:rPr lang="en-IN"/>
              <a:t>Galgotias University</a:t>
            </a:r>
          </a:p>
        </p:txBody>
      </p:sp>
      <p:pic>
        <p:nvPicPr>
          <p:cNvPr id="5" name="Picture 4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C7478BBC-1FBB-49F3-99DC-878D3CACE7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531" y="0"/>
            <a:ext cx="1190469" cy="11904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9BAD5A-32BA-02A3-6B8A-B545772FC9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220" y="878529"/>
            <a:ext cx="8229600" cy="1143000"/>
          </a:xfrm>
        </p:spPr>
        <p:txBody>
          <a:bodyPr/>
          <a:lstStyle/>
          <a:p>
            <a:r>
              <a:rPr lang="en-US" dirty="0"/>
              <a:t>Opening</a:t>
            </a:r>
            <a:r>
              <a:rPr dirty="0"/>
              <a:t>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Quick Tech Poll: What happens when you press a key on your keyboard?</a:t>
            </a:r>
          </a:p>
          <a:p>
            <a:r>
              <a:rPr dirty="0"/>
              <a:t>Connect answers to Instruction Cycle.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56CA7A-5867-A782-7DA0-0E424CEB5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37620" y="6378673"/>
            <a:ext cx="4114800" cy="365125"/>
          </a:xfrm>
        </p:spPr>
        <p:txBody>
          <a:bodyPr/>
          <a:lstStyle/>
          <a:p>
            <a:r>
              <a:rPr lang="en-IN"/>
              <a:t>Galgotias University</a:t>
            </a:r>
          </a:p>
        </p:txBody>
      </p:sp>
      <p:pic>
        <p:nvPicPr>
          <p:cNvPr id="5" name="Picture 4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595F17A2-1081-2AE4-99C0-4239A4836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5" y="176753"/>
            <a:ext cx="1190469" cy="11904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E309EB-1092-E1D4-C178-328EA00752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2774"/>
            <a:ext cx="8229600" cy="1143000"/>
          </a:xfrm>
        </p:spPr>
        <p:txBody>
          <a:bodyPr/>
          <a:lstStyle/>
          <a:p>
            <a:r>
              <a:rPr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marL="0" indent="0">
              <a:buNone/>
            </a:pPr>
            <a:r>
              <a:rPr dirty="0"/>
              <a:t>Define the instruction cycle and its phases.</a:t>
            </a:r>
          </a:p>
          <a:p>
            <a:pPr marL="0" indent="0">
              <a:buNone/>
            </a:pPr>
            <a:r>
              <a:rPr dirty="0"/>
              <a:t>Explain fetch, decode, execute, memory access.</a:t>
            </a:r>
          </a:p>
          <a:p>
            <a:pPr marL="0" indent="0">
              <a:buNone/>
            </a:pPr>
            <a:r>
              <a:rPr dirty="0"/>
              <a:t>Apply knowledge to solve CPU operation problems.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80D46E-1E79-C4A2-FE3C-D5CEAF2D6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4114800" cy="365125"/>
          </a:xfrm>
        </p:spPr>
        <p:txBody>
          <a:bodyPr/>
          <a:lstStyle/>
          <a:p>
            <a:r>
              <a:rPr lang="en-IN"/>
              <a:t>Galgotias University</a:t>
            </a:r>
          </a:p>
        </p:txBody>
      </p:sp>
      <p:pic>
        <p:nvPicPr>
          <p:cNvPr id="5" name="Picture 4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657368DC-FC75-3C37-AFD4-01AA3F94D3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599" y="0"/>
            <a:ext cx="1190469" cy="11904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ED9239-C8C4-C6D6-385E-800EE38A62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343568-F494-5843-6742-4B193C4B8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85651-3F49-577A-FC31-E44BBA6B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2774"/>
            <a:ext cx="8229600" cy="1143000"/>
          </a:xfrm>
        </p:spPr>
        <p:txBody>
          <a:bodyPr/>
          <a:lstStyle/>
          <a:p>
            <a:r>
              <a:rPr dirty="0"/>
              <a:t>Learning Objectives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667725-73E5-ABB0-E0F7-D9ED60E96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4114800" cy="365125"/>
          </a:xfrm>
        </p:spPr>
        <p:txBody>
          <a:bodyPr/>
          <a:lstStyle/>
          <a:p>
            <a:r>
              <a:rPr lang="en-IN"/>
              <a:t>Galgotias University</a:t>
            </a:r>
          </a:p>
        </p:txBody>
      </p:sp>
      <p:pic>
        <p:nvPicPr>
          <p:cNvPr id="5" name="Picture 4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4417CE29-FE25-16BC-B9F6-3B538E6C28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599" y="0"/>
            <a:ext cx="1190469" cy="11904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2918E3-4D07-C0EB-2482-900251B564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graphicFrame>
        <p:nvGraphicFramePr>
          <p:cNvPr id="7" name="Title 1">
            <a:extLst>
              <a:ext uri="{FF2B5EF4-FFF2-40B4-BE49-F238E27FC236}">
                <a16:creationId xmlns:a16="http://schemas.microsoft.com/office/drawing/2014/main" id="{CF291E95-4BCE-E626-8E84-5E6238C2BD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2219175"/>
              </p:ext>
            </p:extLst>
          </p:nvPr>
        </p:nvGraphicFramePr>
        <p:xfrm>
          <a:off x="648929" y="2065774"/>
          <a:ext cx="7846142" cy="3545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815527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219" y="893277"/>
            <a:ext cx="8229600" cy="1143000"/>
          </a:xfrm>
        </p:spPr>
        <p:txBody>
          <a:bodyPr/>
          <a:lstStyle/>
          <a:p>
            <a:r>
              <a:rPr dirty="0"/>
              <a:t>Introduction to Instruction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Definition: Sequence of steps CPU follows to process instructions.</a:t>
            </a:r>
          </a:p>
          <a:p>
            <a:r>
              <a:rPr dirty="0"/>
              <a:t>Importance in CPU functioning.</a:t>
            </a:r>
          </a:p>
          <a:p>
            <a:r>
              <a:rPr dirty="0"/>
              <a:t>Relationship with program execution.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26D9B5-856A-4A6F-3CF6-AEF61DDAC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37619" y="6285398"/>
            <a:ext cx="4114800" cy="365125"/>
          </a:xfrm>
        </p:spPr>
        <p:txBody>
          <a:bodyPr/>
          <a:lstStyle/>
          <a:p>
            <a:r>
              <a:rPr lang="en-IN" dirty="0" err="1"/>
              <a:t>Galgotias</a:t>
            </a:r>
            <a:r>
              <a:rPr lang="en-IN" dirty="0"/>
              <a:t> University</a:t>
            </a:r>
          </a:p>
        </p:txBody>
      </p:sp>
      <p:pic>
        <p:nvPicPr>
          <p:cNvPr id="5" name="Picture 4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48689097-DB6A-56E9-73B6-8B0BE73FD2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584" y="48834"/>
            <a:ext cx="1190469" cy="11904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49A39E-8D9E-31B9-B1AF-12B889C255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33" y="998485"/>
            <a:ext cx="8229600" cy="1143000"/>
          </a:xfrm>
        </p:spPr>
        <p:txBody>
          <a:bodyPr/>
          <a:lstStyle/>
          <a:p>
            <a:r>
              <a:rPr dirty="0"/>
              <a:t>Phases of Instruction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Fetch: Instruction fetched from memory.</a:t>
            </a:r>
          </a:p>
          <a:p>
            <a:r>
              <a:rPr dirty="0"/>
              <a:t>Decode: Instruction decoded by control unit.</a:t>
            </a:r>
          </a:p>
          <a:p>
            <a:r>
              <a:rPr dirty="0"/>
              <a:t>Execute: Operation carried out.</a:t>
            </a:r>
          </a:p>
          <a:p>
            <a:r>
              <a:rPr dirty="0"/>
              <a:t>Memory Access: If needed.</a:t>
            </a:r>
          </a:p>
          <a:p>
            <a:r>
              <a:rPr dirty="0"/>
              <a:t>Write Back: Store result if needed.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9907D7-5ECF-0713-0B01-33B4F372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IN"/>
              <a:t>Galgotias University</a:t>
            </a:r>
          </a:p>
        </p:txBody>
      </p:sp>
      <p:pic>
        <p:nvPicPr>
          <p:cNvPr id="5" name="Picture 4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5A583638-AA00-4562-91F5-CF155C71EC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599" y="0"/>
            <a:ext cx="1190469" cy="11904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CC8CB9-2512-5711-D56D-EE0B263A45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70413"/>
            <a:ext cx="3795634" cy="74023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roup 237">
            <a:extLst>
              <a:ext uri="{FF2B5EF4-FFF2-40B4-BE49-F238E27FC236}">
                <a16:creationId xmlns:a16="http://schemas.microsoft.com/office/drawing/2014/main" id="{B5896685-F8B3-591B-62B0-D5C3213C9AE7}"/>
              </a:ext>
            </a:extLst>
          </p:cNvPr>
          <p:cNvGrpSpPr/>
          <p:nvPr/>
        </p:nvGrpSpPr>
        <p:grpSpPr>
          <a:xfrm>
            <a:off x="1682750" y="945738"/>
            <a:ext cx="5559425" cy="4535488"/>
            <a:chOff x="1682750" y="857250"/>
            <a:chExt cx="5559425" cy="4535488"/>
          </a:xfrm>
        </p:grpSpPr>
        <p:sp>
          <p:nvSpPr>
            <p:cNvPr id="239" name="Rectangle 4">
              <a:extLst>
                <a:ext uri="{FF2B5EF4-FFF2-40B4-BE49-F238E27FC236}">
                  <a16:creationId xmlns:a16="http://schemas.microsoft.com/office/drawing/2014/main" id="{5430DED7-1E80-D7BA-91AE-6F2CD6222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7763" y="857250"/>
              <a:ext cx="700087" cy="346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1pPr>
              <a:lvl2pPr marL="742950" indent="-28575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2pPr>
              <a:lvl3pPr marL="11430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3pPr>
              <a:lvl4pPr marL="16002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4pPr>
              <a:lvl5pPr marL="2057400" indent="-228600" defTabSz="762000" eaLnBrk="0" hangingPunct="0"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34" charset="-127"/>
                  <a:cs typeface="굴림" panose="020B0600000101010101" pitchFamily="34" charset="-127"/>
                </a:defRPr>
              </a:lvl9pPr>
            </a:lstStyle>
            <a:p>
              <a:pPr>
                <a:lnSpc>
                  <a:spcPct val="70000"/>
                </a:lnSpc>
              </a:pPr>
              <a:r>
                <a:rPr lang="en-US" altLang="ko-KR">
                  <a:solidFill>
                    <a:srgbClr val="000000"/>
                  </a:solidFill>
                </a:rPr>
                <a:t>Start</a:t>
              </a:r>
            </a:p>
            <a:p>
              <a:pPr>
                <a:lnSpc>
                  <a:spcPct val="70000"/>
                </a:lnSpc>
              </a:pPr>
              <a:r>
                <a:rPr lang="en-US" altLang="ko-KR">
                  <a:solidFill>
                    <a:srgbClr val="000000"/>
                  </a:solidFill>
                </a:rPr>
                <a:t>SC </a:t>
              </a:r>
              <a:r>
                <a:rPr lang="en-US" altLang="ko-KR">
                  <a:solidFill>
                    <a:srgbClr val="000000"/>
                  </a:solidFill>
                  <a:latin typeface="Symbol" panose="05050102010706020507" pitchFamily="18" charset="2"/>
                </a:rPr>
                <a:t> 0</a:t>
              </a:r>
            </a:p>
          </p:txBody>
        </p:sp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B6E96A65-B823-A2A3-3A27-BF515C5E601F}"/>
                </a:ext>
              </a:extLst>
            </p:cNvPr>
            <p:cNvGrpSpPr/>
            <p:nvPr/>
          </p:nvGrpSpPr>
          <p:grpSpPr>
            <a:xfrm>
              <a:off x="1682750" y="868363"/>
              <a:ext cx="5559425" cy="4524375"/>
              <a:chOff x="1682750" y="868363"/>
              <a:chExt cx="5559425" cy="4524375"/>
            </a:xfrm>
          </p:grpSpPr>
          <p:sp>
            <p:nvSpPr>
              <p:cNvPr id="241" name="Rectangle 8">
                <a:extLst>
                  <a:ext uri="{FF2B5EF4-FFF2-40B4-BE49-F238E27FC236}">
                    <a16:creationId xmlns:a16="http://schemas.microsoft.com/office/drawing/2014/main" id="{B3E48215-FB54-1D23-58F2-E245D1455C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9338" y="868363"/>
                <a:ext cx="801687" cy="290512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  <a:cs typeface="굴림" panose="020B0600000101010101" pitchFamily="34" charset="-127"/>
                  </a:defRPr>
                </a:lvl1pPr>
                <a:lvl2pPr marL="742950" indent="-285750" eaLnBrk="0" hangingPunct="0"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  <a:cs typeface="굴림" panose="020B0600000101010101" pitchFamily="34" charset="-127"/>
                  </a:defRPr>
                </a:lvl2pPr>
                <a:lvl3pPr marL="1143000" indent="-228600" eaLnBrk="0" hangingPunct="0"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  <a:cs typeface="굴림" panose="020B0600000101010101" pitchFamily="34" charset="-127"/>
                  </a:defRPr>
                </a:lvl3pPr>
                <a:lvl4pPr marL="1600200" indent="-228600" eaLnBrk="0" hangingPunct="0"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  <a:cs typeface="굴림" panose="020B0600000101010101" pitchFamily="34" charset="-127"/>
                  </a:defRPr>
                </a:lvl4pPr>
                <a:lvl5pPr marL="2057400" indent="-228600" eaLnBrk="0" hangingPunct="0"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  <a:cs typeface="굴림" panose="020B0600000101010101" pitchFamily="34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  <a:cs typeface="굴림" panose="020B0600000101010101" pitchFamily="34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  <a:cs typeface="굴림" panose="020B0600000101010101" pitchFamily="34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  <a:cs typeface="굴림" panose="020B0600000101010101" pitchFamily="34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34" charset="-127"/>
                    <a:cs typeface="굴림" panose="020B0600000101010101" pitchFamily="34" charset="-127"/>
                  </a:defRPr>
                </a:lvl9pPr>
              </a:lstStyle>
              <a:p>
                <a:pPr>
                  <a:lnSpc>
                    <a:spcPct val="90000"/>
                  </a:lnSpc>
                </a:pPr>
                <a:endParaRPr lang="en-US" altLang="en-US"/>
              </a:p>
            </p:txBody>
          </p:sp>
          <p:grpSp>
            <p:nvGrpSpPr>
              <p:cNvPr id="242" name="Group 241">
                <a:extLst>
                  <a:ext uri="{FF2B5EF4-FFF2-40B4-BE49-F238E27FC236}">
                    <a16:creationId xmlns:a16="http://schemas.microsoft.com/office/drawing/2014/main" id="{0209A1F8-A937-5D91-4284-95564AA5750B}"/>
                  </a:ext>
                </a:extLst>
              </p:cNvPr>
              <p:cNvGrpSpPr/>
              <p:nvPr/>
            </p:nvGrpSpPr>
            <p:grpSpPr>
              <a:xfrm>
                <a:off x="1682750" y="1152525"/>
                <a:ext cx="5559425" cy="4240213"/>
                <a:chOff x="1682750" y="1152525"/>
                <a:chExt cx="5559425" cy="4240213"/>
              </a:xfrm>
            </p:grpSpPr>
            <p:sp>
              <p:nvSpPr>
                <p:cNvPr id="243" name="Rectangle 98">
                  <a:extLst>
                    <a:ext uri="{FF2B5EF4-FFF2-40B4-BE49-F238E27FC236}">
                      <a16:creationId xmlns:a16="http://schemas.microsoft.com/office/drawing/2014/main" id="{5B6C0D10-8A2B-9F86-CFEC-F71C184532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3325" y="3427413"/>
                  <a:ext cx="955675" cy="254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1pPr>
                  <a:lvl2pPr marL="742950" indent="-28575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2pPr>
                  <a:lvl3pPr marL="11430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3pPr>
                  <a:lvl4pPr marL="16002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4pPr>
                  <a:lvl5pPr marL="20574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5pPr>
                  <a:lvl6pPr marL="25146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6pPr>
                  <a:lvl7pPr marL="29718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7pPr>
                  <a:lvl8pPr marL="34290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8pPr>
                  <a:lvl9pPr marL="38862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9pPr>
                </a:lstStyle>
                <a:p>
                  <a:pPr>
                    <a:lnSpc>
                      <a:spcPct val="90000"/>
                    </a:lnSpc>
                  </a:pPr>
                  <a:r>
                    <a:rPr lang="en-US" altLang="ko-KR">
                      <a:solidFill>
                        <a:srgbClr val="000000"/>
                      </a:solidFill>
                    </a:rPr>
                    <a:t>= 0 (direct)</a:t>
                  </a:r>
                </a:p>
              </p:txBody>
            </p:sp>
            <p:sp>
              <p:nvSpPr>
                <p:cNvPr id="244" name="Rectangle 9">
                  <a:extLst>
                    <a:ext uri="{FF2B5EF4-FFF2-40B4-BE49-F238E27FC236}">
                      <a16:creationId xmlns:a16="http://schemas.microsoft.com/office/drawing/2014/main" id="{D3A826B5-4AF0-A550-68D6-5B44BDD384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89325" y="1431925"/>
                  <a:ext cx="400050" cy="254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1pPr>
                  <a:lvl2pPr marL="742950" indent="-28575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2pPr>
                  <a:lvl3pPr marL="11430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3pPr>
                  <a:lvl4pPr marL="16002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4pPr>
                  <a:lvl5pPr marL="20574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5pPr>
                  <a:lvl6pPr marL="25146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6pPr>
                  <a:lvl7pPr marL="29718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7pPr>
                  <a:lvl8pPr marL="34290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8pPr>
                  <a:lvl9pPr marL="38862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9pPr>
                </a:lstStyle>
                <a:p>
                  <a:pPr>
                    <a:lnSpc>
                      <a:spcPct val="90000"/>
                    </a:lnSpc>
                  </a:pPr>
                  <a:r>
                    <a:rPr lang="en-US" altLang="ko-KR">
                      <a:solidFill>
                        <a:srgbClr val="000000"/>
                      </a:solidFill>
                    </a:rPr>
                    <a:t>AR</a:t>
                  </a:r>
                </a:p>
              </p:txBody>
            </p:sp>
            <p:sp>
              <p:nvSpPr>
                <p:cNvPr id="245" name="Rectangle 10">
                  <a:extLst>
                    <a:ext uri="{FF2B5EF4-FFF2-40B4-BE49-F238E27FC236}">
                      <a16:creationId xmlns:a16="http://schemas.microsoft.com/office/drawing/2014/main" id="{6B43F251-48C6-AD8D-0A0F-2E080AC7CA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97300" y="1431925"/>
                  <a:ext cx="331788" cy="254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1pPr>
                  <a:lvl2pPr marL="742950" indent="-28575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2pPr>
                  <a:lvl3pPr marL="11430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3pPr>
                  <a:lvl4pPr marL="16002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4pPr>
                  <a:lvl5pPr marL="20574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5pPr>
                  <a:lvl6pPr marL="25146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6pPr>
                  <a:lvl7pPr marL="29718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7pPr>
                  <a:lvl8pPr marL="34290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8pPr>
                  <a:lvl9pPr marL="38862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9pPr>
                </a:lstStyle>
                <a:p>
                  <a:pPr>
                    <a:lnSpc>
                      <a:spcPct val="90000"/>
                    </a:lnSpc>
                  </a:pPr>
                  <a:r>
                    <a:rPr lang="en-US" altLang="ko-KR">
                      <a:solidFill>
                        <a:srgbClr val="000000"/>
                      </a:solidFill>
                      <a:latin typeface="Symbol" panose="05050102010706020507" pitchFamily="18" charset="2"/>
                    </a:rPr>
                    <a:t></a:t>
                  </a:r>
                </a:p>
              </p:txBody>
            </p:sp>
            <p:sp>
              <p:nvSpPr>
                <p:cNvPr id="246" name="Rectangle 11">
                  <a:extLst>
                    <a:ext uri="{FF2B5EF4-FFF2-40B4-BE49-F238E27FC236}">
                      <a16:creationId xmlns:a16="http://schemas.microsoft.com/office/drawing/2014/main" id="{71E957E1-6E77-FDDF-C470-45FB6F9DC6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41775" y="1431925"/>
                  <a:ext cx="392113" cy="254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1pPr>
                  <a:lvl2pPr marL="742950" indent="-28575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2pPr>
                  <a:lvl3pPr marL="11430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3pPr>
                  <a:lvl4pPr marL="16002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4pPr>
                  <a:lvl5pPr marL="20574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5pPr>
                  <a:lvl6pPr marL="25146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6pPr>
                  <a:lvl7pPr marL="29718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7pPr>
                  <a:lvl8pPr marL="34290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8pPr>
                  <a:lvl9pPr marL="38862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9pPr>
                </a:lstStyle>
                <a:p>
                  <a:pPr>
                    <a:lnSpc>
                      <a:spcPct val="90000"/>
                    </a:lnSpc>
                  </a:pPr>
                  <a:r>
                    <a:rPr lang="en-US" altLang="ko-KR">
                      <a:solidFill>
                        <a:srgbClr val="000000"/>
                      </a:solidFill>
                    </a:rPr>
                    <a:t>PC</a:t>
                  </a:r>
                </a:p>
              </p:txBody>
            </p:sp>
            <p:sp>
              <p:nvSpPr>
                <p:cNvPr id="247" name="Rectangle 12">
                  <a:extLst>
                    <a:ext uri="{FF2B5EF4-FFF2-40B4-BE49-F238E27FC236}">
                      <a16:creationId xmlns:a16="http://schemas.microsoft.com/office/drawing/2014/main" id="{1E970AA2-1920-AFD4-B2F6-B53407D9E2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54400" y="1444625"/>
                  <a:ext cx="1019175" cy="203200"/>
                </a:xfrm>
                <a:prstGeom prst="rect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1pPr>
                  <a:lvl2pPr marL="742950" indent="-28575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2pPr>
                  <a:lvl3pPr marL="1143000" indent="-2286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3pPr>
                  <a:lvl4pPr marL="1600200" indent="-2286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4pPr>
                  <a:lvl5pPr marL="2057400" indent="-2286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9pPr>
                </a:lstStyle>
                <a:p>
                  <a:pPr>
                    <a:lnSpc>
                      <a:spcPct val="90000"/>
                    </a:lnSpc>
                  </a:pPr>
                  <a:endParaRPr lang="en-US" altLang="en-US"/>
                </a:p>
              </p:txBody>
            </p:sp>
            <p:sp>
              <p:nvSpPr>
                <p:cNvPr id="248" name="Arc 13">
                  <a:extLst>
                    <a:ext uri="{FF2B5EF4-FFF2-40B4-BE49-F238E27FC236}">
                      <a16:creationId xmlns:a16="http://schemas.microsoft.com/office/drawing/2014/main" id="{FB430003-9617-64D7-D7E1-76F56A5CA8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4463" y="1335088"/>
                  <a:ext cx="93662" cy="96837"/>
                </a:xfrm>
                <a:custGeom>
                  <a:avLst/>
                  <a:gdLst>
                    <a:gd name="T0" fmla="*/ 0 w 17255"/>
                    <a:gd name="T1" fmla="*/ 747362 h 21600"/>
                    <a:gd name="T2" fmla="*/ 14979872 w 17255"/>
                    <a:gd name="T3" fmla="*/ 705354 h 21600"/>
                    <a:gd name="T4" fmla="*/ 7592788 w 17255"/>
                    <a:gd name="T5" fmla="*/ 8725770 h 21600"/>
                    <a:gd name="T6" fmla="*/ 0 60000 65536"/>
                    <a:gd name="T7" fmla="*/ 0 60000 65536"/>
                    <a:gd name="T8" fmla="*/ 0 60000 65536"/>
                    <a:gd name="T9" fmla="*/ 0 w 17255"/>
                    <a:gd name="T10" fmla="*/ 0 h 21600"/>
                    <a:gd name="T11" fmla="*/ 17255 w 17255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7255" h="21600" fill="none" extrusionOk="0">
                      <a:moveTo>
                        <a:pt x="-1" y="1849"/>
                      </a:moveTo>
                      <a:cubicBezTo>
                        <a:pt x="2754" y="630"/>
                        <a:pt x="5733" y="-1"/>
                        <a:pt x="8746" y="0"/>
                      </a:cubicBezTo>
                      <a:cubicBezTo>
                        <a:pt x="11671" y="0"/>
                        <a:pt x="14566" y="594"/>
                        <a:pt x="17254" y="1746"/>
                      </a:cubicBezTo>
                    </a:path>
                    <a:path w="17255" h="21600" stroke="0" extrusionOk="0">
                      <a:moveTo>
                        <a:pt x="-1" y="1849"/>
                      </a:moveTo>
                      <a:cubicBezTo>
                        <a:pt x="2754" y="630"/>
                        <a:pt x="5733" y="-1"/>
                        <a:pt x="8746" y="0"/>
                      </a:cubicBezTo>
                      <a:cubicBezTo>
                        <a:pt x="11671" y="0"/>
                        <a:pt x="14566" y="594"/>
                        <a:pt x="17254" y="1746"/>
                      </a:cubicBezTo>
                      <a:lnTo>
                        <a:pt x="8746" y="2160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1pPr>
                  <a:lvl2pPr marL="742950" indent="-28575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2pPr>
                  <a:lvl3pPr marL="1143000" indent="-2286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3pPr>
                  <a:lvl4pPr marL="1600200" indent="-2286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4pPr>
                  <a:lvl5pPr marL="2057400" indent="-2286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49" name="Line 14">
                  <a:extLst>
                    <a:ext uri="{FF2B5EF4-FFF2-40B4-BE49-F238E27FC236}">
                      <a16:creationId xmlns:a16="http://schemas.microsoft.com/office/drawing/2014/main" id="{9E8AF9A3-5628-C0FD-297D-9A214344A89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00500" y="1152525"/>
                  <a:ext cx="0" cy="192088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0" name="Arc 15">
                  <a:extLst>
                    <a:ext uri="{FF2B5EF4-FFF2-40B4-BE49-F238E27FC236}">
                      <a16:creationId xmlns:a16="http://schemas.microsoft.com/office/drawing/2014/main" id="{80DB52F0-DAE4-56E5-9E3D-19859BFE21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36950" y="1335088"/>
                  <a:ext cx="93663" cy="96837"/>
                </a:xfrm>
                <a:custGeom>
                  <a:avLst/>
                  <a:gdLst>
                    <a:gd name="T0" fmla="*/ 0 w 17255"/>
                    <a:gd name="T1" fmla="*/ 747362 h 21600"/>
                    <a:gd name="T2" fmla="*/ 14980520 w 17255"/>
                    <a:gd name="T3" fmla="*/ 705354 h 21600"/>
                    <a:gd name="T4" fmla="*/ 7593184 w 17255"/>
                    <a:gd name="T5" fmla="*/ 8725770 h 21600"/>
                    <a:gd name="T6" fmla="*/ 0 60000 65536"/>
                    <a:gd name="T7" fmla="*/ 0 60000 65536"/>
                    <a:gd name="T8" fmla="*/ 0 60000 65536"/>
                    <a:gd name="T9" fmla="*/ 0 w 17255"/>
                    <a:gd name="T10" fmla="*/ 0 h 21600"/>
                    <a:gd name="T11" fmla="*/ 17255 w 17255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7255" h="21600" fill="none" extrusionOk="0">
                      <a:moveTo>
                        <a:pt x="-1" y="1849"/>
                      </a:moveTo>
                      <a:cubicBezTo>
                        <a:pt x="2754" y="630"/>
                        <a:pt x="5733" y="-1"/>
                        <a:pt x="8746" y="0"/>
                      </a:cubicBezTo>
                      <a:cubicBezTo>
                        <a:pt x="11671" y="0"/>
                        <a:pt x="14566" y="594"/>
                        <a:pt x="17254" y="1746"/>
                      </a:cubicBezTo>
                    </a:path>
                    <a:path w="17255" h="21600" stroke="0" extrusionOk="0">
                      <a:moveTo>
                        <a:pt x="-1" y="1849"/>
                      </a:moveTo>
                      <a:cubicBezTo>
                        <a:pt x="2754" y="630"/>
                        <a:pt x="5733" y="-1"/>
                        <a:pt x="8746" y="0"/>
                      </a:cubicBezTo>
                      <a:cubicBezTo>
                        <a:pt x="11671" y="0"/>
                        <a:pt x="14566" y="594"/>
                        <a:pt x="17254" y="1746"/>
                      </a:cubicBezTo>
                      <a:lnTo>
                        <a:pt x="8746" y="2160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1pPr>
                  <a:lvl2pPr marL="742950" indent="-28575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2pPr>
                  <a:lvl3pPr marL="1143000" indent="-2286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3pPr>
                  <a:lvl4pPr marL="1600200" indent="-2286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4pPr>
                  <a:lvl5pPr marL="2057400" indent="-2286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51" name="Line 16">
                  <a:extLst>
                    <a:ext uri="{FF2B5EF4-FFF2-40B4-BE49-F238E27FC236}">
                      <a16:creationId xmlns:a16="http://schemas.microsoft.com/office/drawing/2014/main" id="{11ACFD48-6BE5-FB92-C364-4160FAA108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582988" y="1252538"/>
                  <a:ext cx="0" cy="112712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2" name="Rectangle 17">
                  <a:extLst>
                    <a:ext uri="{FF2B5EF4-FFF2-40B4-BE49-F238E27FC236}">
                      <a16:creationId xmlns:a16="http://schemas.microsoft.com/office/drawing/2014/main" id="{DA4918D0-F1F5-DDDB-BD7E-DB6E0442D3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35475" y="1320800"/>
                  <a:ext cx="358775" cy="254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1pPr>
                  <a:lvl2pPr marL="742950" indent="-28575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2pPr>
                  <a:lvl3pPr marL="11430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3pPr>
                  <a:lvl4pPr marL="16002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4pPr>
                  <a:lvl5pPr marL="20574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5pPr>
                  <a:lvl6pPr marL="25146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6pPr>
                  <a:lvl7pPr marL="29718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7pPr>
                  <a:lvl8pPr marL="34290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8pPr>
                  <a:lvl9pPr marL="38862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9pPr>
                </a:lstStyle>
                <a:p>
                  <a:pPr>
                    <a:lnSpc>
                      <a:spcPct val="90000"/>
                    </a:lnSpc>
                  </a:pPr>
                  <a:r>
                    <a:rPr lang="en-US" altLang="ko-KR">
                      <a:solidFill>
                        <a:srgbClr val="000000"/>
                      </a:solidFill>
                    </a:rPr>
                    <a:t>T0</a:t>
                  </a:r>
                </a:p>
              </p:txBody>
            </p:sp>
            <p:sp>
              <p:nvSpPr>
                <p:cNvPr id="253" name="Rectangle 18">
                  <a:extLst>
                    <a:ext uri="{FF2B5EF4-FFF2-40B4-BE49-F238E27FC236}">
                      <a16:creationId xmlns:a16="http://schemas.microsoft.com/office/drawing/2014/main" id="{76C84F7A-85E5-B7AE-1B82-F0E3BA7647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5288" y="1885950"/>
                  <a:ext cx="333375" cy="254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1pPr>
                  <a:lvl2pPr marL="742950" indent="-28575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2pPr>
                  <a:lvl3pPr marL="11430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3pPr>
                  <a:lvl4pPr marL="16002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4pPr>
                  <a:lvl5pPr marL="20574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5pPr>
                  <a:lvl6pPr marL="25146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6pPr>
                  <a:lvl7pPr marL="29718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7pPr>
                  <a:lvl8pPr marL="34290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8pPr>
                  <a:lvl9pPr marL="38862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9pPr>
                </a:lstStyle>
                <a:p>
                  <a:pPr>
                    <a:lnSpc>
                      <a:spcPct val="90000"/>
                    </a:lnSpc>
                  </a:pPr>
                  <a:r>
                    <a:rPr lang="en-US" altLang="ko-KR">
                      <a:solidFill>
                        <a:srgbClr val="000000"/>
                      </a:solidFill>
                    </a:rPr>
                    <a:t>IR</a:t>
                  </a:r>
                </a:p>
              </p:txBody>
            </p:sp>
            <p:sp>
              <p:nvSpPr>
                <p:cNvPr id="254" name="Rectangle 19">
                  <a:extLst>
                    <a:ext uri="{FF2B5EF4-FFF2-40B4-BE49-F238E27FC236}">
                      <a16:creationId xmlns:a16="http://schemas.microsoft.com/office/drawing/2014/main" id="{5F7BD136-BCA6-2E0F-B7F0-ECF06B7007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68650" y="1887538"/>
                  <a:ext cx="331788" cy="254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1pPr>
                  <a:lvl2pPr marL="742950" indent="-28575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2pPr>
                  <a:lvl3pPr marL="11430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3pPr>
                  <a:lvl4pPr marL="16002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4pPr>
                  <a:lvl5pPr marL="20574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5pPr>
                  <a:lvl6pPr marL="25146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6pPr>
                  <a:lvl7pPr marL="29718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7pPr>
                  <a:lvl8pPr marL="34290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8pPr>
                  <a:lvl9pPr marL="38862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9pPr>
                </a:lstStyle>
                <a:p>
                  <a:pPr>
                    <a:lnSpc>
                      <a:spcPct val="90000"/>
                    </a:lnSpc>
                  </a:pPr>
                  <a:r>
                    <a:rPr lang="en-US" altLang="ko-KR">
                      <a:solidFill>
                        <a:srgbClr val="000000"/>
                      </a:solidFill>
                      <a:latin typeface="Symbol" panose="05050102010706020507" pitchFamily="18" charset="2"/>
                    </a:rPr>
                    <a:t></a:t>
                  </a:r>
                </a:p>
              </p:txBody>
            </p:sp>
            <p:sp>
              <p:nvSpPr>
                <p:cNvPr id="255" name="Rectangle 20">
                  <a:extLst>
                    <a:ext uri="{FF2B5EF4-FFF2-40B4-BE49-F238E27FC236}">
                      <a16:creationId xmlns:a16="http://schemas.microsoft.com/office/drawing/2014/main" id="{BC89E699-08DA-A66A-B3F0-F9DAA0A310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14713" y="1885950"/>
                  <a:ext cx="671512" cy="254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1pPr>
                  <a:lvl2pPr marL="742950" indent="-28575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2pPr>
                  <a:lvl3pPr marL="11430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3pPr>
                  <a:lvl4pPr marL="16002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4pPr>
                  <a:lvl5pPr marL="20574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5pPr>
                  <a:lvl6pPr marL="25146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6pPr>
                  <a:lvl7pPr marL="29718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7pPr>
                  <a:lvl8pPr marL="34290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8pPr>
                  <a:lvl9pPr marL="38862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9pPr>
                </a:lstStyle>
                <a:p>
                  <a:pPr>
                    <a:lnSpc>
                      <a:spcPct val="90000"/>
                    </a:lnSpc>
                  </a:pPr>
                  <a:r>
                    <a:rPr lang="en-US" altLang="ko-KR">
                      <a:solidFill>
                        <a:srgbClr val="000000"/>
                      </a:solidFill>
                    </a:rPr>
                    <a:t>M[AR],</a:t>
                  </a:r>
                </a:p>
              </p:txBody>
            </p:sp>
            <p:sp>
              <p:nvSpPr>
                <p:cNvPr id="256" name="Rectangle 21">
                  <a:extLst>
                    <a:ext uri="{FF2B5EF4-FFF2-40B4-BE49-F238E27FC236}">
                      <a16:creationId xmlns:a16="http://schemas.microsoft.com/office/drawing/2014/main" id="{BF8DDEF1-E5F9-2594-9711-1A65E71E94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81450" y="1885950"/>
                  <a:ext cx="392113" cy="254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1pPr>
                  <a:lvl2pPr marL="742950" indent="-28575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2pPr>
                  <a:lvl3pPr marL="11430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3pPr>
                  <a:lvl4pPr marL="16002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4pPr>
                  <a:lvl5pPr marL="20574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5pPr>
                  <a:lvl6pPr marL="25146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6pPr>
                  <a:lvl7pPr marL="29718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7pPr>
                  <a:lvl8pPr marL="34290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8pPr>
                  <a:lvl9pPr marL="38862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9pPr>
                </a:lstStyle>
                <a:p>
                  <a:pPr>
                    <a:lnSpc>
                      <a:spcPct val="90000"/>
                    </a:lnSpc>
                  </a:pPr>
                  <a:r>
                    <a:rPr lang="en-US" altLang="ko-KR">
                      <a:solidFill>
                        <a:srgbClr val="000000"/>
                      </a:solidFill>
                    </a:rPr>
                    <a:t>PC</a:t>
                  </a:r>
                </a:p>
              </p:txBody>
            </p:sp>
            <p:sp>
              <p:nvSpPr>
                <p:cNvPr id="257" name="Rectangle 22">
                  <a:extLst>
                    <a:ext uri="{FF2B5EF4-FFF2-40B4-BE49-F238E27FC236}">
                      <a16:creationId xmlns:a16="http://schemas.microsoft.com/office/drawing/2014/main" id="{CF96CFD9-6C14-516E-5D34-545B8DD174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3863" y="1887538"/>
                  <a:ext cx="331787" cy="254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1pPr>
                  <a:lvl2pPr marL="742950" indent="-28575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2pPr>
                  <a:lvl3pPr marL="11430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3pPr>
                  <a:lvl4pPr marL="16002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4pPr>
                  <a:lvl5pPr marL="20574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5pPr>
                  <a:lvl6pPr marL="25146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6pPr>
                  <a:lvl7pPr marL="29718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7pPr>
                  <a:lvl8pPr marL="34290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8pPr>
                  <a:lvl9pPr marL="38862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9pPr>
                </a:lstStyle>
                <a:p>
                  <a:pPr>
                    <a:lnSpc>
                      <a:spcPct val="90000"/>
                    </a:lnSpc>
                  </a:pPr>
                  <a:r>
                    <a:rPr lang="en-US" altLang="ko-KR">
                      <a:solidFill>
                        <a:srgbClr val="000000"/>
                      </a:solidFill>
                      <a:latin typeface="Symbol" panose="05050102010706020507" pitchFamily="18" charset="2"/>
                    </a:rPr>
                    <a:t></a:t>
                  </a:r>
                </a:p>
              </p:txBody>
            </p:sp>
            <p:sp>
              <p:nvSpPr>
                <p:cNvPr id="258" name="Rectangle 23">
                  <a:extLst>
                    <a:ext uri="{FF2B5EF4-FFF2-40B4-BE49-F238E27FC236}">
                      <a16:creationId xmlns:a16="http://schemas.microsoft.com/office/drawing/2014/main" id="{A57895C1-33CE-636F-8DFC-2D500AEA7B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60875" y="1885950"/>
                  <a:ext cx="650875" cy="254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1pPr>
                  <a:lvl2pPr marL="742950" indent="-28575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2pPr>
                  <a:lvl3pPr marL="11430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3pPr>
                  <a:lvl4pPr marL="16002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4pPr>
                  <a:lvl5pPr marL="20574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5pPr>
                  <a:lvl6pPr marL="25146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6pPr>
                  <a:lvl7pPr marL="29718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7pPr>
                  <a:lvl8pPr marL="34290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8pPr>
                  <a:lvl9pPr marL="38862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9pPr>
                </a:lstStyle>
                <a:p>
                  <a:pPr>
                    <a:lnSpc>
                      <a:spcPct val="90000"/>
                    </a:lnSpc>
                  </a:pPr>
                  <a:r>
                    <a:rPr lang="en-US" altLang="ko-KR">
                      <a:solidFill>
                        <a:srgbClr val="000000"/>
                      </a:solidFill>
                    </a:rPr>
                    <a:t>PC + 1</a:t>
                  </a:r>
                </a:p>
              </p:txBody>
            </p:sp>
            <p:sp>
              <p:nvSpPr>
                <p:cNvPr id="259" name="Rectangle 24">
                  <a:extLst>
                    <a:ext uri="{FF2B5EF4-FFF2-40B4-BE49-F238E27FC236}">
                      <a16:creationId xmlns:a16="http://schemas.microsoft.com/office/drawing/2014/main" id="{EBFF75B1-EAFC-5362-2719-08AF3E553B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62275" y="1898650"/>
                  <a:ext cx="2200275" cy="214313"/>
                </a:xfrm>
                <a:prstGeom prst="rect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1pPr>
                  <a:lvl2pPr marL="742950" indent="-28575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2pPr>
                  <a:lvl3pPr marL="1143000" indent="-2286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3pPr>
                  <a:lvl4pPr marL="1600200" indent="-2286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4pPr>
                  <a:lvl5pPr marL="2057400" indent="-2286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9pPr>
                </a:lstStyle>
                <a:p>
                  <a:pPr>
                    <a:lnSpc>
                      <a:spcPct val="90000"/>
                    </a:lnSpc>
                  </a:pPr>
                  <a:endParaRPr lang="en-US" altLang="en-US"/>
                </a:p>
              </p:txBody>
            </p:sp>
            <p:sp>
              <p:nvSpPr>
                <p:cNvPr id="260" name="Arc 25">
                  <a:extLst>
                    <a:ext uri="{FF2B5EF4-FFF2-40B4-BE49-F238E27FC236}">
                      <a16:creationId xmlns:a16="http://schemas.microsoft.com/office/drawing/2014/main" id="{7A2E4A91-7FB2-12E7-0253-88AC2F10E0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4463" y="1789113"/>
                  <a:ext cx="93662" cy="96837"/>
                </a:xfrm>
                <a:custGeom>
                  <a:avLst/>
                  <a:gdLst>
                    <a:gd name="T0" fmla="*/ 0 w 17255"/>
                    <a:gd name="T1" fmla="*/ 747362 h 21600"/>
                    <a:gd name="T2" fmla="*/ 14979872 w 17255"/>
                    <a:gd name="T3" fmla="*/ 705354 h 21600"/>
                    <a:gd name="T4" fmla="*/ 7592788 w 17255"/>
                    <a:gd name="T5" fmla="*/ 8725770 h 21600"/>
                    <a:gd name="T6" fmla="*/ 0 60000 65536"/>
                    <a:gd name="T7" fmla="*/ 0 60000 65536"/>
                    <a:gd name="T8" fmla="*/ 0 60000 65536"/>
                    <a:gd name="T9" fmla="*/ 0 w 17255"/>
                    <a:gd name="T10" fmla="*/ 0 h 21600"/>
                    <a:gd name="T11" fmla="*/ 17255 w 17255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7255" h="21600" fill="none" extrusionOk="0">
                      <a:moveTo>
                        <a:pt x="-1" y="1849"/>
                      </a:moveTo>
                      <a:cubicBezTo>
                        <a:pt x="2754" y="630"/>
                        <a:pt x="5733" y="-1"/>
                        <a:pt x="8746" y="0"/>
                      </a:cubicBezTo>
                      <a:cubicBezTo>
                        <a:pt x="11671" y="0"/>
                        <a:pt x="14566" y="594"/>
                        <a:pt x="17254" y="1746"/>
                      </a:cubicBezTo>
                    </a:path>
                    <a:path w="17255" h="21600" stroke="0" extrusionOk="0">
                      <a:moveTo>
                        <a:pt x="-1" y="1849"/>
                      </a:moveTo>
                      <a:cubicBezTo>
                        <a:pt x="2754" y="630"/>
                        <a:pt x="5733" y="-1"/>
                        <a:pt x="8746" y="0"/>
                      </a:cubicBezTo>
                      <a:cubicBezTo>
                        <a:pt x="11671" y="0"/>
                        <a:pt x="14566" y="594"/>
                        <a:pt x="17254" y="1746"/>
                      </a:cubicBezTo>
                      <a:lnTo>
                        <a:pt x="8746" y="2160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1pPr>
                  <a:lvl2pPr marL="742950" indent="-28575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2pPr>
                  <a:lvl3pPr marL="1143000" indent="-2286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3pPr>
                  <a:lvl4pPr marL="1600200" indent="-2286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4pPr>
                  <a:lvl5pPr marL="2057400" indent="-2286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61" name="Line 26">
                  <a:extLst>
                    <a:ext uri="{FF2B5EF4-FFF2-40B4-BE49-F238E27FC236}">
                      <a16:creationId xmlns:a16="http://schemas.microsoft.com/office/drawing/2014/main" id="{07B06612-5F38-E550-FB1D-3EAFCF4CFE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00500" y="1666875"/>
                  <a:ext cx="0" cy="131763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2" name="Rectangle 27">
                  <a:extLst>
                    <a:ext uri="{FF2B5EF4-FFF2-40B4-BE49-F238E27FC236}">
                      <a16:creationId xmlns:a16="http://schemas.microsoft.com/office/drawing/2014/main" id="{756375DD-F3B1-ECDE-DC16-67FBA4EA8D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00638" y="1714500"/>
                  <a:ext cx="358775" cy="254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1pPr>
                  <a:lvl2pPr marL="742950" indent="-28575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2pPr>
                  <a:lvl3pPr marL="11430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3pPr>
                  <a:lvl4pPr marL="16002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4pPr>
                  <a:lvl5pPr marL="20574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5pPr>
                  <a:lvl6pPr marL="25146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6pPr>
                  <a:lvl7pPr marL="29718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7pPr>
                  <a:lvl8pPr marL="34290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8pPr>
                  <a:lvl9pPr marL="38862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9pPr>
                </a:lstStyle>
                <a:p>
                  <a:pPr>
                    <a:lnSpc>
                      <a:spcPct val="90000"/>
                    </a:lnSpc>
                  </a:pPr>
                  <a:r>
                    <a:rPr lang="en-US" altLang="ko-KR">
                      <a:solidFill>
                        <a:srgbClr val="000000"/>
                      </a:solidFill>
                    </a:rPr>
                    <a:t>T1</a:t>
                  </a:r>
                </a:p>
              </p:txBody>
            </p:sp>
            <p:sp>
              <p:nvSpPr>
                <p:cNvPr id="263" name="Rectangle 28">
                  <a:extLst>
                    <a:ext uri="{FF2B5EF4-FFF2-40B4-BE49-F238E27FC236}">
                      <a16:creationId xmlns:a16="http://schemas.microsoft.com/office/drawing/2014/main" id="{FA0E697C-E7E6-E835-B3B3-4C6E0D5FCF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5288" y="2514600"/>
                  <a:ext cx="400050" cy="254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1pPr>
                  <a:lvl2pPr marL="742950" indent="-28575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2pPr>
                  <a:lvl3pPr marL="11430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3pPr>
                  <a:lvl4pPr marL="16002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4pPr>
                  <a:lvl5pPr marL="20574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5pPr>
                  <a:lvl6pPr marL="25146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6pPr>
                  <a:lvl7pPr marL="29718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7pPr>
                  <a:lvl8pPr marL="34290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8pPr>
                  <a:lvl9pPr marL="38862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9pPr>
                </a:lstStyle>
                <a:p>
                  <a:pPr>
                    <a:lnSpc>
                      <a:spcPct val="90000"/>
                    </a:lnSpc>
                  </a:pPr>
                  <a:r>
                    <a:rPr lang="en-US" altLang="ko-KR">
                      <a:solidFill>
                        <a:srgbClr val="000000"/>
                      </a:solidFill>
                    </a:rPr>
                    <a:t>AR</a:t>
                  </a:r>
                </a:p>
              </p:txBody>
            </p:sp>
            <p:sp>
              <p:nvSpPr>
                <p:cNvPr id="264" name="Rectangle 29">
                  <a:extLst>
                    <a:ext uri="{FF2B5EF4-FFF2-40B4-BE49-F238E27FC236}">
                      <a16:creationId xmlns:a16="http://schemas.microsoft.com/office/drawing/2014/main" id="{303D03D1-B1A1-7247-E5D1-C872823877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06750" y="2514600"/>
                  <a:ext cx="331788" cy="254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1pPr>
                  <a:lvl2pPr marL="742950" indent="-28575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2pPr>
                  <a:lvl3pPr marL="11430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3pPr>
                  <a:lvl4pPr marL="16002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4pPr>
                  <a:lvl5pPr marL="20574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5pPr>
                  <a:lvl6pPr marL="25146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6pPr>
                  <a:lvl7pPr marL="29718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7pPr>
                  <a:lvl8pPr marL="34290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8pPr>
                  <a:lvl9pPr marL="38862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9pPr>
                </a:lstStyle>
                <a:p>
                  <a:pPr>
                    <a:lnSpc>
                      <a:spcPct val="90000"/>
                    </a:lnSpc>
                  </a:pPr>
                  <a:r>
                    <a:rPr lang="en-US" altLang="ko-KR">
                      <a:solidFill>
                        <a:srgbClr val="000000"/>
                      </a:solidFill>
                      <a:latin typeface="Symbol" panose="05050102010706020507" pitchFamily="18" charset="2"/>
                    </a:rPr>
                    <a:t></a:t>
                  </a:r>
                </a:p>
              </p:txBody>
            </p:sp>
            <p:sp>
              <p:nvSpPr>
                <p:cNvPr id="265" name="Rectangle 30">
                  <a:extLst>
                    <a:ext uri="{FF2B5EF4-FFF2-40B4-BE49-F238E27FC236}">
                      <a16:creationId xmlns:a16="http://schemas.microsoft.com/office/drawing/2014/main" id="{FF091EDF-437B-6D25-DB3D-2945A4C8D9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14713" y="2514600"/>
                  <a:ext cx="781050" cy="254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1pPr>
                  <a:lvl2pPr marL="742950" indent="-28575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2pPr>
                  <a:lvl3pPr marL="11430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3pPr>
                  <a:lvl4pPr marL="16002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4pPr>
                  <a:lvl5pPr marL="20574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5pPr>
                  <a:lvl6pPr marL="25146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6pPr>
                  <a:lvl7pPr marL="29718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7pPr>
                  <a:lvl8pPr marL="34290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8pPr>
                  <a:lvl9pPr marL="38862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9pPr>
                </a:lstStyle>
                <a:p>
                  <a:pPr>
                    <a:lnSpc>
                      <a:spcPct val="90000"/>
                    </a:lnSpc>
                  </a:pPr>
                  <a:r>
                    <a:rPr lang="en-US" altLang="ko-KR">
                      <a:solidFill>
                        <a:srgbClr val="000000"/>
                      </a:solidFill>
                    </a:rPr>
                    <a:t>IR(0-11),</a:t>
                  </a:r>
                </a:p>
              </p:txBody>
            </p:sp>
            <p:sp>
              <p:nvSpPr>
                <p:cNvPr id="266" name="Rectangle 31">
                  <a:extLst>
                    <a:ext uri="{FF2B5EF4-FFF2-40B4-BE49-F238E27FC236}">
                      <a16:creationId xmlns:a16="http://schemas.microsoft.com/office/drawing/2014/main" id="{C82DC644-2B2E-C581-7BC5-72AD2E8D9D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76713" y="2514600"/>
                  <a:ext cx="223837" cy="254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1pPr>
                  <a:lvl2pPr marL="742950" indent="-28575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2pPr>
                  <a:lvl3pPr marL="11430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3pPr>
                  <a:lvl4pPr marL="16002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4pPr>
                  <a:lvl5pPr marL="20574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5pPr>
                  <a:lvl6pPr marL="25146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6pPr>
                  <a:lvl7pPr marL="29718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7pPr>
                  <a:lvl8pPr marL="34290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8pPr>
                  <a:lvl9pPr marL="38862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9pPr>
                </a:lstStyle>
                <a:p>
                  <a:pPr>
                    <a:lnSpc>
                      <a:spcPct val="90000"/>
                    </a:lnSpc>
                  </a:pPr>
                  <a:r>
                    <a:rPr lang="en-US" altLang="ko-KR">
                      <a:solidFill>
                        <a:srgbClr val="000000"/>
                      </a:solidFill>
                    </a:rPr>
                    <a:t>I</a:t>
                  </a:r>
                </a:p>
              </p:txBody>
            </p:sp>
            <p:sp>
              <p:nvSpPr>
                <p:cNvPr id="267" name="Rectangle 32">
                  <a:extLst>
                    <a:ext uri="{FF2B5EF4-FFF2-40B4-BE49-F238E27FC236}">
                      <a16:creationId xmlns:a16="http://schemas.microsoft.com/office/drawing/2014/main" id="{51EC2450-50A7-B12A-8F65-3D4E9648E6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9263" y="2505075"/>
                  <a:ext cx="331787" cy="254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1pPr>
                  <a:lvl2pPr marL="742950" indent="-28575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2pPr>
                  <a:lvl3pPr marL="11430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3pPr>
                  <a:lvl4pPr marL="16002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4pPr>
                  <a:lvl5pPr marL="20574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5pPr>
                  <a:lvl6pPr marL="25146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6pPr>
                  <a:lvl7pPr marL="29718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7pPr>
                  <a:lvl8pPr marL="34290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8pPr>
                  <a:lvl9pPr marL="38862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9pPr>
                </a:lstStyle>
                <a:p>
                  <a:pPr>
                    <a:lnSpc>
                      <a:spcPct val="90000"/>
                    </a:lnSpc>
                  </a:pPr>
                  <a:r>
                    <a:rPr lang="en-US" altLang="ko-KR">
                      <a:solidFill>
                        <a:srgbClr val="000000"/>
                      </a:solidFill>
                      <a:latin typeface="Symbol" panose="05050102010706020507" pitchFamily="18" charset="2"/>
                    </a:rPr>
                    <a:t></a:t>
                  </a:r>
                </a:p>
              </p:txBody>
            </p:sp>
            <p:sp>
              <p:nvSpPr>
                <p:cNvPr id="268" name="Rectangle 33">
                  <a:extLst>
                    <a:ext uri="{FF2B5EF4-FFF2-40B4-BE49-F238E27FC236}">
                      <a16:creationId xmlns:a16="http://schemas.microsoft.com/office/drawing/2014/main" id="{B46B27C5-36CF-B1E5-AF43-42187CBE49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60875" y="2514600"/>
                  <a:ext cx="603250" cy="254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1pPr>
                  <a:lvl2pPr marL="742950" indent="-28575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2pPr>
                  <a:lvl3pPr marL="11430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3pPr>
                  <a:lvl4pPr marL="16002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4pPr>
                  <a:lvl5pPr marL="20574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5pPr>
                  <a:lvl6pPr marL="25146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6pPr>
                  <a:lvl7pPr marL="29718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7pPr>
                  <a:lvl8pPr marL="34290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8pPr>
                  <a:lvl9pPr marL="38862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9pPr>
                </a:lstStyle>
                <a:p>
                  <a:pPr>
                    <a:lnSpc>
                      <a:spcPct val="90000"/>
                    </a:lnSpc>
                  </a:pPr>
                  <a:r>
                    <a:rPr lang="en-US" altLang="ko-KR">
                      <a:solidFill>
                        <a:srgbClr val="000000"/>
                      </a:solidFill>
                    </a:rPr>
                    <a:t>IR(15)</a:t>
                  </a:r>
                </a:p>
              </p:txBody>
            </p:sp>
            <p:sp>
              <p:nvSpPr>
                <p:cNvPr id="269" name="Rectangle 34">
                  <a:extLst>
                    <a:ext uri="{FF2B5EF4-FFF2-40B4-BE49-F238E27FC236}">
                      <a16:creationId xmlns:a16="http://schemas.microsoft.com/office/drawing/2014/main" id="{13195146-ECB6-3F41-4558-12814064ED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00350" y="2352675"/>
                  <a:ext cx="2247900" cy="254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1pPr>
                  <a:lvl2pPr marL="742950" indent="-28575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2pPr>
                  <a:lvl3pPr marL="11430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3pPr>
                  <a:lvl4pPr marL="16002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4pPr>
                  <a:lvl5pPr marL="20574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5pPr>
                  <a:lvl6pPr marL="25146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6pPr>
                  <a:lvl7pPr marL="29718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7pPr>
                  <a:lvl8pPr marL="34290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8pPr>
                  <a:lvl9pPr marL="38862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9pPr>
                </a:lstStyle>
                <a:p>
                  <a:pPr>
                    <a:lnSpc>
                      <a:spcPct val="90000"/>
                    </a:lnSpc>
                  </a:pPr>
                  <a:r>
                    <a:rPr lang="en-US" altLang="ko-KR" dirty="0">
                      <a:solidFill>
                        <a:srgbClr val="000000"/>
                      </a:solidFill>
                    </a:rPr>
                    <a:t>Decode Opcode in IR(12-14),</a:t>
                  </a:r>
                </a:p>
              </p:txBody>
            </p:sp>
            <p:sp>
              <p:nvSpPr>
                <p:cNvPr id="270" name="Rectangle 35">
                  <a:extLst>
                    <a:ext uri="{FF2B5EF4-FFF2-40B4-BE49-F238E27FC236}">
                      <a16:creationId xmlns:a16="http://schemas.microsoft.com/office/drawing/2014/main" id="{6583B4E5-AB96-2AC7-F3AF-A5A2CF3682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52725" y="2355850"/>
                  <a:ext cx="2557463" cy="382588"/>
                </a:xfrm>
                <a:prstGeom prst="rect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1pPr>
                  <a:lvl2pPr marL="742950" indent="-28575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2pPr>
                  <a:lvl3pPr marL="1143000" indent="-2286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3pPr>
                  <a:lvl4pPr marL="1600200" indent="-2286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4pPr>
                  <a:lvl5pPr marL="2057400" indent="-2286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9pPr>
                </a:lstStyle>
                <a:p>
                  <a:pPr>
                    <a:lnSpc>
                      <a:spcPct val="90000"/>
                    </a:lnSpc>
                  </a:pPr>
                  <a:endParaRPr lang="en-US" altLang="en-US"/>
                </a:p>
              </p:txBody>
            </p:sp>
            <p:sp>
              <p:nvSpPr>
                <p:cNvPr id="271" name="Arc 36">
                  <a:extLst>
                    <a:ext uri="{FF2B5EF4-FFF2-40B4-BE49-F238E27FC236}">
                      <a16:creationId xmlns:a16="http://schemas.microsoft.com/office/drawing/2014/main" id="{8A4B7781-45E5-94CB-1D6E-4140D97409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4463" y="2244725"/>
                  <a:ext cx="93662" cy="96838"/>
                </a:xfrm>
                <a:custGeom>
                  <a:avLst/>
                  <a:gdLst>
                    <a:gd name="T0" fmla="*/ 0 w 17255"/>
                    <a:gd name="T1" fmla="*/ 747379 h 21600"/>
                    <a:gd name="T2" fmla="*/ 14979872 w 17255"/>
                    <a:gd name="T3" fmla="*/ 705389 h 21600"/>
                    <a:gd name="T4" fmla="*/ 7592788 w 17255"/>
                    <a:gd name="T5" fmla="*/ 8726134 h 21600"/>
                    <a:gd name="T6" fmla="*/ 0 60000 65536"/>
                    <a:gd name="T7" fmla="*/ 0 60000 65536"/>
                    <a:gd name="T8" fmla="*/ 0 60000 65536"/>
                    <a:gd name="T9" fmla="*/ 0 w 17255"/>
                    <a:gd name="T10" fmla="*/ 0 h 21600"/>
                    <a:gd name="T11" fmla="*/ 17255 w 17255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7255" h="21600" fill="none" extrusionOk="0">
                      <a:moveTo>
                        <a:pt x="-1" y="1849"/>
                      </a:moveTo>
                      <a:cubicBezTo>
                        <a:pt x="2754" y="630"/>
                        <a:pt x="5733" y="-1"/>
                        <a:pt x="8746" y="0"/>
                      </a:cubicBezTo>
                      <a:cubicBezTo>
                        <a:pt x="11671" y="0"/>
                        <a:pt x="14566" y="594"/>
                        <a:pt x="17254" y="1746"/>
                      </a:cubicBezTo>
                    </a:path>
                    <a:path w="17255" h="21600" stroke="0" extrusionOk="0">
                      <a:moveTo>
                        <a:pt x="-1" y="1849"/>
                      </a:moveTo>
                      <a:cubicBezTo>
                        <a:pt x="2754" y="630"/>
                        <a:pt x="5733" y="-1"/>
                        <a:pt x="8746" y="0"/>
                      </a:cubicBezTo>
                      <a:cubicBezTo>
                        <a:pt x="11671" y="0"/>
                        <a:pt x="14566" y="594"/>
                        <a:pt x="17254" y="1746"/>
                      </a:cubicBezTo>
                      <a:lnTo>
                        <a:pt x="8746" y="2160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1pPr>
                  <a:lvl2pPr marL="742950" indent="-28575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2pPr>
                  <a:lvl3pPr marL="1143000" indent="-2286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3pPr>
                  <a:lvl4pPr marL="1600200" indent="-2286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4pPr>
                  <a:lvl5pPr marL="2057400" indent="-2286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72" name="Line 37">
                  <a:extLst>
                    <a:ext uri="{FF2B5EF4-FFF2-40B4-BE49-F238E27FC236}">
                      <a16:creationId xmlns:a16="http://schemas.microsoft.com/office/drawing/2014/main" id="{E7856D97-507E-EF47-2154-9F7C510E23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00500" y="2133600"/>
                  <a:ext cx="0" cy="12065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3" name="Rectangle 38">
                  <a:extLst>
                    <a:ext uri="{FF2B5EF4-FFF2-40B4-BE49-F238E27FC236}">
                      <a16:creationId xmlns:a16="http://schemas.microsoft.com/office/drawing/2014/main" id="{00CF4E03-9D63-F09B-92C9-ECA41F91BD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35575" y="2171700"/>
                  <a:ext cx="358775" cy="254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1pPr>
                  <a:lvl2pPr marL="742950" indent="-28575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2pPr>
                  <a:lvl3pPr marL="11430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3pPr>
                  <a:lvl4pPr marL="16002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4pPr>
                  <a:lvl5pPr marL="20574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5pPr>
                  <a:lvl6pPr marL="25146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6pPr>
                  <a:lvl7pPr marL="29718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7pPr>
                  <a:lvl8pPr marL="34290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8pPr>
                  <a:lvl9pPr marL="38862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9pPr>
                </a:lstStyle>
                <a:p>
                  <a:pPr>
                    <a:lnSpc>
                      <a:spcPct val="90000"/>
                    </a:lnSpc>
                  </a:pPr>
                  <a:r>
                    <a:rPr lang="en-US" altLang="ko-KR">
                      <a:solidFill>
                        <a:srgbClr val="000000"/>
                      </a:solidFill>
                    </a:rPr>
                    <a:t>T2</a:t>
                  </a:r>
                </a:p>
              </p:txBody>
            </p:sp>
            <p:sp>
              <p:nvSpPr>
                <p:cNvPr id="274" name="Arc 39">
                  <a:extLst>
                    <a:ext uri="{FF2B5EF4-FFF2-40B4-BE49-F238E27FC236}">
                      <a16:creationId xmlns:a16="http://schemas.microsoft.com/office/drawing/2014/main" id="{E0C9667F-FB4C-B0A1-D03D-CBE1D4FC0D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67163" y="2932113"/>
                  <a:ext cx="93662" cy="96837"/>
                </a:xfrm>
                <a:custGeom>
                  <a:avLst/>
                  <a:gdLst>
                    <a:gd name="T0" fmla="*/ 0 w 17255"/>
                    <a:gd name="T1" fmla="*/ 747362 h 21600"/>
                    <a:gd name="T2" fmla="*/ 14979872 w 17255"/>
                    <a:gd name="T3" fmla="*/ 705354 h 21600"/>
                    <a:gd name="T4" fmla="*/ 7592788 w 17255"/>
                    <a:gd name="T5" fmla="*/ 8725770 h 21600"/>
                    <a:gd name="T6" fmla="*/ 0 60000 65536"/>
                    <a:gd name="T7" fmla="*/ 0 60000 65536"/>
                    <a:gd name="T8" fmla="*/ 0 60000 65536"/>
                    <a:gd name="T9" fmla="*/ 0 w 17255"/>
                    <a:gd name="T10" fmla="*/ 0 h 21600"/>
                    <a:gd name="T11" fmla="*/ 17255 w 17255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7255" h="21600" fill="none" extrusionOk="0">
                      <a:moveTo>
                        <a:pt x="-1" y="1849"/>
                      </a:moveTo>
                      <a:cubicBezTo>
                        <a:pt x="2754" y="630"/>
                        <a:pt x="5733" y="-1"/>
                        <a:pt x="8746" y="0"/>
                      </a:cubicBezTo>
                      <a:cubicBezTo>
                        <a:pt x="11671" y="0"/>
                        <a:pt x="14566" y="594"/>
                        <a:pt x="17254" y="1746"/>
                      </a:cubicBezTo>
                    </a:path>
                    <a:path w="17255" h="21600" stroke="0" extrusionOk="0">
                      <a:moveTo>
                        <a:pt x="-1" y="1849"/>
                      </a:moveTo>
                      <a:cubicBezTo>
                        <a:pt x="2754" y="630"/>
                        <a:pt x="5733" y="-1"/>
                        <a:pt x="8746" y="0"/>
                      </a:cubicBezTo>
                      <a:cubicBezTo>
                        <a:pt x="11671" y="0"/>
                        <a:pt x="14566" y="594"/>
                        <a:pt x="17254" y="1746"/>
                      </a:cubicBezTo>
                      <a:lnTo>
                        <a:pt x="8746" y="2160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1pPr>
                  <a:lvl2pPr marL="742950" indent="-28575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2pPr>
                  <a:lvl3pPr marL="1143000" indent="-2286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3pPr>
                  <a:lvl4pPr marL="1600200" indent="-2286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4pPr>
                  <a:lvl5pPr marL="2057400" indent="-2286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75" name="Line 40">
                  <a:extLst>
                    <a:ext uri="{FF2B5EF4-FFF2-40B4-BE49-F238E27FC236}">
                      <a16:creationId xmlns:a16="http://schemas.microsoft.com/office/drawing/2014/main" id="{6203FEE2-494F-6E95-1B66-204C775B29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13200" y="2749550"/>
                  <a:ext cx="0" cy="212725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76" name="Group 127">
                  <a:extLst>
                    <a:ext uri="{FF2B5EF4-FFF2-40B4-BE49-F238E27FC236}">
                      <a16:creationId xmlns:a16="http://schemas.microsoft.com/office/drawing/2014/main" id="{A0580204-760E-F97D-BCF2-5BC060237AF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730625" y="3006725"/>
                  <a:ext cx="515938" cy="420688"/>
                  <a:chOff x="1696" y="3024"/>
                  <a:chExt cx="376" cy="368"/>
                </a:xfrm>
              </p:grpSpPr>
              <p:sp>
                <p:nvSpPr>
                  <p:cNvPr id="355" name="Line 41">
                    <a:extLst>
                      <a:ext uri="{FF2B5EF4-FFF2-40B4-BE49-F238E27FC236}">
                        <a16:creationId xmlns:a16="http://schemas.microsoft.com/office/drawing/2014/main" id="{645E2412-D03D-43EC-973E-B0D14B5A7DE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96" y="3024"/>
                    <a:ext cx="208" cy="168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56" name="Line 42">
                    <a:extLst>
                      <a:ext uri="{FF2B5EF4-FFF2-40B4-BE49-F238E27FC236}">
                        <a16:creationId xmlns:a16="http://schemas.microsoft.com/office/drawing/2014/main" id="{1CDF44D0-CE4A-04ED-A33B-6E7808AAFB0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896" y="3024"/>
                    <a:ext cx="176" cy="168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57" name="Line 43">
                    <a:extLst>
                      <a:ext uri="{FF2B5EF4-FFF2-40B4-BE49-F238E27FC236}">
                        <a16:creationId xmlns:a16="http://schemas.microsoft.com/office/drawing/2014/main" id="{66ECE4CF-6BF1-9DC3-D777-F4D5AD5900C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696" y="3184"/>
                    <a:ext cx="208" cy="208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58" name="Line 44">
                    <a:extLst>
                      <a:ext uri="{FF2B5EF4-FFF2-40B4-BE49-F238E27FC236}">
                        <a16:creationId xmlns:a16="http://schemas.microsoft.com/office/drawing/2014/main" id="{3BE3832A-E50E-E3C5-28A0-F9204EEFC8C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896" y="3184"/>
                    <a:ext cx="176" cy="208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77" name="Rectangle 45">
                  <a:extLst>
                    <a:ext uri="{FF2B5EF4-FFF2-40B4-BE49-F238E27FC236}">
                      <a16:creationId xmlns:a16="http://schemas.microsoft.com/office/drawing/2014/main" id="{A76E7E2E-6218-5DB0-FE0E-FBE16672A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97300" y="3100388"/>
                  <a:ext cx="377825" cy="2555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1pPr>
                  <a:lvl2pPr marL="742950" indent="-28575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2pPr>
                  <a:lvl3pPr marL="11430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3pPr>
                  <a:lvl4pPr marL="16002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4pPr>
                  <a:lvl5pPr marL="20574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5pPr>
                  <a:lvl6pPr marL="25146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6pPr>
                  <a:lvl7pPr marL="29718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7pPr>
                  <a:lvl8pPr marL="34290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8pPr>
                  <a:lvl9pPr marL="38862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9pPr>
                </a:lstStyle>
                <a:p>
                  <a:pPr>
                    <a:lnSpc>
                      <a:spcPct val="90000"/>
                    </a:lnSpc>
                  </a:pPr>
                  <a:r>
                    <a:rPr lang="en-US" altLang="ko-KR">
                      <a:solidFill>
                        <a:srgbClr val="000000"/>
                      </a:solidFill>
                    </a:rPr>
                    <a:t>D</a:t>
                  </a:r>
                  <a:r>
                    <a:rPr lang="en-US" altLang="ko-KR">
                      <a:solidFill>
                        <a:srgbClr val="FF0000"/>
                      </a:solidFill>
                    </a:rPr>
                    <a:t>7</a:t>
                  </a:r>
                </a:p>
              </p:txBody>
            </p:sp>
            <p:sp>
              <p:nvSpPr>
                <p:cNvPr id="278" name="Line 46">
                  <a:extLst>
                    <a:ext uri="{FF2B5EF4-FFF2-40B4-BE49-F238E27FC236}">
                      <a16:creationId xmlns:a16="http://schemas.microsoft.com/office/drawing/2014/main" id="{2DE1C29C-F235-B652-61AC-7428C4CECC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252913" y="3205163"/>
                  <a:ext cx="1746250" cy="4762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9" name="Line 47">
                  <a:extLst>
                    <a:ext uri="{FF2B5EF4-FFF2-40B4-BE49-F238E27FC236}">
                      <a16:creationId xmlns:a16="http://schemas.microsoft.com/office/drawing/2014/main" id="{3964C68C-B9F4-59DB-5C92-A1624E98C8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35300" y="3209925"/>
                  <a:ext cx="701675" cy="3175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0" name="Rectangle 49">
                  <a:extLst>
                    <a:ext uri="{FF2B5EF4-FFF2-40B4-BE49-F238E27FC236}">
                      <a16:creationId xmlns:a16="http://schemas.microsoft.com/office/drawing/2014/main" id="{71BEAFFC-CE04-F58C-3AE7-E80AAB8807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98675" y="2979738"/>
                  <a:ext cx="1592263" cy="254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1pPr>
                  <a:lvl2pPr marL="742950" indent="-28575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2pPr>
                  <a:lvl3pPr marL="11430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3pPr>
                  <a:lvl4pPr marL="16002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4pPr>
                  <a:lvl5pPr marL="20574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5pPr>
                  <a:lvl6pPr marL="25146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6pPr>
                  <a:lvl7pPr marL="29718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7pPr>
                  <a:lvl8pPr marL="34290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8pPr>
                  <a:lvl9pPr marL="38862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9pPr>
                </a:lstStyle>
                <a:p>
                  <a:pPr>
                    <a:lnSpc>
                      <a:spcPct val="90000"/>
                    </a:lnSpc>
                  </a:pPr>
                  <a:r>
                    <a:rPr lang="en-US" altLang="ko-KR">
                      <a:solidFill>
                        <a:srgbClr val="000000"/>
                      </a:solidFill>
                    </a:rPr>
                    <a:t>(Register or I/O) = 1</a:t>
                  </a:r>
                </a:p>
              </p:txBody>
            </p:sp>
            <p:sp>
              <p:nvSpPr>
                <p:cNvPr id="281" name="Line 50">
                  <a:extLst>
                    <a:ext uri="{FF2B5EF4-FFF2-40B4-BE49-F238E27FC236}">
                      <a16:creationId xmlns:a16="http://schemas.microsoft.com/office/drawing/2014/main" id="{0AD9D1DD-554F-C1A7-D942-A6E3143CA4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729288" y="3446463"/>
                  <a:ext cx="306387" cy="223837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2" name="Line 51">
                  <a:extLst>
                    <a:ext uri="{FF2B5EF4-FFF2-40B4-BE49-F238E27FC236}">
                      <a16:creationId xmlns:a16="http://schemas.microsoft.com/office/drawing/2014/main" id="{59C61BC4-9EE8-B899-B954-24CFF91CCB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024563" y="3446463"/>
                  <a:ext cx="269875" cy="223837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3" name="Line 52">
                  <a:extLst>
                    <a:ext uri="{FF2B5EF4-FFF2-40B4-BE49-F238E27FC236}">
                      <a16:creationId xmlns:a16="http://schemas.microsoft.com/office/drawing/2014/main" id="{D218340A-CAD8-A261-450F-CA0FC4ED20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5729288" y="3659188"/>
                  <a:ext cx="306387" cy="25400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4" name="Line 53">
                  <a:extLst>
                    <a:ext uri="{FF2B5EF4-FFF2-40B4-BE49-F238E27FC236}">
                      <a16:creationId xmlns:a16="http://schemas.microsoft.com/office/drawing/2014/main" id="{C1C22726-5ABF-CDA2-4459-E5E9B3AEC8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024563" y="3659188"/>
                  <a:ext cx="269875" cy="25400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5" name="Rectangle 54">
                  <a:extLst>
                    <a:ext uri="{FF2B5EF4-FFF2-40B4-BE49-F238E27FC236}">
                      <a16:creationId xmlns:a16="http://schemas.microsoft.com/office/drawing/2014/main" id="{5709718C-9EF2-5F28-1A87-C72D8222E8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80100" y="3571875"/>
                  <a:ext cx="223838" cy="254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1pPr>
                  <a:lvl2pPr marL="742950" indent="-28575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2pPr>
                  <a:lvl3pPr marL="11430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3pPr>
                  <a:lvl4pPr marL="16002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4pPr>
                  <a:lvl5pPr marL="20574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5pPr>
                  <a:lvl6pPr marL="25146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6pPr>
                  <a:lvl7pPr marL="29718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7pPr>
                  <a:lvl8pPr marL="34290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8pPr>
                  <a:lvl9pPr marL="38862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9pPr>
                </a:lstStyle>
                <a:p>
                  <a:pPr>
                    <a:lnSpc>
                      <a:spcPct val="90000"/>
                    </a:lnSpc>
                  </a:pPr>
                  <a:r>
                    <a:rPr lang="en-US" altLang="ko-KR">
                      <a:solidFill>
                        <a:srgbClr val="000000"/>
                      </a:solidFill>
                    </a:rPr>
                    <a:t>I</a:t>
                  </a:r>
                </a:p>
              </p:txBody>
            </p:sp>
            <p:sp>
              <p:nvSpPr>
                <p:cNvPr id="286" name="Line 55">
                  <a:extLst>
                    <a:ext uri="{FF2B5EF4-FFF2-40B4-BE49-F238E27FC236}">
                      <a16:creationId xmlns:a16="http://schemas.microsoft.com/office/drawing/2014/main" id="{264E024A-1A4A-146A-B74C-8F54A47F5B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727325" y="3446463"/>
                  <a:ext cx="320675" cy="223837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7" name="Line 56">
                  <a:extLst>
                    <a:ext uri="{FF2B5EF4-FFF2-40B4-BE49-F238E27FC236}">
                      <a16:creationId xmlns:a16="http://schemas.microsoft.com/office/drawing/2014/main" id="{3F1D173F-497C-FD25-70C7-564CCD6675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35300" y="3446463"/>
                  <a:ext cx="258763" cy="223837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8" name="Line 57">
                  <a:extLst>
                    <a:ext uri="{FF2B5EF4-FFF2-40B4-BE49-F238E27FC236}">
                      <a16:creationId xmlns:a16="http://schemas.microsoft.com/office/drawing/2014/main" id="{983BC225-A364-FF0D-D8AA-8234D8E787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2727325" y="3659188"/>
                  <a:ext cx="320675" cy="25400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9" name="Line 58">
                  <a:extLst>
                    <a:ext uri="{FF2B5EF4-FFF2-40B4-BE49-F238E27FC236}">
                      <a16:creationId xmlns:a16="http://schemas.microsoft.com/office/drawing/2014/main" id="{A9738CF7-0930-EE35-9B3F-EE54DE0CAA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035300" y="3659188"/>
                  <a:ext cx="258763" cy="25400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0" name="Rectangle 59">
                  <a:extLst>
                    <a:ext uri="{FF2B5EF4-FFF2-40B4-BE49-F238E27FC236}">
                      <a16:creationId xmlns:a16="http://schemas.microsoft.com/office/drawing/2014/main" id="{3EAA863A-E30B-FD64-1C76-43DCBFB8D9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5125" y="3575050"/>
                  <a:ext cx="223838" cy="254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1pPr>
                  <a:lvl2pPr marL="742950" indent="-28575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2pPr>
                  <a:lvl3pPr marL="11430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3pPr>
                  <a:lvl4pPr marL="16002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4pPr>
                  <a:lvl5pPr marL="20574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5pPr>
                  <a:lvl6pPr marL="25146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6pPr>
                  <a:lvl7pPr marL="29718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7pPr>
                  <a:lvl8pPr marL="34290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8pPr>
                  <a:lvl9pPr marL="38862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9pPr>
                </a:lstStyle>
                <a:p>
                  <a:pPr>
                    <a:lnSpc>
                      <a:spcPct val="90000"/>
                    </a:lnSpc>
                  </a:pPr>
                  <a:r>
                    <a:rPr lang="en-US" altLang="ko-KR">
                      <a:solidFill>
                        <a:srgbClr val="000000"/>
                      </a:solidFill>
                    </a:rPr>
                    <a:t>I</a:t>
                  </a:r>
                </a:p>
              </p:txBody>
            </p:sp>
            <p:sp>
              <p:nvSpPr>
                <p:cNvPr id="291" name="Rectangle 60">
                  <a:extLst>
                    <a:ext uri="{FF2B5EF4-FFF2-40B4-BE49-F238E27FC236}">
                      <a16:creationId xmlns:a16="http://schemas.microsoft.com/office/drawing/2014/main" id="{0FBEA35D-7DDE-17E8-6ECD-EB9ED2FF93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62350" y="4071938"/>
                  <a:ext cx="763588" cy="4191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1pPr>
                  <a:lvl2pPr marL="742950" indent="-28575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2pPr>
                  <a:lvl3pPr marL="11430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3pPr>
                  <a:lvl4pPr marL="16002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4pPr>
                  <a:lvl5pPr marL="20574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5pPr>
                  <a:lvl6pPr marL="25146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6pPr>
                  <a:lvl7pPr marL="29718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7pPr>
                  <a:lvl8pPr marL="34290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8pPr>
                  <a:lvl9pPr marL="38862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9pPr>
                </a:lstStyle>
                <a:p>
                  <a:pPr>
                    <a:lnSpc>
                      <a:spcPct val="90000"/>
                    </a:lnSpc>
                  </a:pPr>
                  <a:r>
                    <a:rPr lang="en-US" altLang="ko-KR">
                      <a:solidFill>
                        <a:srgbClr val="000000"/>
                      </a:solidFill>
                    </a:rPr>
                    <a:t>Execute</a:t>
                  </a:r>
                </a:p>
                <a:p>
                  <a:pPr eaLnBrk="1">
                    <a:lnSpc>
                      <a:spcPct val="90000"/>
                    </a:lnSpc>
                  </a:pPr>
                  <a:endParaRPr lang="en-US" altLang="ko-KR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92" name="Rectangle 61">
                  <a:extLst>
                    <a:ext uri="{FF2B5EF4-FFF2-40B4-BE49-F238E27FC236}">
                      <a16:creationId xmlns:a16="http://schemas.microsoft.com/office/drawing/2014/main" id="{A8EA5F2D-BEB9-6DB3-E974-D75B0A944D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68650" y="4211638"/>
                  <a:ext cx="1471613" cy="4191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1pPr>
                  <a:lvl2pPr marL="742950" indent="-28575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2pPr>
                  <a:lvl3pPr marL="11430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3pPr>
                  <a:lvl4pPr marL="16002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4pPr>
                  <a:lvl5pPr marL="20574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5pPr>
                  <a:lvl6pPr marL="25146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6pPr>
                  <a:lvl7pPr marL="29718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7pPr>
                  <a:lvl8pPr marL="34290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8pPr>
                  <a:lvl9pPr marL="38862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9pPr>
                </a:lstStyle>
                <a:p>
                  <a:pPr>
                    <a:lnSpc>
                      <a:spcPct val="90000"/>
                    </a:lnSpc>
                  </a:pPr>
                  <a:r>
                    <a:rPr lang="en-US" altLang="ko-KR">
                      <a:solidFill>
                        <a:srgbClr val="000000"/>
                      </a:solidFill>
                    </a:rPr>
                    <a:t>register-reference</a:t>
                  </a:r>
                </a:p>
                <a:p>
                  <a:pPr eaLnBrk="1">
                    <a:lnSpc>
                      <a:spcPct val="90000"/>
                    </a:lnSpc>
                  </a:pPr>
                  <a:endParaRPr lang="en-US" altLang="ko-KR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93" name="Rectangle 62">
                  <a:extLst>
                    <a:ext uri="{FF2B5EF4-FFF2-40B4-BE49-F238E27FC236}">
                      <a16:creationId xmlns:a16="http://schemas.microsoft.com/office/drawing/2014/main" id="{3D5FEEBC-FAB5-630A-7F74-1E4844A5FF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63925" y="4354513"/>
                  <a:ext cx="969963" cy="4191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1pPr>
                  <a:lvl2pPr marL="742950" indent="-28575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2pPr>
                  <a:lvl3pPr marL="11430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3pPr>
                  <a:lvl4pPr marL="16002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4pPr>
                  <a:lvl5pPr marL="20574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5pPr>
                  <a:lvl6pPr marL="25146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6pPr>
                  <a:lvl7pPr marL="29718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7pPr>
                  <a:lvl8pPr marL="34290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8pPr>
                  <a:lvl9pPr marL="38862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9pPr>
                </a:lstStyle>
                <a:p>
                  <a:pPr>
                    <a:lnSpc>
                      <a:spcPct val="90000"/>
                    </a:lnSpc>
                  </a:pPr>
                  <a:r>
                    <a:rPr lang="en-US" altLang="ko-KR">
                      <a:solidFill>
                        <a:srgbClr val="000000"/>
                      </a:solidFill>
                    </a:rPr>
                    <a:t>instruction</a:t>
                  </a:r>
                </a:p>
                <a:p>
                  <a:pPr eaLnBrk="1">
                    <a:lnSpc>
                      <a:spcPct val="90000"/>
                    </a:lnSpc>
                  </a:pPr>
                  <a:endParaRPr lang="en-US" altLang="ko-KR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94" name="Rectangle 63">
                  <a:extLst>
                    <a:ext uri="{FF2B5EF4-FFF2-40B4-BE49-F238E27FC236}">
                      <a16:creationId xmlns:a16="http://schemas.microsoft.com/office/drawing/2014/main" id="{3F20AB44-FE3A-FA4C-3D46-4D774B6553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49650" y="4525963"/>
                  <a:ext cx="395288" cy="2555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1pPr>
                  <a:lvl2pPr marL="742950" indent="-28575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2pPr>
                  <a:lvl3pPr marL="11430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3pPr>
                  <a:lvl4pPr marL="16002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4pPr>
                  <a:lvl5pPr marL="20574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5pPr>
                  <a:lvl6pPr marL="25146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6pPr>
                  <a:lvl7pPr marL="29718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7pPr>
                  <a:lvl8pPr marL="34290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8pPr>
                  <a:lvl9pPr marL="38862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9pPr>
                </a:lstStyle>
                <a:p>
                  <a:pPr>
                    <a:lnSpc>
                      <a:spcPct val="90000"/>
                    </a:lnSpc>
                  </a:pPr>
                  <a:r>
                    <a:rPr lang="en-US" altLang="ko-KR">
                      <a:solidFill>
                        <a:srgbClr val="FF0000"/>
                      </a:solidFill>
                    </a:rPr>
                    <a:t>SC</a:t>
                  </a:r>
                </a:p>
              </p:txBody>
            </p:sp>
            <p:sp>
              <p:nvSpPr>
                <p:cNvPr id="295" name="Rectangle 64">
                  <a:extLst>
                    <a:ext uri="{FF2B5EF4-FFF2-40B4-BE49-F238E27FC236}">
                      <a16:creationId xmlns:a16="http://schemas.microsoft.com/office/drawing/2014/main" id="{1391381B-6B55-4486-CF9B-1226F6FB13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41750" y="4525963"/>
                  <a:ext cx="331788" cy="254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1pPr>
                  <a:lvl2pPr marL="742950" indent="-28575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2pPr>
                  <a:lvl3pPr marL="11430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3pPr>
                  <a:lvl4pPr marL="16002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4pPr>
                  <a:lvl5pPr marL="20574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5pPr>
                  <a:lvl6pPr marL="25146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6pPr>
                  <a:lvl7pPr marL="29718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7pPr>
                  <a:lvl8pPr marL="34290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8pPr>
                  <a:lvl9pPr marL="38862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9pPr>
                </a:lstStyle>
                <a:p>
                  <a:pPr>
                    <a:lnSpc>
                      <a:spcPct val="90000"/>
                    </a:lnSpc>
                  </a:pPr>
                  <a:r>
                    <a:rPr lang="en-US" altLang="ko-KR">
                      <a:solidFill>
                        <a:srgbClr val="000000"/>
                      </a:solidFill>
                      <a:latin typeface="Symbol" panose="05050102010706020507" pitchFamily="18" charset="2"/>
                    </a:rPr>
                    <a:t></a:t>
                  </a:r>
                </a:p>
              </p:txBody>
            </p:sp>
            <p:sp>
              <p:nvSpPr>
                <p:cNvPr id="296" name="Rectangle 65">
                  <a:extLst>
                    <a:ext uri="{FF2B5EF4-FFF2-40B4-BE49-F238E27FC236}">
                      <a16:creationId xmlns:a16="http://schemas.microsoft.com/office/drawing/2014/main" id="{C865CB76-7EE6-FE5D-B08E-BD65B6A1D9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16388" y="4525963"/>
                  <a:ext cx="265112" cy="254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1pPr>
                  <a:lvl2pPr marL="742950" indent="-28575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2pPr>
                  <a:lvl3pPr marL="11430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3pPr>
                  <a:lvl4pPr marL="16002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4pPr>
                  <a:lvl5pPr marL="20574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5pPr>
                  <a:lvl6pPr marL="25146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6pPr>
                  <a:lvl7pPr marL="29718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7pPr>
                  <a:lvl8pPr marL="34290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8pPr>
                  <a:lvl9pPr marL="38862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9pPr>
                </a:lstStyle>
                <a:p>
                  <a:pPr>
                    <a:lnSpc>
                      <a:spcPct val="90000"/>
                    </a:lnSpc>
                  </a:pPr>
                  <a:r>
                    <a:rPr lang="en-US" altLang="ko-KR">
                      <a:solidFill>
                        <a:srgbClr val="000000"/>
                      </a:solidFill>
                    </a:rPr>
                    <a:t>0</a:t>
                  </a:r>
                </a:p>
              </p:txBody>
            </p:sp>
            <p:sp>
              <p:nvSpPr>
                <p:cNvPr id="297" name="Rectangle 66">
                  <a:extLst>
                    <a:ext uri="{FF2B5EF4-FFF2-40B4-BE49-F238E27FC236}">
                      <a16:creationId xmlns:a16="http://schemas.microsoft.com/office/drawing/2014/main" id="{68365C01-4DB9-7503-90C2-DEC3F54202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38350" y="4071938"/>
                  <a:ext cx="763588" cy="4191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1pPr>
                  <a:lvl2pPr marL="742950" indent="-28575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2pPr>
                  <a:lvl3pPr marL="11430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3pPr>
                  <a:lvl4pPr marL="16002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4pPr>
                  <a:lvl5pPr marL="20574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5pPr>
                  <a:lvl6pPr marL="25146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6pPr>
                  <a:lvl7pPr marL="29718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7pPr>
                  <a:lvl8pPr marL="34290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8pPr>
                  <a:lvl9pPr marL="38862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9pPr>
                </a:lstStyle>
                <a:p>
                  <a:pPr>
                    <a:lnSpc>
                      <a:spcPct val="90000"/>
                    </a:lnSpc>
                  </a:pPr>
                  <a:r>
                    <a:rPr lang="en-US" altLang="ko-KR">
                      <a:solidFill>
                        <a:srgbClr val="000000"/>
                      </a:solidFill>
                    </a:rPr>
                    <a:t>Execute</a:t>
                  </a:r>
                </a:p>
                <a:p>
                  <a:pPr eaLnBrk="1">
                    <a:lnSpc>
                      <a:spcPct val="90000"/>
                    </a:lnSpc>
                  </a:pPr>
                  <a:endParaRPr lang="en-US" altLang="ko-KR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98" name="Rectangle 67">
                  <a:extLst>
                    <a:ext uri="{FF2B5EF4-FFF2-40B4-BE49-F238E27FC236}">
                      <a16:creationId xmlns:a16="http://schemas.microsoft.com/office/drawing/2014/main" id="{01AB72E2-213B-D826-F264-D4025312B6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8013" y="4211638"/>
                  <a:ext cx="1082675" cy="4191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1pPr>
                  <a:lvl2pPr marL="742950" indent="-28575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2pPr>
                  <a:lvl3pPr marL="11430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3pPr>
                  <a:lvl4pPr marL="16002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4pPr>
                  <a:lvl5pPr marL="20574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5pPr>
                  <a:lvl6pPr marL="25146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6pPr>
                  <a:lvl7pPr marL="29718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7pPr>
                  <a:lvl8pPr marL="34290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8pPr>
                  <a:lvl9pPr marL="38862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9pPr>
                </a:lstStyle>
                <a:p>
                  <a:pPr>
                    <a:lnSpc>
                      <a:spcPct val="90000"/>
                    </a:lnSpc>
                  </a:pPr>
                  <a:r>
                    <a:rPr lang="en-US" altLang="ko-KR">
                      <a:solidFill>
                        <a:srgbClr val="000000"/>
                      </a:solidFill>
                    </a:rPr>
                    <a:t>input-output</a:t>
                  </a:r>
                </a:p>
                <a:p>
                  <a:pPr eaLnBrk="1">
                    <a:lnSpc>
                      <a:spcPct val="90000"/>
                    </a:lnSpc>
                  </a:pPr>
                  <a:endParaRPr lang="en-US" altLang="ko-KR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99" name="Rectangle 68">
                  <a:extLst>
                    <a:ext uri="{FF2B5EF4-FFF2-40B4-BE49-F238E27FC236}">
                      <a16:creationId xmlns:a16="http://schemas.microsoft.com/office/drawing/2014/main" id="{D9931438-9E5A-D4E9-F66D-A7C7611D40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39925" y="4354513"/>
                  <a:ext cx="969963" cy="4191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1pPr>
                  <a:lvl2pPr marL="742950" indent="-28575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2pPr>
                  <a:lvl3pPr marL="11430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3pPr>
                  <a:lvl4pPr marL="16002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4pPr>
                  <a:lvl5pPr marL="20574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5pPr>
                  <a:lvl6pPr marL="25146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6pPr>
                  <a:lvl7pPr marL="29718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7pPr>
                  <a:lvl8pPr marL="34290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8pPr>
                  <a:lvl9pPr marL="38862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9pPr>
                </a:lstStyle>
                <a:p>
                  <a:pPr>
                    <a:lnSpc>
                      <a:spcPct val="90000"/>
                    </a:lnSpc>
                  </a:pPr>
                  <a:r>
                    <a:rPr lang="en-US" altLang="ko-KR">
                      <a:solidFill>
                        <a:srgbClr val="000000"/>
                      </a:solidFill>
                    </a:rPr>
                    <a:t>instruction</a:t>
                  </a:r>
                </a:p>
                <a:p>
                  <a:pPr eaLnBrk="1">
                    <a:lnSpc>
                      <a:spcPct val="90000"/>
                    </a:lnSpc>
                  </a:pPr>
                  <a:endParaRPr lang="en-US" altLang="ko-KR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00" name="Rectangle 69">
                  <a:extLst>
                    <a:ext uri="{FF2B5EF4-FFF2-40B4-BE49-F238E27FC236}">
                      <a16:creationId xmlns:a16="http://schemas.microsoft.com/office/drawing/2014/main" id="{44264040-EC48-7864-41BC-18C674C2EA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24063" y="4525963"/>
                  <a:ext cx="395287" cy="2555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1pPr>
                  <a:lvl2pPr marL="742950" indent="-28575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2pPr>
                  <a:lvl3pPr marL="11430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3pPr>
                  <a:lvl4pPr marL="16002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4pPr>
                  <a:lvl5pPr marL="20574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5pPr>
                  <a:lvl6pPr marL="25146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6pPr>
                  <a:lvl7pPr marL="29718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7pPr>
                  <a:lvl8pPr marL="34290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8pPr>
                  <a:lvl9pPr marL="38862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9pPr>
                </a:lstStyle>
                <a:p>
                  <a:pPr>
                    <a:lnSpc>
                      <a:spcPct val="90000"/>
                    </a:lnSpc>
                  </a:pPr>
                  <a:r>
                    <a:rPr lang="en-US" altLang="ko-KR">
                      <a:solidFill>
                        <a:srgbClr val="FF0000"/>
                      </a:solidFill>
                    </a:rPr>
                    <a:t>SC</a:t>
                  </a:r>
                </a:p>
              </p:txBody>
            </p:sp>
            <p:sp>
              <p:nvSpPr>
                <p:cNvPr id="301" name="Rectangle 70">
                  <a:extLst>
                    <a:ext uri="{FF2B5EF4-FFF2-40B4-BE49-F238E27FC236}">
                      <a16:creationId xmlns:a16="http://schemas.microsoft.com/office/drawing/2014/main" id="{5A624EF3-EA8C-D400-178A-868B568566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03463" y="4525963"/>
                  <a:ext cx="331787" cy="254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1pPr>
                  <a:lvl2pPr marL="742950" indent="-28575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2pPr>
                  <a:lvl3pPr marL="11430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3pPr>
                  <a:lvl4pPr marL="16002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4pPr>
                  <a:lvl5pPr marL="20574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5pPr>
                  <a:lvl6pPr marL="25146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6pPr>
                  <a:lvl7pPr marL="29718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7pPr>
                  <a:lvl8pPr marL="34290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8pPr>
                  <a:lvl9pPr marL="38862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9pPr>
                </a:lstStyle>
                <a:p>
                  <a:pPr>
                    <a:lnSpc>
                      <a:spcPct val="90000"/>
                    </a:lnSpc>
                  </a:pPr>
                  <a:r>
                    <a:rPr lang="en-US" altLang="ko-KR">
                      <a:solidFill>
                        <a:srgbClr val="000000"/>
                      </a:solidFill>
                      <a:latin typeface="Symbol" panose="05050102010706020507" pitchFamily="18" charset="2"/>
                    </a:rPr>
                    <a:t></a:t>
                  </a:r>
                </a:p>
              </p:txBody>
            </p:sp>
            <p:sp>
              <p:nvSpPr>
                <p:cNvPr id="302" name="Rectangle 71">
                  <a:extLst>
                    <a:ext uri="{FF2B5EF4-FFF2-40B4-BE49-F238E27FC236}">
                      <a16:creationId xmlns:a16="http://schemas.microsoft.com/office/drawing/2014/main" id="{ADC122F6-55D1-F0CF-7D37-9CAD227499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8100" y="4525963"/>
                  <a:ext cx="265113" cy="254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1pPr>
                  <a:lvl2pPr marL="742950" indent="-28575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2pPr>
                  <a:lvl3pPr marL="11430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3pPr>
                  <a:lvl4pPr marL="16002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4pPr>
                  <a:lvl5pPr marL="20574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5pPr>
                  <a:lvl6pPr marL="25146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6pPr>
                  <a:lvl7pPr marL="29718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7pPr>
                  <a:lvl8pPr marL="34290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8pPr>
                  <a:lvl9pPr marL="38862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9pPr>
                </a:lstStyle>
                <a:p>
                  <a:pPr>
                    <a:lnSpc>
                      <a:spcPct val="90000"/>
                    </a:lnSpc>
                  </a:pPr>
                  <a:r>
                    <a:rPr lang="en-US" altLang="ko-KR">
                      <a:solidFill>
                        <a:srgbClr val="000000"/>
                      </a:solidFill>
                    </a:rPr>
                    <a:t>0</a:t>
                  </a:r>
                </a:p>
              </p:txBody>
            </p:sp>
            <p:sp>
              <p:nvSpPr>
                <p:cNvPr id="303" name="Rectangle 72">
                  <a:extLst>
                    <a:ext uri="{FF2B5EF4-FFF2-40B4-BE49-F238E27FC236}">
                      <a16:creationId xmlns:a16="http://schemas.microsoft.com/office/drawing/2014/main" id="{E64D07C6-092E-8DA5-72FD-3019ED000B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34000" y="4071938"/>
                  <a:ext cx="628650" cy="254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1pPr>
                  <a:lvl2pPr marL="742950" indent="-28575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2pPr>
                  <a:lvl3pPr marL="11430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3pPr>
                  <a:lvl4pPr marL="16002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4pPr>
                  <a:lvl5pPr marL="20574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5pPr>
                  <a:lvl6pPr marL="25146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6pPr>
                  <a:lvl7pPr marL="29718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7pPr>
                  <a:lvl8pPr marL="34290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8pPr>
                  <a:lvl9pPr marL="38862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9pPr>
                </a:lstStyle>
                <a:p>
                  <a:pPr>
                    <a:lnSpc>
                      <a:spcPct val="90000"/>
                    </a:lnSpc>
                  </a:pPr>
                  <a:r>
                    <a:rPr lang="en-US" altLang="ko-KR">
                      <a:solidFill>
                        <a:srgbClr val="000000"/>
                      </a:solidFill>
                    </a:rPr>
                    <a:t>M[AR]</a:t>
                  </a:r>
                </a:p>
              </p:txBody>
            </p:sp>
            <p:sp>
              <p:nvSpPr>
                <p:cNvPr id="304" name="Rectangle 73">
                  <a:extLst>
                    <a:ext uri="{FF2B5EF4-FFF2-40B4-BE49-F238E27FC236}">
                      <a16:creationId xmlns:a16="http://schemas.microsoft.com/office/drawing/2014/main" id="{8FA2DAAF-8EE2-B7FC-2B38-803342171A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41913" y="4071938"/>
                  <a:ext cx="331787" cy="254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1pPr>
                  <a:lvl2pPr marL="742950" indent="-28575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2pPr>
                  <a:lvl3pPr marL="11430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3pPr>
                  <a:lvl4pPr marL="16002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4pPr>
                  <a:lvl5pPr marL="20574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5pPr>
                  <a:lvl6pPr marL="25146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6pPr>
                  <a:lvl7pPr marL="29718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7pPr>
                  <a:lvl8pPr marL="34290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8pPr>
                  <a:lvl9pPr marL="38862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9pPr>
                </a:lstStyle>
                <a:p>
                  <a:pPr>
                    <a:lnSpc>
                      <a:spcPct val="90000"/>
                    </a:lnSpc>
                  </a:pPr>
                  <a:r>
                    <a:rPr lang="en-US" altLang="ko-KR">
                      <a:solidFill>
                        <a:srgbClr val="000000"/>
                      </a:solidFill>
                      <a:latin typeface="Symbol" panose="05050102010706020507" pitchFamily="18" charset="2"/>
                    </a:rPr>
                    <a:t></a:t>
                  </a:r>
                </a:p>
              </p:txBody>
            </p:sp>
            <p:sp>
              <p:nvSpPr>
                <p:cNvPr id="305" name="Rectangle 74">
                  <a:extLst>
                    <a:ext uri="{FF2B5EF4-FFF2-40B4-BE49-F238E27FC236}">
                      <a16:creationId xmlns:a16="http://schemas.microsoft.com/office/drawing/2014/main" id="{832FC463-5F01-C5FB-0FA3-C2A4CCE731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78388" y="4071938"/>
                  <a:ext cx="400050" cy="254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1pPr>
                  <a:lvl2pPr marL="742950" indent="-28575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2pPr>
                  <a:lvl3pPr marL="11430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3pPr>
                  <a:lvl4pPr marL="16002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4pPr>
                  <a:lvl5pPr marL="20574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5pPr>
                  <a:lvl6pPr marL="25146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6pPr>
                  <a:lvl7pPr marL="29718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7pPr>
                  <a:lvl8pPr marL="34290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8pPr>
                  <a:lvl9pPr marL="38862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9pPr>
                </a:lstStyle>
                <a:p>
                  <a:pPr>
                    <a:lnSpc>
                      <a:spcPct val="90000"/>
                    </a:lnSpc>
                  </a:pPr>
                  <a:r>
                    <a:rPr lang="en-US" altLang="ko-KR">
                      <a:solidFill>
                        <a:srgbClr val="000000"/>
                      </a:solidFill>
                    </a:rPr>
                    <a:t>AR</a:t>
                  </a:r>
                </a:p>
              </p:txBody>
            </p:sp>
            <p:sp>
              <p:nvSpPr>
                <p:cNvPr id="306" name="Rectangle 75">
                  <a:extLst>
                    <a:ext uri="{FF2B5EF4-FFF2-40B4-BE49-F238E27FC236}">
                      <a16:creationId xmlns:a16="http://schemas.microsoft.com/office/drawing/2014/main" id="{5EA27B03-B972-FB5C-1B4C-50D0E0930E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99188" y="4062413"/>
                  <a:ext cx="758825" cy="254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1pPr>
                  <a:lvl2pPr marL="742950" indent="-28575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2pPr>
                  <a:lvl3pPr marL="11430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3pPr>
                  <a:lvl4pPr marL="16002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4pPr>
                  <a:lvl5pPr marL="20574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5pPr>
                  <a:lvl6pPr marL="25146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6pPr>
                  <a:lvl7pPr marL="29718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7pPr>
                  <a:lvl8pPr marL="34290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8pPr>
                  <a:lvl9pPr marL="38862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9pPr>
                </a:lstStyle>
                <a:p>
                  <a:pPr>
                    <a:lnSpc>
                      <a:spcPct val="90000"/>
                    </a:lnSpc>
                  </a:pPr>
                  <a:r>
                    <a:rPr lang="en-US" altLang="ko-KR">
                      <a:solidFill>
                        <a:srgbClr val="000000"/>
                      </a:solidFill>
                    </a:rPr>
                    <a:t>Nothing</a:t>
                  </a:r>
                </a:p>
              </p:txBody>
            </p:sp>
            <p:sp>
              <p:nvSpPr>
                <p:cNvPr id="307" name="Arc 76">
                  <a:extLst>
                    <a:ext uri="{FF2B5EF4-FFF2-40B4-BE49-F238E27FC236}">
                      <a16:creationId xmlns:a16="http://schemas.microsoft.com/office/drawing/2014/main" id="{1EC8C890-505D-31E9-05FA-7DBB4C3496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82913" y="3381375"/>
                  <a:ext cx="93662" cy="96838"/>
                </a:xfrm>
                <a:custGeom>
                  <a:avLst/>
                  <a:gdLst>
                    <a:gd name="T0" fmla="*/ 0 w 17255"/>
                    <a:gd name="T1" fmla="*/ 747379 h 21600"/>
                    <a:gd name="T2" fmla="*/ 14979872 w 17255"/>
                    <a:gd name="T3" fmla="*/ 705389 h 21600"/>
                    <a:gd name="T4" fmla="*/ 7592788 w 17255"/>
                    <a:gd name="T5" fmla="*/ 8726134 h 21600"/>
                    <a:gd name="T6" fmla="*/ 0 60000 65536"/>
                    <a:gd name="T7" fmla="*/ 0 60000 65536"/>
                    <a:gd name="T8" fmla="*/ 0 60000 65536"/>
                    <a:gd name="T9" fmla="*/ 0 w 17255"/>
                    <a:gd name="T10" fmla="*/ 0 h 21600"/>
                    <a:gd name="T11" fmla="*/ 17255 w 17255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7255" h="21600" fill="none" extrusionOk="0">
                      <a:moveTo>
                        <a:pt x="-1" y="1849"/>
                      </a:moveTo>
                      <a:cubicBezTo>
                        <a:pt x="2754" y="630"/>
                        <a:pt x="5733" y="-1"/>
                        <a:pt x="8746" y="0"/>
                      </a:cubicBezTo>
                      <a:cubicBezTo>
                        <a:pt x="11671" y="0"/>
                        <a:pt x="14566" y="594"/>
                        <a:pt x="17254" y="1746"/>
                      </a:cubicBezTo>
                    </a:path>
                    <a:path w="17255" h="21600" stroke="0" extrusionOk="0">
                      <a:moveTo>
                        <a:pt x="-1" y="1849"/>
                      </a:moveTo>
                      <a:cubicBezTo>
                        <a:pt x="2754" y="630"/>
                        <a:pt x="5733" y="-1"/>
                        <a:pt x="8746" y="0"/>
                      </a:cubicBezTo>
                      <a:cubicBezTo>
                        <a:pt x="11671" y="0"/>
                        <a:pt x="14566" y="594"/>
                        <a:pt x="17254" y="1746"/>
                      </a:cubicBezTo>
                      <a:lnTo>
                        <a:pt x="8746" y="2160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1pPr>
                  <a:lvl2pPr marL="742950" indent="-28575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2pPr>
                  <a:lvl3pPr marL="1143000" indent="-2286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3pPr>
                  <a:lvl4pPr marL="1600200" indent="-2286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4pPr>
                  <a:lvl5pPr marL="2057400" indent="-2286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08" name="Line 77">
                  <a:extLst>
                    <a:ext uri="{FF2B5EF4-FFF2-40B4-BE49-F238E27FC236}">
                      <a16:creationId xmlns:a16="http://schemas.microsoft.com/office/drawing/2014/main" id="{290C57C8-EF89-3CBB-68D8-292048476D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035300" y="3224213"/>
                  <a:ext cx="0" cy="17145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" name="Arc 78">
                  <a:extLst>
                    <a:ext uri="{FF2B5EF4-FFF2-40B4-BE49-F238E27FC236}">
                      <a16:creationId xmlns:a16="http://schemas.microsoft.com/office/drawing/2014/main" id="{2F8740B0-16CC-DAF8-19BB-FF4F667ACB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72175" y="3357563"/>
                  <a:ext cx="93663" cy="95250"/>
                </a:xfrm>
                <a:custGeom>
                  <a:avLst/>
                  <a:gdLst>
                    <a:gd name="T0" fmla="*/ 0 w 17255"/>
                    <a:gd name="T1" fmla="*/ 699558 h 21600"/>
                    <a:gd name="T2" fmla="*/ 14980520 w 17255"/>
                    <a:gd name="T3" fmla="*/ 660180 h 21600"/>
                    <a:gd name="T4" fmla="*/ 7593184 w 17255"/>
                    <a:gd name="T5" fmla="*/ 8167678 h 21600"/>
                    <a:gd name="T6" fmla="*/ 0 60000 65536"/>
                    <a:gd name="T7" fmla="*/ 0 60000 65536"/>
                    <a:gd name="T8" fmla="*/ 0 60000 65536"/>
                    <a:gd name="T9" fmla="*/ 0 w 17255"/>
                    <a:gd name="T10" fmla="*/ 0 h 21600"/>
                    <a:gd name="T11" fmla="*/ 17255 w 17255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7255" h="21600" fill="none" extrusionOk="0">
                      <a:moveTo>
                        <a:pt x="-1" y="1849"/>
                      </a:moveTo>
                      <a:cubicBezTo>
                        <a:pt x="2754" y="630"/>
                        <a:pt x="5733" y="-1"/>
                        <a:pt x="8746" y="0"/>
                      </a:cubicBezTo>
                      <a:cubicBezTo>
                        <a:pt x="11671" y="0"/>
                        <a:pt x="14566" y="594"/>
                        <a:pt x="17254" y="1746"/>
                      </a:cubicBezTo>
                    </a:path>
                    <a:path w="17255" h="21600" stroke="0" extrusionOk="0">
                      <a:moveTo>
                        <a:pt x="-1" y="1849"/>
                      </a:moveTo>
                      <a:cubicBezTo>
                        <a:pt x="2754" y="630"/>
                        <a:pt x="5733" y="-1"/>
                        <a:pt x="8746" y="0"/>
                      </a:cubicBezTo>
                      <a:cubicBezTo>
                        <a:pt x="11671" y="0"/>
                        <a:pt x="14566" y="594"/>
                        <a:pt x="17254" y="1746"/>
                      </a:cubicBezTo>
                      <a:lnTo>
                        <a:pt x="8746" y="2160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1pPr>
                  <a:lvl2pPr marL="742950" indent="-28575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2pPr>
                  <a:lvl3pPr marL="1143000" indent="-2286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3pPr>
                  <a:lvl4pPr marL="1600200" indent="-2286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4pPr>
                  <a:lvl5pPr marL="2057400" indent="-2286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10" name="Line 79">
                  <a:extLst>
                    <a:ext uri="{FF2B5EF4-FFF2-40B4-BE49-F238E27FC236}">
                      <a16:creationId xmlns:a16="http://schemas.microsoft.com/office/drawing/2014/main" id="{0743102A-CB13-BE8E-4A91-173AAE873C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011863" y="3198813"/>
                  <a:ext cx="0" cy="17145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" name="Rectangle 80">
                  <a:extLst>
                    <a:ext uri="{FF2B5EF4-FFF2-40B4-BE49-F238E27FC236}">
                      <a16:creationId xmlns:a16="http://schemas.microsoft.com/office/drawing/2014/main" id="{4CFFEC2E-59A9-769A-3616-0ED9CF25D6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16113" y="4073525"/>
                  <a:ext cx="1020762" cy="682625"/>
                </a:xfrm>
                <a:prstGeom prst="rect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1pPr>
                  <a:lvl2pPr marL="742950" indent="-28575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2pPr>
                  <a:lvl3pPr marL="1143000" indent="-2286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3pPr>
                  <a:lvl4pPr marL="1600200" indent="-2286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4pPr>
                  <a:lvl5pPr marL="2057400" indent="-2286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9pPr>
                </a:lstStyle>
                <a:p>
                  <a:pPr>
                    <a:lnSpc>
                      <a:spcPct val="90000"/>
                    </a:lnSpc>
                  </a:pPr>
                  <a:endParaRPr lang="en-US" altLang="en-US"/>
                </a:p>
              </p:txBody>
            </p:sp>
            <p:sp>
              <p:nvSpPr>
                <p:cNvPr id="312" name="Rectangle 81">
                  <a:extLst>
                    <a:ext uri="{FF2B5EF4-FFF2-40B4-BE49-F238E27FC236}">
                      <a16:creationId xmlns:a16="http://schemas.microsoft.com/office/drawing/2014/main" id="{B3927A3A-F4DD-B30B-97EA-759C242A8D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70238" y="4073525"/>
                  <a:ext cx="1512887" cy="673100"/>
                </a:xfrm>
                <a:prstGeom prst="rect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1pPr>
                  <a:lvl2pPr marL="742950" indent="-28575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2pPr>
                  <a:lvl3pPr marL="1143000" indent="-2286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3pPr>
                  <a:lvl4pPr marL="1600200" indent="-2286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4pPr>
                  <a:lvl5pPr marL="2057400" indent="-2286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9pPr>
                </a:lstStyle>
                <a:p>
                  <a:pPr>
                    <a:lnSpc>
                      <a:spcPct val="90000"/>
                    </a:lnSpc>
                  </a:pPr>
                  <a:endParaRPr lang="en-US" altLang="en-US"/>
                </a:p>
              </p:txBody>
            </p:sp>
            <p:sp>
              <p:nvSpPr>
                <p:cNvPr id="313" name="Rectangle 82">
                  <a:extLst>
                    <a:ext uri="{FF2B5EF4-FFF2-40B4-BE49-F238E27FC236}">
                      <a16:creationId xmlns:a16="http://schemas.microsoft.com/office/drawing/2014/main" id="{F8C4D8AE-63D6-036B-50F3-E1CACC94E6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16488" y="4073525"/>
                  <a:ext cx="1020762" cy="211138"/>
                </a:xfrm>
                <a:prstGeom prst="rect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1pPr>
                  <a:lvl2pPr marL="742950" indent="-28575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2pPr>
                  <a:lvl3pPr marL="1143000" indent="-2286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3pPr>
                  <a:lvl4pPr marL="1600200" indent="-2286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4pPr>
                  <a:lvl5pPr marL="2057400" indent="-2286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9pPr>
                </a:lstStyle>
                <a:p>
                  <a:pPr>
                    <a:lnSpc>
                      <a:spcPct val="90000"/>
                    </a:lnSpc>
                  </a:pPr>
                  <a:endParaRPr lang="en-US" altLang="en-US"/>
                </a:p>
              </p:txBody>
            </p:sp>
            <p:sp>
              <p:nvSpPr>
                <p:cNvPr id="314" name="Rectangle 83">
                  <a:extLst>
                    <a:ext uri="{FF2B5EF4-FFF2-40B4-BE49-F238E27FC236}">
                      <a16:creationId xmlns:a16="http://schemas.microsoft.com/office/drawing/2014/main" id="{C0E4A8B4-AAFE-A00C-E15E-BF55116167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2200" y="4073525"/>
                  <a:ext cx="811213" cy="211138"/>
                </a:xfrm>
                <a:prstGeom prst="rect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1pPr>
                  <a:lvl2pPr marL="742950" indent="-28575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2pPr>
                  <a:lvl3pPr marL="1143000" indent="-2286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3pPr>
                  <a:lvl4pPr marL="1600200" indent="-2286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4pPr>
                  <a:lvl5pPr marL="2057400" indent="-2286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9pPr>
                </a:lstStyle>
                <a:p>
                  <a:pPr>
                    <a:lnSpc>
                      <a:spcPct val="90000"/>
                    </a:lnSpc>
                  </a:pPr>
                  <a:endParaRPr lang="en-US" altLang="en-US"/>
                </a:p>
              </p:txBody>
            </p:sp>
            <p:sp>
              <p:nvSpPr>
                <p:cNvPr id="315" name="Arc 84">
                  <a:extLst>
                    <a:ext uri="{FF2B5EF4-FFF2-40B4-BE49-F238E27FC236}">
                      <a16:creationId xmlns:a16="http://schemas.microsoft.com/office/drawing/2014/main" id="{CB0E474E-FAE8-26AC-AEA2-63300BEB66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55850" y="3963988"/>
                  <a:ext cx="93663" cy="96837"/>
                </a:xfrm>
                <a:custGeom>
                  <a:avLst/>
                  <a:gdLst>
                    <a:gd name="T0" fmla="*/ 0 w 17255"/>
                    <a:gd name="T1" fmla="*/ 747362 h 21600"/>
                    <a:gd name="T2" fmla="*/ 14980520 w 17255"/>
                    <a:gd name="T3" fmla="*/ 705354 h 21600"/>
                    <a:gd name="T4" fmla="*/ 7593184 w 17255"/>
                    <a:gd name="T5" fmla="*/ 8725770 h 21600"/>
                    <a:gd name="T6" fmla="*/ 0 60000 65536"/>
                    <a:gd name="T7" fmla="*/ 0 60000 65536"/>
                    <a:gd name="T8" fmla="*/ 0 60000 65536"/>
                    <a:gd name="T9" fmla="*/ 0 w 17255"/>
                    <a:gd name="T10" fmla="*/ 0 h 21600"/>
                    <a:gd name="T11" fmla="*/ 17255 w 17255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7255" h="21600" fill="none" extrusionOk="0">
                      <a:moveTo>
                        <a:pt x="-1" y="1849"/>
                      </a:moveTo>
                      <a:cubicBezTo>
                        <a:pt x="2754" y="630"/>
                        <a:pt x="5733" y="-1"/>
                        <a:pt x="8746" y="0"/>
                      </a:cubicBezTo>
                      <a:cubicBezTo>
                        <a:pt x="11671" y="0"/>
                        <a:pt x="14566" y="594"/>
                        <a:pt x="17254" y="1746"/>
                      </a:cubicBezTo>
                    </a:path>
                    <a:path w="17255" h="21600" stroke="0" extrusionOk="0">
                      <a:moveTo>
                        <a:pt x="-1" y="1849"/>
                      </a:moveTo>
                      <a:cubicBezTo>
                        <a:pt x="2754" y="630"/>
                        <a:pt x="5733" y="-1"/>
                        <a:pt x="8746" y="0"/>
                      </a:cubicBezTo>
                      <a:cubicBezTo>
                        <a:pt x="11671" y="0"/>
                        <a:pt x="14566" y="594"/>
                        <a:pt x="17254" y="1746"/>
                      </a:cubicBezTo>
                      <a:lnTo>
                        <a:pt x="8746" y="2160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1pPr>
                  <a:lvl2pPr marL="742950" indent="-28575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2pPr>
                  <a:lvl3pPr marL="1143000" indent="-2286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3pPr>
                  <a:lvl4pPr marL="1600200" indent="-2286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4pPr>
                  <a:lvl5pPr marL="2057400" indent="-2286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16" name="Line 85">
                  <a:extLst>
                    <a:ext uri="{FF2B5EF4-FFF2-40B4-BE49-F238E27FC236}">
                      <a16:creationId xmlns:a16="http://schemas.microsoft.com/office/drawing/2014/main" id="{B01B467D-4720-B23F-ACEB-DF479A517E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401888" y="3668713"/>
                  <a:ext cx="0" cy="32385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7" name="Arc 86">
                  <a:extLst>
                    <a:ext uri="{FF2B5EF4-FFF2-40B4-BE49-F238E27FC236}">
                      <a16:creationId xmlns:a16="http://schemas.microsoft.com/office/drawing/2014/main" id="{3F08323F-5DF0-60DC-2ABD-288D64A9C7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4463" y="3963988"/>
                  <a:ext cx="93662" cy="96837"/>
                </a:xfrm>
                <a:custGeom>
                  <a:avLst/>
                  <a:gdLst>
                    <a:gd name="T0" fmla="*/ 0 w 17255"/>
                    <a:gd name="T1" fmla="*/ 747362 h 21600"/>
                    <a:gd name="T2" fmla="*/ 14979872 w 17255"/>
                    <a:gd name="T3" fmla="*/ 705354 h 21600"/>
                    <a:gd name="T4" fmla="*/ 7592788 w 17255"/>
                    <a:gd name="T5" fmla="*/ 8725770 h 21600"/>
                    <a:gd name="T6" fmla="*/ 0 60000 65536"/>
                    <a:gd name="T7" fmla="*/ 0 60000 65536"/>
                    <a:gd name="T8" fmla="*/ 0 60000 65536"/>
                    <a:gd name="T9" fmla="*/ 0 w 17255"/>
                    <a:gd name="T10" fmla="*/ 0 h 21600"/>
                    <a:gd name="T11" fmla="*/ 17255 w 17255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7255" h="21600" fill="none" extrusionOk="0">
                      <a:moveTo>
                        <a:pt x="-1" y="1849"/>
                      </a:moveTo>
                      <a:cubicBezTo>
                        <a:pt x="2754" y="630"/>
                        <a:pt x="5733" y="-1"/>
                        <a:pt x="8746" y="0"/>
                      </a:cubicBezTo>
                      <a:cubicBezTo>
                        <a:pt x="11671" y="0"/>
                        <a:pt x="14566" y="594"/>
                        <a:pt x="17254" y="1746"/>
                      </a:cubicBezTo>
                    </a:path>
                    <a:path w="17255" h="21600" stroke="0" extrusionOk="0">
                      <a:moveTo>
                        <a:pt x="-1" y="1849"/>
                      </a:moveTo>
                      <a:cubicBezTo>
                        <a:pt x="2754" y="630"/>
                        <a:pt x="5733" y="-1"/>
                        <a:pt x="8746" y="0"/>
                      </a:cubicBezTo>
                      <a:cubicBezTo>
                        <a:pt x="11671" y="0"/>
                        <a:pt x="14566" y="594"/>
                        <a:pt x="17254" y="1746"/>
                      </a:cubicBezTo>
                      <a:lnTo>
                        <a:pt x="8746" y="2160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1pPr>
                  <a:lvl2pPr marL="742950" indent="-28575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2pPr>
                  <a:lvl3pPr marL="1143000" indent="-2286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3pPr>
                  <a:lvl4pPr marL="1600200" indent="-2286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4pPr>
                  <a:lvl5pPr marL="2057400" indent="-2286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18" name="Line 87">
                  <a:extLst>
                    <a:ext uri="{FF2B5EF4-FFF2-40B4-BE49-F238E27FC236}">
                      <a16:creationId xmlns:a16="http://schemas.microsoft.com/office/drawing/2014/main" id="{5E853FAC-B255-7F6D-7637-A9C33929B5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000500" y="3678238"/>
                  <a:ext cx="0" cy="314325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9" name="Arc 88">
                  <a:extLst>
                    <a:ext uri="{FF2B5EF4-FFF2-40B4-BE49-F238E27FC236}">
                      <a16:creationId xmlns:a16="http://schemas.microsoft.com/office/drawing/2014/main" id="{F5B1A7A9-3E2A-4ECF-6362-80A963AEC7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45113" y="3963988"/>
                  <a:ext cx="92075" cy="96837"/>
                </a:xfrm>
                <a:custGeom>
                  <a:avLst/>
                  <a:gdLst>
                    <a:gd name="T0" fmla="*/ 0 w 17255"/>
                    <a:gd name="T1" fmla="*/ 747362 h 21600"/>
                    <a:gd name="T2" fmla="*/ 13990148 w 17255"/>
                    <a:gd name="T3" fmla="*/ 705354 h 21600"/>
                    <a:gd name="T4" fmla="*/ 7091162 w 17255"/>
                    <a:gd name="T5" fmla="*/ 8725770 h 21600"/>
                    <a:gd name="T6" fmla="*/ 0 60000 65536"/>
                    <a:gd name="T7" fmla="*/ 0 60000 65536"/>
                    <a:gd name="T8" fmla="*/ 0 60000 65536"/>
                    <a:gd name="T9" fmla="*/ 0 w 17255"/>
                    <a:gd name="T10" fmla="*/ 0 h 21600"/>
                    <a:gd name="T11" fmla="*/ 17255 w 17255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7255" h="21600" fill="none" extrusionOk="0">
                      <a:moveTo>
                        <a:pt x="-1" y="1849"/>
                      </a:moveTo>
                      <a:cubicBezTo>
                        <a:pt x="2754" y="630"/>
                        <a:pt x="5733" y="-1"/>
                        <a:pt x="8746" y="0"/>
                      </a:cubicBezTo>
                      <a:cubicBezTo>
                        <a:pt x="11671" y="0"/>
                        <a:pt x="14566" y="594"/>
                        <a:pt x="17254" y="1746"/>
                      </a:cubicBezTo>
                    </a:path>
                    <a:path w="17255" h="21600" stroke="0" extrusionOk="0">
                      <a:moveTo>
                        <a:pt x="-1" y="1849"/>
                      </a:moveTo>
                      <a:cubicBezTo>
                        <a:pt x="2754" y="630"/>
                        <a:pt x="5733" y="-1"/>
                        <a:pt x="8746" y="0"/>
                      </a:cubicBezTo>
                      <a:cubicBezTo>
                        <a:pt x="11671" y="0"/>
                        <a:pt x="14566" y="594"/>
                        <a:pt x="17254" y="1746"/>
                      </a:cubicBezTo>
                      <a:lnTo>
                        <a:pt x="8746" y="2160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1pPr>
                  <a:lvl2pPr marL="742950" indent="-28575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2pPr>
                  <a:lvl3pPr marL="1143000" indent="-2286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3pPr>
                  <a:lvl4pPr marL="1600200" indent="-2286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4pPr>
                  <a:lvl5pPr marL="2057400" indent="-2286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20" name="Line 89">
                  <a:extLst>
                    <a:ext uri="{FF2B5EF4-FFF2-40B4-BE49-F238E27FC236}">
                      <a16:creationId xmlns:a16="http://schemas.microsoft.com/office/drawing/2014/main" id="{BFC65103-526D-111C-97E4-9DC17791CE1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389563" y="3678238"/>
                  <a:ext cx="0" cy="314325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1" name="Arc 90">
                  <a:extLst>
                    <a:ext uri="{FF2B5EF4-FFF2-40B4-BE49-F238E27FC236}">
                      <a16:creationId xmlns:a16="http://schemas.microsoft.com/office/drawing/2014/main" id="{4B8D37ED-016F-D075-06AD-F95FCEA493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11938" y="3963988"/>
                  <a:ext cx="92075" cy="96837"/>
                </a:xfrm>
                <a:custGeom>
                  <a:avLst/>
                  <a:gdLst>
                    <a:gd name="T0" fmla="*/ 0 w 17255"/>
                    <a:gd name="T1" fmla="*/ 747362 h 21600"/>
                    <a:gd name="T2" fmla="*/ 13990148 w 17255"/>
                    <a:gd name="T3" fmla="*/ 705354 h 21600"/>
                    <a:gd name="T4" fmla="*/ 7091162 w 17255"/>
                    <a:gd name="T5" fmla="*/ 8725770 h 21600"/>
                    <a:gd name="T6" fmla="*/ 0 60000 65536"/>
                    <a:gd name="T7" fmla="*/ 0 60000 65536"/>
                    <a:gd name="T8" fmla="*/ 0 60000 65536"/>
                    <a:gd name="T9" fmla="*/ 0 w 17255"/>
                    <a:gd name="T10" fmla="*/ 0 h 21600"/>
                    <a:gd name="T11" fmla="*/ 17255 w 17255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7255" h="21600" fill="none" extrusionOk="0">
                      <a:moveTo>
                        <a:pt x="-1" y="1849"/>
                      </a:moveTo>
                      <a:cubicBezTo>
                        <a:pt x="2754" y="630"/>
                        <a:pt x="5733" y="-1"/>
                        <a:pt x="8746" y="0"/>
                      </a:cubicBezTo>
                      <a:cubicBezTo>
                        <a:pt x="11671" y="0"/>
                        <a:pt x="14566" y="594"/>
                        <a:pt x="17254" y="1746"/>
                      </a:cubicBezTo>
                    </a:path>
                    <a:path w="17255" h="21600" stroke="0" extrusionOk="0">
                      <a:moveTo>
                        <a:pt x="-1" y="1849"/>
                      </a:moveTo>
                      <a:cubicBezTo>
                        <a:pt x="2754" y="630"/>
                        <a:pt x="5733" y="-1"/>
                        <a:pt x="8746" y="0"/>
                      </a:cubicBezTo>
                      <a:cubicBezTo>
                        <a:pt x="11671" y="0"/>
                        <a:pt x="14566" y="594"/>
                        <a:pt x="17254" y="1746"/>
                      </a:cubicBezTo>
                      <a:lnTo>
                        <a:pt x="8746" y="2160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1pPr>
                  <a:lvl2pPr marL="742950" indent="-28575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2pPr>
                  <a:lvl3pPr marL="1143000" indent="-2286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3pPr>
                  <a:lvl4pPr marL="1600200" indent="-2286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4pPr>
                  <a:lvl5pPr marL="2057400" indent="-2286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22" name="Line 91">
                  <a:extLst>
                    <a:ext uri="{FF2B5EF4-FFF2-40B4-BE49-F238E27FC236}">
                      <a16:creationId xmlns:a16="http://schemas.microsoft.com/office/drawing/2014/main" id="{8BAFD9D7-D0A6-BFE7-8CC3-A747307DA3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656388" y="3659188"/>
                  <a:ext cx="0" cy="333375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3" name="Line 92">
                  <a:extLst>
                    <a:ext uri="{FF2B5EF4-FFF2-40B4-BE49-F238E27FC236}">
                      <a16:creationId xmlns:a16="http://schemas.microsoft.com/office/drawing/2014/main" id="{8B249D59-1E18-7443-90B8-7D0EE13727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08238" y="3673475"/>
                  <a:ext cx="338137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4" name="Line 93">
                  <a:extLst>
                    <a:ext uri="{FF2B5EF4-FFF2-40B4-BE49-F238E27FC236}">
                      <a16:creationId xmlns:a16="http://schemas.microsoft.com/office/drawing/2014/main" id="{A170FD86-4D31-AD87-A075-FF3B61648D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87713" y="3673475"/>
                  <a:ext cx="714375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5" name="Line 94">
                  <a:extLst>
                    <a:ext uri="{FF2B5EF4-FFF2-40B4-BE49-F238E27FC236}">
                      <a16:creationId xmlns:a16="http://schemas.microsoft.com/office/drawing/2014/main" id="{16FDD38F-D35B-50F8-A8FC-FC9ED9965C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397500" y="3673475"/>
                  <a:ext cx="3317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6" name="Line 95">
                  <a:extLst>
                    <a:ext uri="{FF2B5EF4-FFF2-40B4-BE49-F238E27FC236}">
                      <a16:creationId xmlns:a16="http://schemas.microsoft.com/office/drawing/2014/main" id="{6448B03B-2833-1B24-535D-FA4E5761178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88088" y="3663950"/>
                  <a:ext cx="38735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7" name="Rectangle 96">
                  <a:extLst>
                    <a:ext uri="{FF2B5EF4-FFF2-40B4-BE49-F238E27FC236}">
                      <a16:creationId xmlns:a16="http://schemas.microsoft.com/office/drawing/2014/main" id="{D93CE0E0-3EEB-C571-AADE-BC2992373A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89300" y="3446463"/>
                  <a:ext cx="1098550" cy="254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1pPr>
                  <a:lvl2pPr marL="742950" indent="-28575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2pPr>
                  <a:lvl3pPr marL="11430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3pPr>
                  <a:lvl4pPr marL="16002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4pPr>
                  <a:lvl5pPr marL="20574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5pPr>
                  <a:lvl6pPr marL="25146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6pPr>
                  <a:lvl7pPr marL="29718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7pPr>
                  <a:lvl8pPr marL="34290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8pPr>
                  <a:lvl9pPr marL="38862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9pPr>
                </a:lstStyle>
                <a:p>
                  <a:pPr>
                    <a:lnSpc>
                      <a:spcPct val="90000"/>
                    </a:lnSpc>
                  </a:pPr>
                  <a:r>
                    <a:rPr lang="en-US" altLang="ko-KR">
                      <a:solidFill>
                        <a:srgbClr val="000000"/>
                      </a:solidFill>
                    </a:rPr>
                    <a:t>= 0 (register)</a:t>
                  </a:r>
                </a:p>
              </p:txBody>
            </p:sp>
            <p:sp>
              <p:nvSpPr>
                <p:cNvPr id="328" name="Rectangle 97">
                  <a:extLst>
                    <a:ext uri="{FF2B5EF4-FFF2-40B4-BE49-F238E27FC236}">
                      <a16:creationId xmlns:a16="http://schemas.microsoft.com/office/drawing/2014/main" id="{6825801B-B3B4-BC9F-993F-3CFC1A5198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33588" y="3436938"/>
                  <a:ext cx="746125" cy="254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1pPr>
                  <a:lvl2pPr marL="742950" indent="-28575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2pPr>
                  <a:lvl3pPr marL="11430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3pPr>
                  <a:lvl4pPr marL="16002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4pPr>
                  <a:lvl5pPr marL="20574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5pPr>
                  <a:lvl6pPr marL="25146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6pPr>
                  <a:lvl7pPr marL="29718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7pPr>
                  <a:lvl8pPr marL="34290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8pPr>
                  <a:lvl9pPr marL="38862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9pPr>
                </a:lstStyle>
                <a:p>
                  <a:pPr>
                    <a:lnSpc>
                      <a:spcPct val="90000"/>
                    </a:lnSpc>
                  </a:pPr>
                  <a:r>
                    <a:rPr lang="en-US" altLang="ko-KR">
                      <a:solidFill>
                        <a:srgbClr val="000000"/>
                      </a:solidFill>
                    </a:rPr>
                    <a:t>(I/O) = 1</a:t>
                  </a:r>
                </a:p>
              </p:txBody>
            </p:sp>
            <p:sp>
              <p:nvSpPr>
                <p:cNvPr id="329" name="Rectangle 99">
                  <a:extLst>
                    <a:ext uri="{FF2B5EF4-FFF2-40B4-BE49-F238E27FC236}">
                      <a16:creationId xmlns:a16="http://schemas.microsoft.com/office/drawing/2014/main" id="{58D83A9B-0730-AEEB-5DB5-2E09533C8F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81538" y="3446463"/>
                  <a:ext cx="1092200" cy="254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1pPr>
                  <a:lvl2pPr marL="742950" indent="-28575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2pPr>
                  <a:lvl3pPr marL="11430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3pPr>
                  <a:lvl4pPr marL="16002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4pPr>
                  <a:lvl5pPr marL="20574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5pPr>
                  <a:lvl6pPr marL="25146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6pPr>
                  <a:lvl7pPr marL="29718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7pPr>
                  <a:lvl8pPr marL="34290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8pPr>
                  <a:lvl9pPr marL="38862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9pPr>
                </a:lstStyle>
                <a:p>
                  <a:pPr>
                    <a:lnSpc>
                      <a:spcPct val="90000"/>
                    </a:lnSpc>
                  </a:pPr>
                  <a:r>
                    <a:rPr lang="en-US" altLang="ko-KR">
                      <a:solidFill>
                        <a:srgbClr val="000000"/>
                      </a:solidFill>
                    </a:rPr>
                    <a:t>(indirect) = 1</a:t>
                  </a:r>
                </a:p>
              </p:txBody>
            </p:sp>
            <p:sp>
              <p:nvSpPr>
                <p:cNvPr id="330" name="Rectangle 100">
                  <a:extLst>
                    <a:ext uri="{FF2B5EF4-FFF2-40B4-BE49-F238E27FC236}">
                      <a16:creationId xmlns:a16="http://schemas.microsoft.com/office/drawing/2014/main" id="{96AB1267-CFF3-866F-FD14-E629DD280E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52713" y="3881438"/>
                  <a:ext cx="358775" cy="254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1pPr>
                  <a:lvl2pPr marL="742950" indent="-28575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2pPr>
                  <a:lvl3pPr marL="11430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3pPr>
                  <a:lvl4pPr marL="16002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4pPr>
                  <a:lvl5pPr marL="20574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5pPr>
                  <a:lvl6pPr marL="25146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6pPr>
                  <a:lvl7pPr marL="29718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7pPr>
                  <a:lvl8pPr marL="34290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8pPr>
                  <a:lvl9pPr marL="38862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9pPr>
                </a:lstStyle>
                <a:p>
                  <a:pPr>
                    <a:lnSpc>
                      <a:spcPct val="90000"/>
                    </a:lnSpc>
                  </a:pPr>
                  <a:r>
                    <a:rPr lang="en-US" altLang="ko-KR">
                      <a:solidFill>
                        <a:srgbClr val="000000"/>
                      </a:solidFill>
                    </a:rPr>
                    <a:t>T3</a:t>
                  </a:r>
                </a:p>
              </p:txBody>
            </p:sp>
            <p:sp>
              <p:nvSpPr>
                <p:cNvPr id="331" name="Rectangle 101">
                  <a:extLst>
                    <a:ext uri="{FF2B5EF4-FFF2-40B4-BE49-F238E27FC236}">
                      <a16:creationId xmlns:a16="http://schemas.microsoft.com/office/drawing/2014/main" id="{369BF211-C927-583E-9801-D86707C84D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98963" y="3881438"/>
                  <a:ext cx="358775" cy="254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1pPr>
                  <a:lvl2pPr marL="742950" indent="-28575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2pPr>
                  <a:lvl3pPr marL="11430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3pPr>
                  <a:lvl4pPr marL="16002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4pPr>
                  <a:lvl5pPr marL="20574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5pPr>
                  <a:lvl6pPr marL="25146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6pPr>
                  <a:lvl7pPr marL="29718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7pPr>
                  <a:lvl8pPr marL="34290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8pPr>
                  <a:lvl9pPr marL="38862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9pPr>
                </a:lstStyle>
                <a:p>
                  <a:pPr>
                    <a:lnSpc>
                      <a:spcPct val="90000"/>
                    </a:lnSpc>
                  </a:pPr>
                  <a:r>
                    <a:rPr lang="en-US" altLang="ko-KR">
                      <a:solidFill>
                        <a:srgbClr val="000000"/>
                      </a:solidFill>
                    </a:rPr>
                    <a:t>T3</a:t>
                  </a:r>
                </a:p>
              </p:txBody>
            </p:sp>
            <p:sp>
              <p:nvSpPr>
                <p:cNvPr id="332" name="Rectangle 102">
                  <a:extLst>
                    <a:ext uri="{FF2B5EF4-FFF2-40B4-BE49-F238E27FC236}">
                      <a16:creationId xmlns:a16="http://schemas.microsoft.com/office/drawing/2014/main" id="{9E220B17-D736-BF48-69CB-2EF35D54E4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53088" y="3881438"/>
                  <a:ext cx="358775" cy="254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1pPr>
                  <a:lvl2pPr marL="742950" indent="-28575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2pPr>
                  <a:lvl3pPr marL="11430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3pPr>
                  <a:lvl4pPr marL="16002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4pPr>
                  <a:lvl5pPr marL="20574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5pPr>
                  <a:lvl6pPr marL="25146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6pPr>
                  <a:lvl7pPr marL="29718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7pPr>
                  <a:lvl8pPr marL="34290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8pPr>
                  <a:lvl9pPr marL="38862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9pPr>
                </a:lstStyle>
                <a:p>
                  <a:pPr>
                    <a:lnSpc>
                      <a:spcPct val="90000"/>
                    </a:lnSpc>
                  </a:pPr>
                  <a:r>
                    <a:rPr lang="en-US" altLang="ko-KR">
                      <a:solidFill>
                        <a:srgbClr val="000000"/>
                      </a:solidFill>
                    </a:rPr>
                    <a:t>T3</a:t>
                  </a:r>
                </a:p>
              </p:txBody>
            </p:sp>
            <p:sp>
              <p:nvSpPr>
                <p:cNvPr id="333" name="Rectangle 103">
                  <a:extLst>
                    <a:ext uri="{FF2B5EF4-FFF2-40B4-BE49-F238E27FC236}">
                      <a16:creationId xmlns:a16="http://schemas.microsoft.com/office/drawing/2014/main" id="{B471A8C2-F964-E82F-870D-81759BECDD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772275" y="3881438"/>
                  <a:ext cx="358775" cy="254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1pPr>
                  <a:lvl2pPr marL="742950" indent="-28575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2pPr>
                  <a:lvl3pPr marL="11430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3pPr>
                  <a:lvl4pPr marL="16002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4pPr>
                  <a:lvl5pPr marL="20574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5pPr>
                  <a:lvl6pPr marL="25146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6pPr>
                  <a:lvl7pPr marL="29718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7pPr>
                  <a:lvl8pPr marL="34290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8pPr>
                  <a:lvl9pPr marL="38862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9pPr>
                </a:lstStyle>
                <a:p>
                  <a:pPr>
                    <a:lnSpc>
                      <a:spcPct val="90000"/>
                    </a:lnSpc>
                  </a:pPr>
                  <a:r>
                    <a:rPr lang="en-US" altLang="ko-KR">
                      <a:solidFill>
                        <a:srgbClr val="000000"/>
                      </a:solidFill>
                    </a:rPr>
                    <a:t>T3</a:t>
                  </a:r>
                </a:p>
              </p:txBody>
            </p:sp>
            <p:sp>
              <p:nvSpPr>
                <p:cNvPr id="334" name="Rectangle 104">
                  <a:extLst>
                    <a:ext uri="{FF2B5EF4-FFF2-40B4-BE49-F238E27FC236}">
                      <a16:creationId xmlns:a16="http://schemas.microsoft.com/office/drawing/2014/main" id="{498F662E-1878-4884-4812-E9B69D3A30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53088" y="4525963"/>
                  <a:ext cx="763587" cy="4191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1pPr>
                  <a:lvl2pPr marL="742950" indent="-28575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2pPr>
                  <a:lvl3pPr marL="11430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3pPr>
                  <a:lvl4pPr marL="16002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4pPr>
                  <a:lvl5pPr marL="20574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5pPr>
                  <a:lvl6pPr marL="25146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6pPr>
                  <a:lvl7pPr marL="29718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7pPr>
                  <a:lvl8pPr marL="34290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8pPr>
                  <a:lvl9pPr marL="38862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9pPr>
                </a:lstStyle>
                <a:p>
                  <a:pPr>
                    <a:lnSpc>
                      <a:spcPct val="90000"/>
                    </a:lnSpc>
                  </a:pPr>
                  <a:r>
                    <a:rPr lang="en-US" altLang="ko-KR">
                      <a:solidFill>
                        <a:srgbClr val="000000"/>
                      </a:solidFill>
                    </a:rPr>
                    <a:t>Execute</a:t>
                  </a:r>
                </a:p>
                <a:p>
                  <a:pPr eaLnBrk="1">
                    <a:lnSpc>
                      <a:spcPct val="90000"/>
                    </a:lnSpc>
                  </a:pPr>
                  <a:endParaRPr lang="en-US" altLang="ko-KR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35" name="Rectangle 105">
                  <a:extLst>
                    <a:ext uri="{FF2B5EF4-FFF2-40B4-BE49-F238E27FC236}">
                      <a16:creationId xmlns:a16="http://schemas.microsoft.com/office/drawing/2014/main" id="{F05A2A6D-A839-030C-1F42-4E56DD9972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8275" y="4668838"/>
                  <a:ext cx="1504950" cy="4191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1pPr>
                  <a:lvl2pPr marL="742950" indent="-28575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2pPr>
                  <a:lvl3pPr marL="11430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3pPr>
                  <a:lvl4pPr marL="16002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4pPr>
                  <a:lvl5pPr marL="20574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5pPr>
                  <a:lvl6pPr marL="25146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6pPr>
                  <a:lvl7pPr marL="29718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7pPr>
                  <a:lvl8pPr marL="34290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8pPr>
                  <a:lvl9pPr marL="38862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9pPr>
                </a:lstStyle>
                <a:p>
                  <a:pPr>
                    <a:lnSpc>
                      <a:spcPct val="90000"/>
                    </a:lnSpc>
                  </a:pPr>
                  <a:r>
                    <a:rPr lang="en-US" altLang="ko-KR">
                      <a:solidFill>
                        <a:srgbClr val="000000"/>
                      </a:solidFill>
                    </a:rPr>
                    <a:t>memory-reference</a:t>
                  </a:r>
                </a:p>
                <a:p>
                  <a:pPr eaLnBrk="1">
                    <a:lnSpc>
                      <a:spcPct val="90000"/>
                    </a:lnSpc>
                  </a:pPr>
                  <a:endParaRPr lang="en-US" altLang="ko-KR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36" name="Rectangle 106">
                  <a:extLst>
                    <a:ext uri="{FF2B5EF4-FFF2-40B4-BE49-F238E27FC236}">
                      <a16:creationId xmlns:a16="http://schemas.microsoft.com/office/drawing/2014/main" id="{2289AB2E-A57D-7C83-C5E0-05B6A93340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54663" y="4808538"/>
                  <a:ext cx="969962" cy="254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1pPr>
                  <a:lvl2pPr marL="742950" indent="-28575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2pPr>
                  <a:lvl3pPr marL="11430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3pPr>
                  <a:lvl4pPr marL="16002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4pPr>
                  <a:lvl5pPr marL="20574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5pPr>
                  <a:lvl6pPr marL="25146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6pPr>
                  <a:lvl7pPr marL="29718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7pPr>
                  <a:lvl8pPr marL="34290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8pPr>
                  <a:lvl9pPr marL="38862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9pPr>
                </a:lstStyle>
                <a:p>
                  <a:pPr>
                    <a:lnSpc>
                      <a:spcPct val="90000"/>
                    </a:lnSpc>
                  </a:pPr>
                  <a:r>
                    <a:rPr lang="en-US" altLang="ko-KR">
                      <a:solidFill>
                        <a:srgbClr val="000000"/>
                      </a:solidFill>
                    </a:rPr>
                    <a:t>instruction</a:t>
                  </a:r>
                </a:p>
              </p:txBody>
            </p:sp>
            <p:sp>
              <p:nvSpPr>
                <p:cNvPr id="337" name="Rectangle 107">
                  <a:extLst>
                    <a:ext uri="{FF2B5EF4-FFF2-40B4-BE49-F238E27FC236}">
                      <a16:creationId xmlns:a16="http://schemas.microsoft.com/office/drawing/2014/main" id="{B8C64FD6-B1A4-8E1E-3ACC-C7CD446401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40388" y="4970463"/>
                  <a:ext cx="395287" cy="2555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1pPr>
                  <a:lvl2pPr marL="742950" indent="-28575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2pPr>
                  <a:lvl3pPr marL="11430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3pPr>
                  <a:lvl4pPr marL="16002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4pPr>
                  <a:lvl5pPr marL="20574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5pPr>
                  <a:lvl6pPr marL="25146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6pPr>
                  <a:lvl7pPr marL="29718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7pPr>
                  <a:lvl8pPr marL="34290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8pPr>
                  <a:lvl9pPr marL="38862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9pPr>
                </a:lstStyle>
                <a:p>
                  <a:pPr>
                    <a:lnSpc>
                      <a:spcPct val="90000"/>
                    </a:lnSpc>
                  </a:pPr>
                  <a:r>
                    <a:rPr lang="en-US" altLang="ko-KR">
                      <a:solidFill>
                        <a:srgbClr val="FF0000"/>
                      </a:solidFill>
                    </a:rPr>
                    <a:t>SC</a:t>
                  </a:r>
                </a:p>
              </p:txBody>
            </p:sp>
            <p:sp>
              <p:nvSpPr>
                <p:cNvPr id="338" name="Rectangle 108">
                  <a:extLst>
                    <a:ext uri="{FF2B5EF4-FFF2-40B4-BE49-F238E27FC236}">
                      <a16:creationId xmlns:a16="http://schemas.microsoft.com/office/drawing/2014/main" id="{513A3539-03DE-13C7-9657-9E79FC3EB5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61063" y="4970463"/>
                  <a:ext cx="331787" cy="254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1pPr>
                  <a:lvl2pPr marL="742950" indent="-28575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2pPr>
                  <a:lvl3pPr marL="11430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3pPr>
                  <a:lvl4pPr marL="16002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4pPr>
                  <a:lvl5pPr marL="20574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5pPr>
                  <a:lvl6pPr marL="25146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6pPr>
                  <a:lvl7pPr marL="29718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7pPr>
                  <a:lvl8pPr marL="34290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8pPr>
                  <a:lvl9pPr marL="38862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9pPr>
                </a:lstStyle>
                <a:p>
                  <a:pPr>
                    <a:lnSpc>
                      <a:spcPct val="90000"/>
                    </a:lnSpc>
                  </a:pPr>
                  <a:r>
                    <a:rPr lang="en-US" altLang="ko-KR">
                      <a:solidFill>
                        <a:srgbClr val="000000"/>
                      </a:solidFill>
                      <a:latin typeface="Symbol" panose="05050102010706020507" pitchFamily="18" charset="2"/>
                    </a:rPr>
                    <a:t></a:t>
                  </a:r>
                </a:p>
              </p:txBody>
            </p:sp>
            <p:sp>
              <p:nvSpPr>
                <p:cNvPr id="339" name="Rectangle 109">
                  <a:extLst>
                    <a:ext uri="{FF2B5EF4-FFF2-40B4-BE49-F238E27FC236}">
                      <a16:creationId xmlns:a16="http://schemas.microsoft.com/office/drawing/2014/main" id="{1A45D581-40D6-5138-663E-C8F8B1B1C6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07125" y="4970463"/>
                  <a:ext cx="265113" cy="254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1pPr>
                  <a:lvl2pPr marL="742950" indent="-28575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2pPr>
                  <a:lvl3pPr marL="11430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3pPr>
                  <a:lvl4pPr marL="16002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4pPr>
                  <a:lvl5pPr marL="20574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5pPr>
                  <a:lvl6pPr marL="25146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6pPr>
                  <a:lvl7pPr marL="29718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7pPr>
                  <a:lvl8pPr marL="34290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8pPr>
                  <a:lvl9pPr marL="38862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9pPr>
                </a:lstStyle>
                <a:p>
                  <a:pPr>
                    <a:lnSpc>
                      <a:spcPct val="90000"/>
                    </a:lnSpc>
                  </a:pPr>
                  <a:r>
                    <a:rPr lang="en-US" altLang="ko-KR">
                      <a:solidFill>
                        <a:srgbClr val="000000"/>
                      </a:solidFill>
                    </a:rPr>
                    <a:t>0</a:t>
                  </a:r>
                </a:p>
              </p:txBody>
            </p:sp>
            <p:sp>
              <p:nvSpPr>
                <p:cNvPr id="340" name="Rectangle 110">
                  <a:extLst>
                    <a:ext uri="{FF2B5EF4-FFF2-40B4-BE49-F238E27FC236}">
                      <a16:creationId xmlns:a16="http://schemas.microsoft.com/office/drawing/2014/main" id="{92C3265C-2D36-60CF-B66E-C42B936E6E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87950" y="4538663"/>
                  <a:ext cx="1670050" cy="663575"/>
                </a:xfrm>
                <a:prstGeom prst="rect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1pPr>
                  <a:lvl2pPr marL="742950" indent="-28575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2pPr>
                  <a:lvl3pPr marL="1143000" indent="-2286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3pPr>
                  <a:lvl4pPr marL="1600200" indent="-2286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4pPr>
                  <a:lvl5pPr marL="2057400" indent="-2286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9pPr>
                </a:lstStyle>
                <a:p>
                  <a:pPr>
                    <a:lnSpc>
                      <a:spcPct val="90000"/>
                    </a:lnSpc>
                  </a:pPr>
                  <a:endParaRPr lang="en-US" altLang="en-US"/>
                </a:p>
              </p:txBody>
            </p:sp>
            <p:sp>
              <p:nvSpPr>
                <p:cNvPr id="341" name="Arc 111">
                  <a:extLst>
                    <a:ext uri="{FF2B5EF4-FFF2-40B4-BE49-F238E27FC236}">
                      <a16:creationId xmlns:a16="http://schemas.microsoft.com/office/drawing/2014/main" id="{CF79D513-D510-B07F-2912-BF403F36A2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45113" y="4429125"/>
                  <a:ext cx="92075" cy="95250"/>
                </a:xfrm>
                <a:custGeom>
                  <a:avLst/>
                  <a:gdLst>
                    <a:gd name="T0" fmla="*/ 0 w 17255"/>
                    <a:gd name="T1" fmla="*/ 699558 h 21600"/>
                    <a:gd name="T2" fmla="*/ 13990148 w 17255"/>
                    <a:gd name="T3" fmla="*/ 660180 h 21600"/>
                    <a:gd name="T4" fmla="*/ 7091162 w 17255"/>
                    <a:gd name="T5" fmla="*/ 8167678 h 21600"/>
                    <a:gd name="T6" fmla="*/ 0 60000 65536"/>
                    <a:gd name="T7" fmla="*/ 0 60000 65536"/>
                    <a:gd name="T8" fmla="*/ 0 60000 65536"/>
                    <a:gd name="T9" fmla="*/ 0 w 17255"/>
                    <a:gd name="T10" fmla="*/ 0 h 21600"/>
                    <a:gd name="T11" fmla="*/ 17255 w 17255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7255" h="21600" fill="none" extrusionOk="0">
                      <a:moveTo>
                        <a:pt x="-1" y="1849"/>
                      </a:moveTo>
                      <a:cubicBezTo>
                        <a:pt x="2754" y="630"/>
                        <a:pt x="5733" y="-1"/>
                        <a:pt x="8746" y="0"/>
                      </a:cubicBezTo>
                      <a:cubicBezTo>
                        <a:pt x="11671" y="0"/>
                        <a:pt x="14566" y="594"/>
                        <a:pt x="17254" y="1746"/>
                      </a:cubicBezTo>
                    </a:path>
                    <a:path w="17255" h="21600" stroke="0" extrusionOk="0">
                      <a:moveTo>
                        <a:pt x="-1" y="1849"/>
                      </a:moveTo>
                      <a:cubicBezTo>
                        <a:pt x="2754" y="630"/>
                        <a:pt x="5733" y="-1"/>
                        <a:pt x="8746" y="0"/>
                      </a:cubicBezTo>
                      <a:cubicBezTo>
                        <a:pt x="11671" y="0"/>
                        <a:pt x="14566" y="594"/>
                        <a:pt x="17254" y="1746"/>
                      </a:cubicBezTo>
                      <a:lnTo>
                        <a:pt x="8746" y="2160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1pPr>
                  <a:lvl2pPr marL="742950" indent="-28575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2pPr>
                  <a:lvl3pPr marL="1143000" indent="-2286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3pPr>
                  <a:lvl4pPr marL="1600200" indent="-2286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4pPr>
                  <a:lvl5pPr marL="2057400" indent="-2286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42" name="Line 112">
                  <a:extLst>
                    <a:ext uri="{FF2B5EF4-FFF2-40B4-BE49-F238E27FC236}">
                      <a16:creationId xmlns:a16="http://schemas.microsoft.com/office/drawing/2014/main" id="{58814706-FF88-30CA-872B-0106245B3E8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389563" y="4284663"/>
                  <a:ext cx="0" cy="173037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3" name="Arc 113">
                  <a:extLst>
                    <a:ext uri="{FF2B5EF4-FFF2-40B4-BE49-F238E27FC236}">
                      <a16:creationId xmlns:a16="http://schemas.microsoft.com/office/drawing/2014/main" id="{711247DD-8F86-9E0E-E5B3-46C9856892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11938" y="4429125"/>
                  <a:ext cx="92075" cy="95250"/>
                </a:xfrm>
                <a:custGeom>
                  <a:avLst/>
                  <a:gdLst>
                    <a:gd name="T0" fmla="*/ 0 w 17255"/>
                    <a:gd name="T1" fmla="*/ 699558 h 21600"/>
                    <a:gd name="T2" fmla="*/ 13990148 w 17255"/>
                    <a:gd name="T3" fmla="*/ 660180 h 21600"/>
                    <a:gd name="T4" fmla="*/ 7091162 w 17255"/>
                    <a:gd name="T5" fmla="*/ 8167678 h 21600"/>
                    <a:gd name="T6" fmla="*/ 0 60000 65536"/>
                    <a:gd name="T7" fmla="*/ 0 60000 65536"/>
                    <a:gd name="T8" fmla="*/ 0 60000 65536"/>
                    <a:gd name="T9" fmla="*/ 0 w 17255"/>
                    <a:gd name="T10" fmla="*/ 0 h 21600"/>
                    <a:gd name="T11" fmla="*/ 17255 w 17255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7255" h="21600" fill="none" extrusionOk="0">
                      <a:moveTo>
                        <a:pt x="-1" y="1849"/>
                      </a:moveTo>
                      <a:cubicBezTo>
                        <a:pt x="2754" y="630"/>
                        <a:pt x="5733" y="-1"/>
                        <a:pt x="8746" y="0"/>
                      </a:cubicBezTo>
                      <a:cubicBezTo>
                        <a:pt x="11671" y="0"/>
                        <a:pt x="14566" y="594"/>
                        <a:pt x="17254" y="1746"/>
                      </a:cubicBezTo>
                    </a:path>
                    <a:path w="17255" h="21600" stroke="0" extrusionOk="0">
                      <a:moveTo>
                        <a:pt x="-1" y="1849"/>
                      </a:moveTo>
                      <a:cubicBezTo>
                        <a:pt x="2754" y="630"/>
                        <a:pt x="5733" y="-1"/>
                        <a:pt x="8746" y="0"/>
                      </a:cubicBezTo>
                      <a:cubicBezTo>
                        <a:pt x="11671" y="0"/>
                        <a:pt x="14566" y="594"/>
                        <a:pt x="17254" y="1746"/>
                      </a:cubicBezTo>
                      <a:lnTo>
                        <a:pt x="8746" y="2160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1pPr>
                  <a:lvl2pPr marL="742950" indent="-28575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2pPr>
                  <a:lvl3pPr marL="1143000" indent="-2286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3pPr>
                  <a:lvl4pPr marL="1600200" indent="-2286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4pPr>
                  <a:lvl5pPr marL="2057400" indent="-2286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44" name="Line 114">
                  <a:extLst>
                    <a:ext uri="{FF2B5EF4-FFF2-40B4-BE49-F238E27FC236}">
                      <a16:creationId xmlns:a16="http://schemas.microsoft.com/office/drawing/2014/main" id="{7B3F6BF4-6913-7B78-FACD-1FD723E8EC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656388" y="4284663"/>
                  <a:ext cx="0" cy="173037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5" name="Arc 115">
                  <a:extLst>
                    <a:ext uri="{FF2B5EF4-FFF2-40B4-BE49-F238E27FC236}">
                      <a16:creationId xmlns:a16="http://schemas.microsoft.com/office/drawing/2014/main" id="{A9575303-0C8A-5348-F2C4-13CA2BC27A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72175" y="5286375"/>
                  <a:ext cx="93663" cy="96838"/>
                </a:xfrm>
                <a:custGeom>
                  <a:avLst/>
                  <a:gdLst>
                    <a:gd name="T0" fmla="*/ 0 w 17255"/>
                    <a:gd name="T1" fmla="*/ 747379 h 21600"/>
                    <a:gd name="T2" fmla="*/ 14980520 w 17255"/>
                    <a:gd name="T3" fmla="*/ 705389 h 21600"/>
                    <a:gd name="T4" fmla="*/ 7593184 w 17255"/>
                    <a:gd name="T5" fmla="*/ 8726134 h 21600"/>
                    <a:gd name="T6" fmla="*/ 0 60000 65536"/>
                    <a:gd name="T7" fmla="*/ 0 60000 65536"/>
                    <a:gd name="T8" fmla="*/ 0 60000 65536"/>
                    <a:gd name="T9" fmla="*/ 0 w 17255"/>
                    <a:gd name="T10" fmla="*/ 0 h 21600"/>
                    <a:gd name="T11" fmla="*/ 17255 w 17255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7255" h="21600" fill="none" extrusionOk="0">
                      <a:moveTo>
                        <a:pt x="-1" y="1849"/>
                      </a:moveTo>
                      <a:cubicBezTo>
                        <a:pt x="2754" y="630"/>
                        <a:pt x="5733" y="-1"/>
                        <a:pt x="8746" y="0"/>
                      </a:cubicBezTo>
                      <a:cubicBezTo>
                        <a:pt x="11671" y="0"/>
                        <a:pt x="14566" y="594"/>
                        <a:pt x="17254" y="1746"/>
                      </a:cubicBezTo>
                    </a:path>
                    <a:path w="17255" h="21600" stroke="0" extrusionOk="0">
                      <a:moveTo>
                        <a:pt x="-1" y="1849"/>
                      </a:moveTo>
                      <a:cubicBezTo>
                        <a:pt x="2754" y="630"/>
                        <a:pt x="5733" y="-1"/>
                        <a:pt x="8746" y="0"/>
                      </a:cubicBezTo>
                      <a:cubicBezTo>
                        <a:pt x="11671" y="0"/>
                        <a:pt x="14566" y="594"/>
                        <a:pt x="17254" y="1746"/>
                      </a:cubicBezTo>
                      <a:lnTo>
                        <a:pt x="8746" y="2160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1pPr>
                  <a:lvl2pPr marL="742950" indent="-28575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2pPr>
                  <a:lvl3pPr marL="1143000" indent="-2286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3pPr>
                  <a:lvl4pPr marL="1600200" indent="-2286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4pPr>
                  <a:lvl5pPr marL="2057400" indent="-2286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46" name="Line 116">
                  <a:extLst>
                    <a:ext uri="{FF2B5EF4-FFF2-40B4-BE49-F238E27FC236}">
                      <a16:creationId xmlns:a16="http://schemas.microsoft.com/office/drawing/2014/main" id="{D205F419-B170-BBEA-CA77-29085A97DB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018213" y="5211763"/>
                  <a:ext cx="0" cy="104775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7" name="Line 117">
                  <a:extLst>
                    <a:ext uri="{FF2B5EF4-FFF2-40B4-BE49-F238E27FC236}">
                      <a16:creationId xmlns:a16="http://schemas.microsoft.com/office/drawing/2014/main" id="{1C2A638E-7FAA-20B1-6B3D-489FD535F8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682750" y="5392738"/>
                  <a:ext cx="4341813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" name="Arc 118">
                  <a:extLst>
                    <a:ext uri="{FF2B5EF4-FFF2-40B4-BE49-F238E27FC236}">
                      <a16:creationId xmlns:a16="http://schemas.microsoft.com/office/drawing/2014/main" id="{E43EC1B0-8E72-16CD-09E9-084E15FC46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55850" y="5286375"/>
                  <a:ext cx="93663" cy="96838"/>
                </a:xfrm>
                <a:custGeom>
                  <a:avLst/>
                  <a:gdLst>
                    <a:gd name="T0" fmla="*/ 0 w 17255"/>
                    <a:gd name="T1" fmla="*/ 747379 h 21600"/>
                    <a:gd name="T2" fmla="*/ 14980520 w 17255"/>
                    <a:gd name="T3" fmla="*/ 705389 h 21600"/>
                    <a:gd name="T4" fmla="*/ 7593184 w 17255"/>
                    <a:gd name="T5" fmla="*/ 8726134 h 21600"/>
                    <a:gd name="T6" fmla="*/ 0 60000 65536"/>
                    <a:gd name="T7" fmla="*/ 0 60000 65536"/>
                    <a:gd name="T8" fmla="*/ 0 60000 65536"/>
                    <a:gd name="T9" fmla="*/ 0 w 17255"/>
                    <a:gd name="T10" fmla="*/ 0 h 21600"/>
                    <a:gd name="T11" fmla="*/ 17255 w 17255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7255" h="21600" fill="none" extrusionOk="0">
                      <a:moveTo>
                        <a:pt x="-1" y="1849"/>
                      </a:moveTo>
                      <a:cubicBezTo>
                        <a:pt x="2754" y="630"/>
                        <a:pt x="5733" y="-1"/>
                        <a:pt x="8746" y="0"/>
                      </a:cubicBezTo>
                      <a:cubicBezTo>
                        <a:pt x="11671" y="0"/>
                        <a:pt x="14566" y="594"/>
                        <a:pt x="17254" y="1746"/>
                      </a:cubicBezTo>
                    </a:path>
                    <a:path w="17255" h="21600" stroke="0" extrusionOk="0">
                      <a:moveTo>
                        <a:pt x="-1" y="1849"/>
                      </a:moveTo>
                      <a:cubicBezTo>
                        <a:pt x="2754" y="630"/>
                        <a:pt x="5733" y="-1"/>
                        <a:pt x="8746" y="0"/>
                      </a:cubicBezTo>
                      <a:cubicBezTo>
                        <a:pt x="11671" y="0"/>
                        <a:pt x="14566" y="594"/>
                        <a:pt x="17254" y="1746"/>
                      </a:cubicBezTo>
                      <a:lnTo>
                        <a:pt x="8746" y="2160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1pPr>
                  <a:lvl2pPr marL="742950" indent="-28575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2pPr>
                  <a:lvl3pPr marL="1143000" indent="-2286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3pPr>
                  <a:lvl4pPr marL="1600200" indent="-2286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4pPr>
                  <a:lvl5pPr marL="2057400" indent="-2286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49" name="Line 119">
                  <a:extLst>
                    <a:ext uri="{FF2B5EF4-FFF2-40B4-BE49-F238E27FC236}">
                      <a16:creationId xmlns:a16="http://schemas.microsoft.com/office/drawing/2014/main" id="{222D89CB-4E98-7D2A-CE18-493DA6FFB1F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401888" y="4765675"/>
                  <a:ext cx="0" cy="550863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0" name="Arc 120">
                  <a:extLst>
                    <a:ext uri="{FF2B5EF4-FFF2-40B4-BE49-F238E27FC236}">
                      <a16:creationId xmlns:a16="http://schemas.microsoft.com/office/drawing/2014/main" id="{97E2DEC0-8D00-4CEB-7B95-DB222834A9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81438" y="5286375"/>
                  <a:ext cx="93662" cy="96838"/>
                </a:xfrm>
                <a:custGeom>
                  <a:avLst/>
                  <a:gdLst>
                    <a:gd name="T0" fmla="*/ 0 w 17255"/>
                    <a:gd name="T1" fmla="*/ 747379 h 21600"/>
                    <a:gd name="T2" fmla="*/ 14979872 w 17255"/>
                    <a:gd name="T3" fmla="*/ 705389 h 21600"/>
                    <a:gd name="T4" fmla="*/ 7592788 w 17255"/>
                    <a:gd name="T5" fmla="*/ 8726134 h 21600"/>
                    <a:gd name="T6" fmla="*/ 0 60000 65536"/>
                    <a:gd name="T7" fmla="*/ 0 60000 65536"/>
                    <a:gd name="T8" fmla="*/ 0 60000 65536"/>
                    <a:gd name="T9" fmla="*/ 0 w 17255"/>
                    <a:gd name="T10" fmla="*/ 0 h 21600"/>
                    <a:gd name="T11" fmla="*/ 17255 w 17255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7255" h="21600" fill="none" extrusionOk="0">
                      <a:moveTo>
                        <a:pt x="-1" y="1849"/>
                      </a:moveTo>
                      <a:cubicBezTo>
                        <a:pt x="2754" y="630"/>
                        <a:pt x="5733" y="-1"/>
                        <a:pt x="8746" y="0"/>
                      </a:cubicBezTo>
                      <a:cubicBezTo>
                        <a:pt x="11671" y="0"/>
                        <a:pt x="14566" y="594"/>
                        <a:pt x="17254" y="1746"/>
                      </a:cubicBezTo>
                    </a:path>
                    <a:path w="17255" h="21600" stroke="0" extrusionOk="0">
                      <a:moveTo>
                        <a:pt x="-1" y="1849"/>
                      </a:moveTo>
                      <a:cubicBezTo>
                        <a:pt x="2754" y="630"/>
                        <a:pt x="5733" y="-1"/>
                        <a:pt x="8746" y="0"/>
                      </a:cubicBezTo>
                      <a:cubicBezTo>
                        <a:pt x="11671" y="0"/>
                        <a:pt x="14566" y="594"/>
                        <a:pt x="17254" y="1746"/>
                      </a:cubicBezTo>
                      <a:lnTo>
                        <a:pt x="8746" y="2160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1pPr>
                  <a:lvl2pPr marL="742950" indent="-28575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2pPr>
                  <a:lvl3pPr marL="1143000" indent="-2286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3pPr>
                  <a:lvl4pPr marL="1600200" indent="-2286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4pPr>
                  <a:lvl5pPr marL="2057400" indent="-2286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51" name="Line 121">
                  <a:extLst>
                    <a:ext uri="{FF2B5EF4-FFF2-40B4-BE49-F238E27FC236}">
                      <a16:creationId xmlns:a16="http://schemas.microsoft.com/office/drawing/2014/main" id="{21FCCB4F-AB29-3BAA-DBE0-3F84610495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927475" y="4746625"/>
                  <a:ext cx="0" cy="569913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" name="Line 122">
                  <a:extLst>
                    <a:ext uri="{FF2B5EF4-FFF2-40B4-BE49-F238E27FC236}">
                      <a16:creationId xmlns:a16="http://schemas.microsoft.com/office/drawing/2014/main" id="{47F840D6-62EE-7FBD-1827-D7E635C928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86565" y="1273175"/>
                  <a:ext cx="0" cy="4105275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3" name="Line 123">
                  <a:extLst>
                    <a:ext uri="{FF2B5EF4-FFF2-40B4-BE49-F238E27FC236}">
                      <a16:creationId xmlns:a16="http://schemas.microsoft.com/office/drawing/2014/main" id="{DCE56245-FEC0-764F-74D8-D66E694EDC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682750" y="1258888"/>
                  <a:ext cx="1906588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4" name="Rectangle 126">
                  <a:extLst>
                    <a:ext uri="{FF2B5EF4-FFF2-40B4-BE49-F238E27FC236}">
                      <a16:creationId xmlns:a16="http://schemas.microsoft.com/office/drawing/2014/main" id="{1815F80C-CA2B-7880-AAC4-2434246742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83400" y="4525963"/>
                  <a:ext cx="358775" cy="254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1pPr>
                  <a:lvl2pPr marL="742950" indent="-28575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2pPr>
                  <a:lvl3pPr marL="11430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3pPr>
                  <a:lvl4pPr marL="16002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4pPr>
                  <a:lvl5pPr marL="2057400" indent="-228600" defTabSz="762000" eaLnBrk="0" hangingPunct="0"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5pPr>
                  <a:lvl6pPr marL="25146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6pPr>
                  <a:lvl7pPr marL="29718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7pPr>
                  <a:lvl8pPr marL="34290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8pPr>
                  <a:lvl9pPr marL="38862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34" charset="-127"/>
                      <a:cs typeface="굴림" panose="020B0600000101010101" pitchFamily="34" charset="-127"/>
                    </a:defRPr>
                  </a:lvl9pPr>
                </a:lstStyle>
                <a:p>
                  <a:pPr>
                    <a:lnSpc>
                      <a:spcPct val="90000"/>
                    </a:lnSpc>
                  </a:pPr>
                  <a:r>
                    <a:rPr lang="en-US" altLang="ko-KR">
                      <a:solidFill>
                        <a:srgbClr val="000000"/>
                      </a:solidFill>
                    </a:rPr>
                    <a:t>T4</a:t>
                  </a:r>
                </a:p>
              </p:txBody>
            </p:sp>
          </p:grpSp>
        </p:grpSp>
      </p:grpSp>
      <p:sp>
        <p:nvSpPr>
          <p:cNvPr id="359" name="Footer Placeholder 3">
            <a:extLst>
              <a:ext uri="{FF2B5EF4-FFF2-40B4-BE49-F238E27FC236}">
                <a16:creationId xmlns:a16="http://schemas.microsoft.com/office/drawing/2014/main" id="{335D3A0C-874F-224D-F3AC-812F45FB9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8988" y="6385642"/>
            <a:ext cx="4114800" cy="365125"/>
          </a:xfrm>
        </p:spPr>
        <p:txBody>
          <a:bodyPr/>
          <a:lstStyle/>
          <a:p>
            <a:r>
              <a:rPr lang="en-IN"/>
              <a:t>Galgotias University</a:t>
            </a:r>
          </a:p>
        </p:txBody>
      </p:sp>
      <p:pic>
        <p:nvPicPr>
          <p:cNvPr id="360" name="Picture 359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6DB62211-0536-0B5F-6396-D6D6F8134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599" y="0"/>
            <a:ext cx="1190469" cy="1190469"/>
          </a:xfrm>
          <a:prstGeom prst="rect">
            <a:avLst/>
          </a:prstGeom>
        </p:spPr>
      </p:pic>
      <p:pic>
        <p:nvPicPr>
          <p:cNvPr id="361" name="Picture 360">
            <a:extLst>
              <a:ext uri="{FF2B5EF4-FFF2-40B4-BE49-F238E27FC236}">
                <a16:creationId xmlns:a16="http://schemas.microsoft.com/office/drawing/2014/main" id="{DDFF5462-FA28-4245-D5B1-70E6AA780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70413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010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11668"/>
            <a:ext cx="8229600" cy="1143000"/>
          </a:xfrm>
        </p:spPr>
        <p:txBody>
          <a:bodyPr/>
          <a:lstStyle/>
          <a:p>
            <a:r>
              <a:rPr dirty="0"/>
              <a:t>Instruction Cycle with Interrupts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Concept of interrupt.</a:t>
            </a:r>
          </a:p>
          <a:p>
            <a:r>
              <a:rPr dirty="0"/>
              <a:t>Role in instruction cycle.</a:t>
            </a:r>
          </a:p>
          <a:p>
            <a:r>
              <a:rPr dirty="0"/>
              <a:t>Interrupt cycle diagram.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7626D7-4FFC-D229-78EF-F772CF0EF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87677" y="6385127"/>
            <a:ext cx="4114800" cy="365125"/>
          </a:xfrm>
        </p:spPr>
        <p:txBody>
          <a:bodyPr/>
          <a:lstStyle/>
          <a:p>
            <a:r>
              <a:rPr lang="en-IN" dirty="0" err="1"/>
              <a:t>Galgotias</a:t>
            </a:r>
            <a:r>
              <a:rPr lang="en-IN" dirty="0"/>
              <a:t> University</a:t>
            </a:r>
          </a:p>
        </p:txBody>
      </p:sp>
      <p:pic>
        <p:nvPicPr>
          <p:cNvPr id="5" name="Picture 4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4A5C79A1-A28A-EABD-9816-7CC6A7CAB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531" y="19819"/>
            <a:ext cx="1190469" cy="11904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494E97-8741-5E07-D980-E3B5C30FD7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165" y="941056"/>
            <a:ext cx="8229600" cy="1143000"/>
          </a:xfrm>
        </p:spPr>
        <p:txBody>
          <a:bodyPr/>
          <a:lstStyle/>
          <a:p>
            <a:r>
              <a:rPr dirty="0"/>
              <a:t>Active Learning 1: Think-Pair-Share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Prompt: `ADD R1, R2, R3` - Identify actions in each phase.</a:t>
            </a:r>
          </a:p>
          <a:p>
            <a:r>
              <a:t>Think (3 min): Students write steps.</a:t>
            </a:r>
          </a:p>
          <a:p>
            <a:r>
              <a:t>Pair (5 min): Discuss with partner.</a:t>
            </a:r>
          </a:p>
          <a:p>
            <a:r>
              <a:t>Share (7 min): Present answers, instructor summarizes.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D81D33-F590-15BD-6CD9-A01589437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54046" y="6477922"/>
            <a:ext cx="4114800" cy="365125"/>
          </a:xfrm>
        </p:spPr>
        <p:txBody>
          <a:bodyPr/>
          <a:lstStyle/>
          <a:p>
            <a:r>
              <a:rPr lang="en-IN"/>
              <a:t>Galgotias University</a:t>
            </a:r>
          </a:p>
        </p:txBody>
      </p:sp>
      <p:pic>
        <p:nvPicPr>
          <p:cNvPr id="5" name="Picture 4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6A4E5D9A-E190-DE1E-0B70-F7850C0D1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531" y="-45212"/>
            <a:ext cx="1190469" cy="11904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C08B8F-CAD1-396E-B539-F9A13D86C4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564</Words>
  <Application>Microsoft Office PowerPoint</Application>
  <PresentationFormat>On-screen Show (4:3)</PresentationFormat>
  <Paragraphs>144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Georgia</vt:lpstr>
      <vt:lpstr>Symbol</vt:lpstr>
      <vt:lpstr>Office Theme</vt:lpstr>
      <vt:lpstr>Instruction Cycle     Session No.:  Course Name: Computer Organisation and Architecture Course Code: RIUC305 T Duration: 50 MIN Date of Conduction of Class:  </vt:lpstr>
      <vt:lpstr>Opening Activity</vt:lpstr>
      <vt:lpstr>Learning Objectives</vt:lpstr>
      <vt:lpstr>Learning Objectives</vt:lpstr>
      <vt:lpstr>Introduction to Instruction Cycle</vt:lpstr>
      <vt:lpstr>Phases of Instruction Cycle</vt:lpstr>
      <vt:lpstr>PowerPoint Presentation</vt:lpstr>
      <vt:lpstr>Instruction Cycle with Interrupts</vt:lpstr>
      <vt:lpstr>Active Learning 1: Think-Pair-Share</vt:lpstr>
      <vt:lpstr>Micro-operations in Each Phase</vt:lpstr>
      <vt:lpstr>Example Walkthrough</vt:lpstr>
      <vt:lpstr>Active Learning 2: Problem-Based Learning</vt:lpstr>
      <vt:lpstr>Variations in Instruction Cycle</vt:lpstr>
      <vt:lpstr>Summary of Key Points</vt:lpstr>
      <vt:lpstr>Reflection Activity</vt:lpstr>
      <vt:lpstr>Closing Slide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gurmeetsingh</cp:lastModifiedBy>
  <cp:revision>6</cp:revision>
  <dcterms:created xsi:type="dcterms:W3CDTF">2013-01-27T09:14:16Z</dcterms:created>
  <dcterms:modified xsi:type="dcterms:W3CDTF">2025-08-18T05:33:44Z</dcterms:modified>
  <cp:category/>
</cp:coreProperties>
</file>