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85" r:id="rId4"/>
    <p:sldId id="291" r:id="rId5"/>
    <p:sldId id="301" r:id="rId6"/>
    <p:sldId id="295" r:id="rId7"/>
    <p:sldId id="296" r:id="rId8"/>
    <p:sldId id="299" r:id="rId9"/>
    <p:sldId id="304" r:id="rId10"/>
    <p:sldId id="298" r:id="rId11"/>
    <p:sldId id="292" r:id="rId12"/>
    <p:sldId id="302" r:id="rId13"/>
    <p:sldId id="303" r:id="rId14"/>
    <p:sldId id="294" r:id="rId15"/>
    <p:sldId id="300" r:id="rId16"/>
    <p:sldId id="277" r:id="rId17"/>
    <p:sldId id="29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94694"/>
  </p:normalViewPr>
  <p:slideViewPr>
    <p:cSldViewPr snapToGrid="0">
      <p:cViewPr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il Kumar" userId="2ee7637218e2917f" providerId="LiveId" clId="{9DFA2B88-DD3F-4FFC-9846-5D11BF3AB12D}"/>
    <pc:docChg chg="custSel addSld modSld">
      <pc:chgData name="sunil Kumar" userId="2ee7637218e2917f" providerId="LiveId" clId="{9DFA2B88-DD3F-4FFC-9846-5D11BF3AB12D}" dt="2025-03-04T08:05:51.974" v="1125" actId="1076"/>
      <pc:docMkLst>
        <pc:docMk/>
      </pc:docMkLst>
      <pc:sldChg chg="modSp mod">
        <pc:chgData name="sunil Kumar" userId="2ee7637218e2917f" providerId="LiveId" clId="{9DFA2B88-DD3F-4FFC-9846-5D11BF3AB12D}" dt="2025-03-04T06:08:33.584" v="14" actId="20577"/>
        <pc:sldMkLst>
          <pc:docMk/>
          <pc:sldMk cId="2827898987" sldId="256"/>
        </pc:sldMkLst>
        <pc:spChg chg="mod">
          <ac:chgData name="sunil Kumar" userId="2ee7637218e2917f" providerId="LiveId" clId="{9DFA2B88-DD3F-4FFC-9846-5D11BF3AB12D}" dt="2025-03-04T06:08:33.584" v="14" actId="20577"/>
          <ac:spMkLst>
            <pc:docMk/>
            <pc:sldMk cId="2827898987" sldId="256"/>
            <ac:spMk id="2" creationId="{52B4841D-4109-20CB-B253-8EF7C080604D}"/>
          </ac:spMkLst>
        </pc:spChg>
      </pc:sldChg>
      <pc:sldChg chg="addSp modSp mod">
        <pc:chgData name="sunil Kumar" userId="2ee7637218e2917f" providerId="LiveId" clId="{9DFA2B88-DD3F-4FFC-9846-5D11BF3AB12D}" dt="2025-03-04T08:05:02.843" v="1120" actId="1036"/>
        <pc:sldMkLst>
          <pc:docMk/>
          <pc:sldMk cId="3273319530" sldId="291"/>
        </pc:sldMkLst>
        <pc:spChg chg="mod">
          <ac:chgData name="sunil Kumar" userId="2ee7637218e2917f" providerId="LiveId" clId="{9DFA2B88-DD3F-4FFC-9846-5D11BF3AB12D}" dt="2025-03-04T08:05:02.843" v="1120" actId="1036"/>
          <ac:spMkLst>
            <pc:docMk/>
            <pc:sldMk cId="3273319530" sldId="291"/>
            <ac:spMk id="2" creationId="{F81B1322-4426-90D7-CC48-2DDA353337DB}"/>
          </ac:spMkLst>
        </pc:spChg>
        <pc:spChg chg="mod">
          <ac:chgData name="sunil Kumar" userId="2ee7637218e2917f" providerId="LiveId" clId="{9DFA2B88-DD3F-4FFC-9846-5D11BF3AB12D}" dt="2025-03-04T07:49:30.943" v="222" actId="27636"/>
          <ac:spMkLst>
            <pc:docMk/>
            <pc:sldMk cId="3273319530" sldId="291"/>
            <ac:spMk id="3" creationId="{B350A319-DFA9-0EF8-EDAD-9E52AE6AAAA3}"/>
          </ac:spMkLst>
        </pc:spChg>
        <pc:picChg chg="add mod">
          <ac:chgData name="sunil Kumar" userId="2ee7637218e2917f" providerId="LiveId" clId="{9DFA2B88-DD3F-4FFC-9846-5D11BF3AB12D}" dt="2025-03-04T07:55:47.657" v="863"/>
          <ac:picMkLst>
            <pc:docMk/>
            <pc:sldMk cId="3273319530" sldId="291"/>
            <ac:picMk id="6" creationId="{E886B334-E541-B569-495A-738E0A9097D8}"/>
          </ac:picMkLst>
        </pc:picChg>
        <pc:picChg chg="add mod">
          <ac:chgData name="sunil Kumar" userId="2ee7637218e2917f" providerId="LiveId" clId="{9DFA2B88-DD3F-4FFC-9846-5D11BF3AB12D}" dt="2025-03-04T07:56:15.341" v="869"/>
          <ac:picMkLst>
            <pc:docMk/>
            <pc:sldMk cId="3273319530" sldId="291"/>
            <ac:picMk id="7" creationId="{AF92382B-8954-286B-DEA0-2FFE8622CAB8}"/>
          </ac:picMkLst>
        </pc:picChg>
      </pc:sldChg>
      <pc:sldChg chg="addSp modSp mod">
        <pc:chgData name="sunil Kumar" userId="2ee7637218e2917f" providerId="LiveId" clId="{9DFA2B88-DD3F-4FFC-9846-5D11BF3AB12D}" dt="2025-03-04T08:05:45.489" v="1124" actId="1076"/>
        <pc:sldMkLst>
          <pc:docMk/>
          <pc:sldMk cId="1171292194" sldId="292"/>
        </pc:sldMkLst>
        <pc:spChg chg="mod">
          <ac:chgData name="sunil Kumar" userId="2ee7637218e2917f" providerId="LiveId" clId="{9DFA2B88-DD3F-4FFC-9846-5D11BF3AB12D}" dt="2025-03-04T08:05:45.489" v="1124" actId="1076"/>
          <ac:spMkLst>
            <pc:docMk/>
            <pc:sldMk cId="1171292194" sldId="292"/>
            <ac:spMk id="2" creationId="{36D2464D-19D5-5122-78FA-4AEDED083ABD}"/>
          </ac:spMkLst>
        </pc:spChg>
        <pc:picChg chg="add mod">
          <ac:chgData name="sunil Kumar" userId="2ee7637218e2917f" providerId="LiveId" clId="{9DFA2B88-DD3F-4FFC-9846-5D11BF3AB12D}" dt="2025-03-04T07:55:56.739" v="867"/>
          <ac:picMkLst>
            <pc:docMk/>
            <pc:sldMk cId="1171292194" sldId="292"/>
            <ac:picMk id="6" creationId="{449031C4-5E9A-B0AF-F6FB-128A27838A91}"/>
          </ac:picMkLst>
        </pc:picChg>
        <pc:picChg chg="add mod">
          <ac:chgData name="sunil Kumar" userId="2ee7637218e2917f" providerId="LiveId" clId="{9DFA2B88-DD3F-4FFC-9846-5D11BF3AB12D}" dt="2025-03-04T07:56:22.090" v="873"/>
          <ac:picMkLst>
            <pc:docMk/>
            <pc:sldMk cId="1171292194" sldId="292"/>
            <ac:picMk id="7" creationId="{1A06F274-AE58-EB26-E8C4-3B9135675F5C}"/>
          </ac:picMkLst>
        </pc:picChg>
      </pc:sldChg>
      <pc:sldChg chg="addSp modSp mod">
        <pc:chgData name="sunil Kumar" userId="2ee7637218e2917f" providerId="LiveId" clId="{9DFA2B88-DD3F-4FFC-9846-5D11BF3AB12D}" dt="2025-03-04T08:05:27.480" v="1122" actId="1076"/>
        <pc:sldMkLst>
          <pc:docMk/>
          <pc:sldMk cId="2420286729" sldId="293"/>
        </pc:sldMkLst>
        <pc:spChg chg="mod">
          <ac:chgData name="sunil Kumar" userId="2ee7637218e2917f" providerId="LiveId" clId="{9DFA2B88-DD3F-4FFC-9846-5D11BF3AB12D}" dt="2025-03-04T08:05:27.480" v="1122" actId="1076"/>
          <ac:spMkLst>
            <pc:docMk/>
            <pc:sldMk cId="2420286729" sldId="293"/>
            <ac:spMk id="2" creationId="{54A72DB6-29F7-4DFC-88C7-423399E3A6FD}"/>
          </ac:spMkLst>
        </pc:spChg>
        <pc:picChg chg="add mod">
          <ac:chgData name="sunil Kumar" userId="2ee7637218e2917f" providerId="LiveId" clId="{9DFA2B88-DD3F-4FFC-9846-5D11BF3AB12D}" dt="2025-03-04T07:55:52.407" v="866"/>
          <ac:picMkLst>
            <pc:docMk/>
            <pc:sldMk cId="2420286729" sldId="293"/>
            <ac:picMk id="3" creationId="{4343FA45-F99A-35A7-8C3A-39B4AA135284}"/>
          </ac:picMkLst>
        </pc:picChg>
        <pc:picChg chg="add mod">
          <ac:chgData name="sunil Kumar" userId="2ee7637218e2917f" providerId="LiveId" clId="{9DFA2B88-DD3F-4FFC-9846-5D11BF3AB12D}" dt="2025-03-04T07:56:20.004" v="872"/>
          <ac:picMkLst>
            <pc:docMk/>
            <pc:sldMk cId="2420286729" sldId="293"/>
            <ac:picMk id="6" creationId="{747B1127-604B-CE77-D692-4058D58D11F7}"/>
          </ac:picMkLst>
        </pc:picChg>
      </pc:sldChg>
      <pc:sldChg chg="addSp modSp mod">
        <pc:chgData name="sunil Kumar" userId="2ee7637218e2917f" providerId="LiveId" clId="{9DFA2B88-DD3F-4FFC-9846-5D11BF3AB12D}" dt="2025-03-04T08:05:51.974" v="1125" actId="1076"/>
        <pc:sldMkLst>
          <pc:docMk/>
          <pc:sldMk cId="1202995976" sldId="294"/>
        </pc:sldMkLst>
        <pc:spChg chg="mod">
          <ac:chgData name="sunil Kumar" userId="2ee7637218e2917f" providerId="LiveId" clId="{9DFA2B88-DD3F-4FFC-9846-5D11BF3AB12D}" dt="2025-03-04T08:05:51.974" v="1125" actId="1076"/>
          <ac:spMkLst>
            <pc:docMk/>
            <pc:sldMk cId="1202995976" sldId="294"/>
            <ac:spMk id="2" creationId="{B41BA798-E9C4-4917-BE19-A28F15E70981}"/>
          </ac:spMkLst>
        </pc:spChg>
        <pc:picChg chg="add mod">
          <ac:chgData name="sunil Kumar" userId="2ee7637218e2917f" providerId="LiveId" clId="{9DFA2B88-DD3F-4FFC-9846-5D11BF3AB12D}" dt="2025-03-04T08:04:40.663" v="1117" actId="14100"/>
          <ac:picMkLst>
            <pc:docMk/>
            <pc:sldMk cId="1202995976" sldId="294"/>
            <ac:picMk id="6" creationId="{62311D6C-6404-A074-9448-449606706826}"/>
          </ac:picMkLst>
        </pc:picChg>
        <pc:picChg chg="add mod">
          <ac:chgData name="sunil Kumar" userId="2ee7637218e2917f" providerId="LiveId" clId="{9DFA2B88-DD3F-4FFC-9846-5D11BF3AB12D}" dt="2025-03-04T07:56:24.216" v="874"/>
          <ac:picMkLst>
            <pc:docMk/>
            <pc:sldMk cId="1202995976" sldId="294"/>
            <ac:picMk id="7" creationId="{F7483806-3D34-F2F3-3C2A-6E13FD415329}"/>
          </ac:picMkLst>
        </pc:picChg>
      </pc:sldChg>
      <pc:sldChg chg="addSp modSp new mod">
        <pc:chgData name="sunil Kumar" userId="2ee7637218e2917f" providerId="LiveId" clId="{9DFA2B88-DD3F-4FFC-9846-5D11BF3AB12D}" dt="2025-03-04T07:56:17.054" v="870"/>
        <pc:sldMkLst>
          <pc:docMk/>
          <pc:sldMk cId="2309417183" sldId="295"/>
        </pc:sldMkLst>
        <pc:spChg chg="mod">
          <ac:chgData name="sunil Kumar" userId="2ee7637218e2917f" providerId="LiveId" clId="{9DFA2B88-DD3F-4FFC-9846-5D11BF3AB12D}" dt="2025-03-04T07:52:05.569" v="507" actId="27636"/>
          <ac:spMkLst>
            <pc:docMk/>
            <pc:sldMk cId="2309417183" sldId="295"/>
            <ac:spMk id="3" creationId="{5189F790-A0B6-6555-3670-3251F26CFEF7}"/>
          </ac:spMkLst>
        </pc:spChg>
        <pc:picChg chg="add mod">
          <ac:chgData name="sunil Kumar" userId="2ee7637218e2917f" providerId="LiveId" clId="{9DFA2B88-DD3F-4FFC-9846-5D11BF3AB12D}" dt="2025-03-04T07:55:49.528" v="864"/>
          <ac:picMkLst>
            <pc:docMk/>
            <pc:sldMk cId="2309417183" sldId="295"/>
            <ac:picMk id="6" creationId="{E25D113C-89A2-7BBD-C77F-6D5ED6BC12AA}"/>
          </ac:picMkLst>
        </pc:picChg>
        <pc:picChg chg="add mod">
          <ac:chgData name="sunil Kumar" userId="2ee7637218e2917f" providerId="LiveId" clId="{9DFA2B88-DD3F-4FFC-9846-5D11BF3AB12D}" dt="2025-03-04T07:56:17.054" v="870"/>
          <ac:picMkLst>
            <pc:docMk/>
            <pc:sldMk cId="2309417183" sldId="295"/>
            <ac:picMk id="7" creationId="{862F7397-E9AC-63B4-6C10-0C5888653D41}"/>
          </ac:picMkLst>
        </pc:picChg>
      </pc:sldChg>
      <pc:sldChg chg="addSp modSp new mod">
        <pc:chgData name="sunil Kumar" userId="2ee7637218e2917f" providerId="LiveId" clId="{9DFA2B88-DD3F-4FFC-9846-5D11BF3AB12D}" dt="2025-03-04T08:05:20.313" v="1121" actId="1076"/>
        <pc:sldMkLst>
          <pc:docMk/>
          <pc:sldMk cId="4068012252" sldId="296"/>
        </pc:sldMkLst>
        <pc:spChg chg="mod">
          <ac:chgData name="sunil Kumar" userId="2ee7637218e2917f" providerId="LiveId" clId="{9DFA2B88-DD3F-4FFC-9846-5D11BF3AB12D}" dt="2025-03-04T08:05:20.313" v="1121" actId="1076"/>
          <ac:spMkLst>
            <pc:docMk/>
            <pc:sldMk cId="4068012252" sldId="296"/>
            <ac:spMk id="2" creationId="{545D7284-B3C4-D366-1A7B-E58569059470}"/>
          </ac:spMkLst>
        </pc:spChg>
        <pc:spChg chg="mod">
          <ac:chgData name="sunil Kumar" userId="2ee7637218e2917f" providerId="LiveId" clId="{9DFA2B88-DD3F-4FFC-9846-5D11BF3AB12D}" dt="2025-03-04T07:55:07.749" v="862" actId="313"/>
          <ac:spMkLst>
            <pc:docMk/>
            <pc:sldMk cId="4068012252" sldId="296"/>
            <ac:spMk id="3" creationId="{87F5192A-2E34-A1D1-E211-5EFC098EF79B}"/>
          </ac:spMkLst>
        </pc:spChg>
        <pc:picChg chg="add mod">
          <ac:chgData name="sunil Kumar" userId="2ee7637218e2917f" providerId="LiveId" clId="{9DFA2B88-DD3F-4FFC-9846-5D11BF3AB12D}" dt="2025-03-04T07:55:51.005" v="865"/>
          <ac:picMkLst>
            <pc:docMk/>
            <pc:sldMk cId="4068012252" sldId="296"/>
            <ac:picMk id="6" creationId="{F0DBA804-D180-809F-D3B9-7740906A118E}"/>
          </ac:picMkLst>
        </pc:picChg>
        <pc:picChg chg="add mod">
          <ac:chgData name="sunil Kumar" userId="2ee7637218e2917f" providerId="LiveId" clId="{9DFA2B88-DD3F-4FFC-9846-5D11BF3AB12D}" dt="2025-03-04T07:56:18.561" v="871"/>
          <ac:picMkLst>
            <pc:docMk/>
            <pc:sldMk cId="4068012252" sldId="296"/>
            <ac:picMk id="7" creationId="{D80A285E-5902-6A26-5038-CF934B96ADE3}"/>
          </ac:picMkLst>
        </pc:picChg>
      </pc:sldChg>
      <pc:sldChg chg="addSp modSp new mod">
        <pc:chgData name="sunil Kumar" userId="2ee7637218e2917f" providerId="LiveId" clId="{9DFA2B88-DD3F-4FFC-9846-5D11BF3AB12D}" dt="2025-03-04T07:58:00.315" v="891" actId="403"/>
        <pc:sldMkLst>
          <pc:docMk/>
          <pc:sldMk cId="658105417" sldId="297"/>
        </pc:sldMkLst>
        <pc:spChg chg="mod">
          <ac:chgData name="sunil Kumar" userId="2ee7637218e2917f" providerId="LiveId" clId="{9DFA2B88-DD3F-4FFC-9846-5D11BF3AB12D}" dt="2025-03-04T07:58:00.315" v="891" actId="403"/>
          <ac:spMkLst>
            <pc:docMk/>
            <pc:sldMk cId="658105417" sldId="297"/>
            <ac:spMk id="3" creationId="{C84D5179-4A09-1012-475B-8BC63D665886}"/>
          </ac:spMkLst>
        </pc:spChg>
        <pc:picChg chg="add mod">
          <ac:chgData name="sunil Kumar" userId="2ee7637218e2917f" providerId="LiveId" clId="{9DFA2B88-DD3F-4FFC-9846-5D11BF3AB12D}" dt="2025-03-04T07:57:39.059" v="876"/>
          <ac:picMkLst>
            <pc:docMk/>
            <pc:sldMk cId="658105417" sldId="297"/>
            <ac:picMk id="6" creationId="{B822D0EA-58B2-3BC4-2EE3-25E2EB644A8E}"/>
          </ac:picMkLst>
        </pc:picChg>
        <pc:picChg chg="add mod">
          <ac:chgData name="sunil Kumar" userId="2ee7637218e2917f" providerId="LiveId" clId="{9DFA2B88-DD3F-4FFC-9846-5D11BF3AB12D}" dt="2025-03-04T07:57:44.233" v="877"/>
          <ac:picMkLst>
            <pc:docMk/>
            <pc:sldMk cId="658105417" sldId="297"/>
            <ac:picMk id="7" creationId="{4A7E86A0-81C0-CF27-6B2B-AE278E21C0C3}"/>
          </ac:picMkLst>
        </pc:picChg>
      </pc:sldChg>
      <pc:sldChg chg="addSp modSp new mod">
        <pc:chgData name="sunil Kumar" userId="2ee7637218e2917f" providerId="LiveId" clId="{9DFA2B88-DD3F-4FFC-9846-5D11BF3AB12D}" dt="2025-03-04T08:05:39.548" v="1123" actId="1076"/>
        <pc:sldMkLst>
          <pc:docMk/>
          <pc:sldMk cId="2741857156" sldId="298"/>
        </pc:sldMkLst>
        <pc:spChg chg="mod">
          <ac:chgData name="sunil Kumar" userId="2ee7637218e2917f" providerId="LiveId" clId="{9DFA2B88-DD3F-4FFC-9846-5D11BF3AB12D}" dt="2025-03-04T08:05:39.548" v="1123" actId="1076"/>
          <ac:spMkLst>
            <pc:docMk/>
            <pc:sldMk cId="2741857156" sldId="298"/>
            <ac:spMk id="2" creationId="{3582024B-2EF2-2C63-B7E9-4F628F7E7C1A}"/>
          </ac:spMkLst>
        </pc:spChg>
        <pc:spChg chg="mod">
          <ac:chgData name="sunil Kumar" userId="2ee7637218e2917f" providerId="LiveId" clId="{9DFA2B88-DD3F-4FFC-9846-5D11BF3AB12D}" dt="2025-03-04T08:02:25.988" v="1115" actId="20577"/>
          <ac:spMkLst>
            <pc:docMk/>
            <pc:sldMk cId="2741857156" sldId="298"/>
            <ac:spMk id="3" creationId="{EC32193E-C0FC-D38C-4F72-E7AEA58254DB}"/>
          </ac:spMkLst>
        </pc:spChg>
        <pc:picChg chg="add mod">
          <ac:chgData name="sunil Kumar" userId="2ee7637218e2917f" providerId="LiveId" clId="{9DFA2B88-DD3F-4FFC-9846-5D11BF3AB12D}" dt="2025-03-04T08:00:32.388" v="900"/>
          <ac:picMkLst>
            <pc:docMk/>
            <pc:sldMk cId="2741857156" sldId="298"/>
            <ac:picMk id="6" creationId="{4F267FE8-138A-4ABE-D00D-1F74F61651DF}"/>
          </ac:picMkLst>
        </pc:picChg>
        <pc:picChg chg="add mod">
          <ac:chgData name="sunil Kumar" userId="2ee7637218e2917f" providerId="LiveId" clId="{9DFA2B88-DD3F-4FFC-9846-5D11BF3AB12D}" dt="2025-03-04T08:00:37.871" v="901"/>
          <ac:picMkLst>
            <pc:docMk/>
            <pc:sldMk cId="2741857156" sldId="298"/>
            <ac:picMk id="7" creationId="{D7BA5D79-A401-B933-C924-915DFBE2AF89}"/>
          </ac:picMkLst>
        </pc:picChg>
      </pc:sldChg>
    </pc:docChg>
  </pc:docChgLst>
  <pc:docChgLst>
    <pc:chgData name="sunil Kumar" userId="2ee7637218e2917f" providerId="LiveId" clId="{F1000F68-8B8F-4304-BD94-A58E0807C9E2}"/>
    <pc:docChg chg="undo custSel addSld delSld modSld">
      <pc:chgData name="sunil Kumar" userId="2ee7637218e2917f" providerId="LiveId" clId="{F1000F68-8B8F-4304-BD94-A58E0807C9E2}" dt="2025-08-16T03:23:27.157" v="385" actId="14100"/>
      <pc:docMkLst>
        <pc:docMk/>
      </pc:docMkLst>
      <pc:sldChg chg="modSp mod">
        <pc:chgData name="sunil Kumar" userId="2ee7637218e2917f" providerId="LiveId" clId="{F1000F68-8B8F-4304-BD94-A58E0807C9E2}" dt="2025-08-16T03:03:01.598" v="52" actId="20577"/>
        <pc:sldMkLst>
          <pc:docMk/>
          <pc:sldMk cId="2827898987" sldId="256"/>
        </pc:sldMkLst>
        <pc:spChg chg="mod">
          <ac:chgData name="sunil Kumar" userId="2ee7637218e2917f" providerId="LiveId" clId="{F1000F68-8B8F-4304-BD94-A58E0807C9E2}" dt="2025-08-16T03:03:01.598" v="52" actId="20577"/>
          <ac:spMkLst>
            <pc:docMk/>
            <pc:sldMk cId="2827898987" sldId="256"/>
            <ac:spMk id="2" creationId="{52B4841D-4109-20CB-B253-8EF7C080604D}"/>
          </ac:spMkLst>
        </pc:spChg>
      </pc:sldChg>
      <pc:sldChg chg="del">
        <pc:chgData name="sunil Kumar" userId="2ee7637218e2917f" providerId="LiveId" clId="{F1000F68-8B8F-4304-BD94-A58E0807C9E2}" dt="2025-08-16T03:04:06.238" v="58" actId="2696"/>
        <pc:sldMkLst>
          <pc:docMk/>
          <pc:sldMk cId="2304652768" sldId="257"/>
        </pc:sldMkLst>
      </pc:sldChg>
      <pc:sldChg chg="modSp mod">
        <pc:chgData name="sunil Kumar" userId="2ee7637218e2917f" providerId="LiveId" clId="{F1000F68-8B8F-4304-BD94-A58E0807C9E2}" dt="2025-08-16T03:06:22.659" v="137" actId="20577"/>
        <pc:sldMkLst>
          <pc:docMk/>
          <pc:sldMk cId="2838591685" sldId="259"/>
        </pc:sldMkLst>
        <pc:graphicFrameChg chg="mod modGraphic">
          <ac:chgData name="sunil Kumar" userId="2ee7637218e2917f" providerId="LiveId" clId="{F1000F68-8B8F-4304-BD94-A58E0807C9E2}" dt="2025-08-16T03:06:22.659" v="137" actId="20577"/>
          <ac:graphicFrameMkLst>
            <pc:docMk/>
            <pc:sldMk cId="2838591685" sldId="259"/>
            <ac:graphicFrameMk id="6" creationId="{FBB5840F-85BE-5580-FDC6-C72FB2C1E292}"/>
          </ac:graphicFrameMkLst>
        </pc:graphicFrameChg>
      </pc:sldChg>
      <pc:sldChg chg="modSp del mod">
        <pc:chgData name="sunil Kumar" userId="2ee7637218e2917f" providerId="LiveId" clId="{F1000F68-8B8F-4304-BD94-A58E0807C9E2}" dt="2025-08-16T03:20:38.165" v="315" actId="47"/>
        <pc:sldMkLst>
          <pc:docMk/>
          <pc:sldMk cId="3459659325" sldId="261"/>
        </pc:sldMkLst>
        <pc:spChg chg="mod">
          <ac:chgData name="sunil Kumar" userId="2ee7637218e2917f" providerId="LiveId" clId="{F1000F68-8B8F-4304-BD94-A58E0807C9E2}" dt="2025-08-16T03:20:12.531" v="310" actId="403"/>
          <ac:spMkLst>
            <pc:docMk/>
            <pc:sldMk cId="3459659325" sldId="261"/>
            <ac:spMk id="2" creationId="{ECF1BBC7-A388-146A-2A39-AFB2E86EE576}"/>
          </ac:spMkLst>
        </pc:spChg>
        <pc:spChg chg="mod">
          <ac:chgData name="sunil Kumar" userId="2ee7637218e2917f" providerId="LiveId" clId="{F1000F68-8B8F-4304-BD94-A58E0807C9E2}" dt="2025-08-16T03:20:03.026" v="304" actId="27636"/>
          <ac:spMkLst>
            <pc:docMk/>
            <pc:sldMk cId="3459659325" sldId="261"/>
            <ac:spMk id="3" creationId="{2747E881-D400-0EA2-D713-1475048FC3A3}"/>
          </ac:spMkLst>
        </pc:spChg>
      </pc:sldChg>
      <pc:sldChg chg="del">
        <pc:chgData name="sunil Kumar" userId="2ee7637218e2917f" providerId="LiveId" clId="{F1000F68-8B8F-4304-BD94-A58E0807C9E2}" dt="2025-08-16T03:20:22.334" v="311" actId="47"/>
        <pc:sldMkLst>
          <pc:docMk/>
          <pc:sldMk cId="2766167463" sldId="262"/>
        </pc:sldMkLst>
      </pc:sldChg>
      <pc:sldChg chg="del">
        <pc:chgData name="sunil Kumar" userId="2ee7637218e2917f" providerId="LiveId" clId="{F1000F68-8B8F-4304-BD94-A58E0807C9E2}" dt="2025-08-16T03:20:53.883" v="316" actId="47"/>
        <pc:sldMkLst>
          <pc:docMk/>
          <pc:sldMk cId="504224323" sldId="281"/>
        </pc:sldMkLst>
      </pc:sldChg>
      <pc:sldChg chg="del">
        <pc:chgData name="sunil Kumar" userId="2ee7637218e2917f" providerId="LiveId" clId="{F1000F68-8B8F-4304-BD94-A58E0807C9E2}" dt="2025-08-16T03:03:57.005" v="56" actId="2696"/>
        <pc:sldMkLst>
          <pc:docMk/>
          <pc:sldMk cId="2767214766" sldId="282"/>
        </pc:sldMkLst>
      </pc:sldChg>
      <pc:sldChg chg="del">
        <pc:chgData name="sunil Kumar" userId="2ee7637218e2917f" providerId="LiveId" clId="{F1000F68-8B8F-4304-BD94-A58E0807C9E2}" dt="2025-08-16T03:20:24.792" v="312" actId="47"/>
        <pc:sldMkLst>
          <pc:docMk/>
          <pc:sldMk cId="1311328748" sldId="284"/>
        </pc:sldMkLst>
      </pc:sldChg>
      <pc:sldChg chg="modSp">
        <pc:chgData name="sunil Kumar" userId="2ee7637218e2917f" providerId="LiveId" clId="{F1000F68-8B8F-4304-BD94-A58E0807C9E2}" dt="2025-08-16T03:08:16.215" v="171" actId="20577"/>
        <pc:sldMkLst>
          <pc:docMk/>
          <pc:sldMk cId="1142559352" sldId="285"/>
        </pc:sldMkLst>
        <pc:graphicFrameChg chg="mod">
          <ac:chgData name="sunil Kumar" userId="2ee7637218e2917f" providerId="LiveId" clId="{F1000F68-8B8F-4304-BD94-A58E0807C9E2}" dt="2025-08-16T03:08:16.215" v="171" actId="20577"/>
          <ac:graphicFrameMkLst>
            <pc:docMk/>
            <pc:sldMk cId="1142559352" sldId="285"/>
            <ac:graphicFrameMk id="5" creationId="{41A9FE4B-6F20-1C22-6353-F1166E69B9D5}"/>
          </ac:graphicFrameMkLst>
        </pc:graphicFrameChg>
      </pc:sldChg>
      <pc:sldChg chg="addSp modSp add del mod">
        <pc:chgData name="sunil Kumar" userId="2ee7637218e2917f" providerId="LiveId" clId="{F1000F68-8B8F-4304-BD94-A58E0807C9E2}" dt="2025-08-16T03:23:27.157" v="385" actId="14100"/>
        <pc:sldMkLst>
          <pc:docMk/>
          <pc:sldMk cId="398271834" sldId="290"/>
        </pc:sldMkLst>
        <pc:spChg chg="mod">
          <ac:chgData name="sunil Kumar" userId="2ee7637218e2917f" providerId="LiveId" clId="{F1000F68-8B8F-4304-BD94-A58E0807C9E2}" dt="2025-08-16T03:23:27.157" v="385" actId="14100"/>
          <ac:spMkLst>
            <pc:docMk/>
            <pc:sldMk cId="398271834" sldId="290"/>
            <ac:spMk id="2" creationId="{0BDE995B-751B-0A32-5A21-E7C3B8B54B6B}"/>
          </ac:spMkLst>
        </pc:spChg>
        <pc:spChg chg="add">
          <ac:chgData name="sunil Kumar" userId="2ee7637218e2917f" providerId="LiveId" clId="{F1000F68-8B8F-4304-BD94-A58E0807C9E2}" dt="2025-08-16T03:21:51.214" v="355"/>
          <ac:spMkLst>
            <pc:docMk/>
            <pc:sldMk cId="398271834" sldId="290"/>
            <ac:spMk id="4" creationId="{5AFBD13E-813C-B1A5-F5D3-163A043B42F6}"/>
          </ac:spMkLst>
        </pc:spChg>
        <pc:spChg chg="add">
          <ac:chgData name="sunil Kumar" userId="2ee7637218e2917f" providerId="LiveId" clId="{F1000F68-8B8F-4304-BD94-A58E0807C9E2}" dt="2025-08-16T03:22:11.992" v="360"/>
          <ac:spMkLst>
            <pc:docMk/>
            <pc:sldMk cId="398271834" sldId="290"/>
            <ac:spMk id="8" creationId="{882DD2C3-469F-120A-7A67-EA08561E4C8D}"/>
          </ac:spMkLst>
        </pc:spChg>
      </pc:sldChg>
      <pc:sldChg chg="addSp modSp mod">
        <pc:chgData name="sunil Kumar" userId="2ee7637218e2917f" providerId="LiveId" clId="{F1000F68-8B8F-4304-BD94-A58E0807C9E2}" dt="2025-08-16T03:11:06.383" v="192"/>
        <pc:sldMkLst>
          <pc:docMk/>
          <pc:sldMk cId="3273319530" sldId="291"/>
        </pc:sldMkLst>
        <pc:spChg chg="mod">
          <ac:chgData name="sunil Kumar" userId="2ee7637218e2917f" providerId="LiveId" clId="{F1000F68-8B8F-4304-BD94-A58E0807C9E2}" dt="2025-08-16T03:11:06.383" v="192"/>
          <ac:spMkLst>
            <pc:docMk/>
            <pc:sldMk cId="3273319530" sldId="291"/>
            <ac:spMk id="2" creationId="{F81B1322-4426-90D7-CC48-2DDA353337DB}"/>
          </ac:spMkLst>
        </pc:spChg>
        <pc:spChg chg="mod">
          <ac:chgData name="sunil Kumar" userId="2ee7637218e2917f" providerId="LiveId" clId="{F1000F68-8B8F-4304-BD94-A58E0807C9E2}" dt="2025-08-16T03:10:45.264" v="191" actId="20577"/>
          <ac:spMkLst>
            <pc:docMk/>
            <pc:sldMk cId="3273319530" sldId="291"/>
            <ac:spMk id="3" creationId="{B350A319-DFA9-0EF8-EDAD-9E52AE6AAAA3}"/>
          </ac:spMkLst>
        </pc:spChg>
        <pc:spChg chg="add">
          <ac:chgData name="sunil Kumar" userId="2ee7637218e2917f" providerId="LiveId" clId="{F1000F68-8B8F-4304-BD94-A58E0807C9E2}" dt="2025-08-16T03:09:19.351" v="172"/>
          <ac:spMkLst>
            <pc:docMk/>
            <pc:sldMk cId="3273319530" sldId="291"/>
            <ac:spMk id="8" creationId="{ABB884C5-39FE-AAA8-FD3C-CA12D4824FC6}"/>
          </ac:spMkLst>
        </pc:spChg>
        <pc:spChg chg="add">
          <ac:chgData name="sunil Kumar" userId="2ee7637218e2917f" providerId="LiveId" clId="{F1000F68-8B8F-4304-BD94-A58E0807C9E2}" dt="2025-08-16T03:09:24.294" v="175"/>
          <ac:spMkLst>
            <pc:docMk/>
            <pc:sldMk cId="3273319530" sldId="291"/>
            <ac:spMk id="9" creationId="{E1A54B19-0DF5-F64C-2BF7-D33FFBC28EEC}"/>
          </ac:spMkLst>
        </pc:spChg>
      </pc:sldChg>
      <pc:sldChg chg="addSp delSp modSp mod">
        <pc:chgData name="sunil Kumar" userId="2ee7637218e2917f" providerId="LiveId" clId="{F1000F68-8B8F-4304-BD94-A58E0807C9E2}" dt="2025-08-16T03:17:11.353" v="235" actId="404"/>
        <pc:sldMkLst>
          <pc:docMk/>
          <pc:sldMk cId="1171292194" sldId="292"/>
        </pc:sldMkLst>
        <pc:spChg chg="mod">
          <ac:chgData name="sunil Kumar" userId="2ee7637218e2917f" providerId="LiveId" clId="{F1000F68-8B8F-4304-BD94-A58E0807C9E2}" dt="2025-08-16T03:15:34.575" v="219"/>
          <ac:spMkLst>
            <pc:docMk/>
            <pc:sldMk cId="1171292194" sldId="292"/>
            <ac:spMk id="2" creationId="{36D2464D-19D5-5122-78FA-4AEDED083ABD}"/>
          </ac:spMkLst>
        </pc:spChg>
        <pc:spChg chg="add del mod">
          <ac:chgData name="sunil Kumar" userId="2ee7637218e2917f" providerId="LiveId" clId="{F1000F68-8B8F-4304-BD94-A58E0807C9E2}" dt="2025-08-16T03:17:11.353" v="235" actId="404"/>
          <ac:spMkLst>
            <pc:docMk/>
            <pc:sldMk cId="1171292194" sldId="292"/>
            <ac:spMk id="3" creationId="{3E7E16B2-E85F-2CD1-57B9-8BEE0BB84307}"/>
          </ac:spMkLst>
        </pc:spChg>
        <pc:spChg chg="add mod">
          <ac:chgData name="sunil Kumar" userId="2ee7637218e2917f" providerId="LiveId" clId="{F1000F68-8B8F-4304-BD94-A58E0807C9E2}" dt="2025-08-16T03:16:01.213" v="225"/>
          <ac:spMkLst>
            <pc:docMk/>
            <pc:sldMk cId="1171292194" sldId="292"/>
            <ac:spMk id="8" creationId="{D823EB0C-2C64-4554-EC41-27DE4C23CDFD}"/>
          </ac:spMkLst>
        </pc:spChg>
        <pc:picChg chg="del">
          <ac:chgData name="sunil Kumar" userId="2ee7637218e2917f" providerId="LiveId" clId="{F1000F68-8B8F-4304-BD94-A58E0807C9E2}" dt="2025-08-16T03:15:42.074" v="221" actId="478"/>
          <ac:picMkLst>
            <pc:docMk/>
            <pc:sldMk cId="1171292194" sldId="292"/>
            <ac:picMk id="3074" creationId="{0A52E526-36BA-2742-B7DB-E910A2846F3C}"/>
          </ac:picMkLst>
        </pc:picChg>
      </pc:sldChg>
      <pc:sldChg chg="addSp delSp modSp mod">
        <pc:chgData name="sunil Kumar" userId="2ee7637218e2917f" providerId="LiveId" clId="{F1000F68-8B8F-4304-BD94-A58E0807C9E2}" dt="2025-08-16T03:17:01.547" v="234" actId="108"/>
        <pc:sldMkLst>
          <pc:docMk/>
          <pc:sldMk cId="2420286729" sldId="293"/>
        </pc:sldMkLst>
        <pc:spChg chg="mod">
          <ac:chgData name="sunil Kumar" userId="2ee7637218e2917f" providerId="LiveId" clId="{F1000F68-8B8F-4304-BD94-A58E0807C9E2}" dt="2025-08-16T03:13:23.263" v="202"/>
          <ac:spMkLst>
            <pc:docMk/>
            <pc:sldMk cId="2420286729" sldId="293"/>
            <ac:spMk id="2" creationId="{54A72DB6-29F7-4DFC-88C7-423399E3A6FD}"/>
          </ac:spMkLst>
        </pc:spChg>
        <pc:spChg chg="add del mod">
          <ac:chgData name="sunil Kumar" userId="2ee7637218e2917f" providerId="LiveId" clId="{F1000F68-8B8F-4304-BD94-A58E0807C9E2}" dt="2025-08-16T03:13:53.472" v="204"/>
          <ac:spMkLst>
            <pc:docMk/>
            <pc:sldMk cId="2420286729" sldId="293"/>
            <ac:spMk id="7" creationId="{D584DA89-B9AF-6AE9-BCF2-323AFAC33977}"/>
          </ac:spMkLst>
        </pc:spChg>
        <pc:spChg chg="add mod">
          <ac:chgData name="sunil Kumar" userId="2ee7637218e2917f" providerId="LiveId" clId="{F1000F68-8B8F-4304-BD94-A58E0807C9E2}" dt="2025-08-16T03:17:01.547" v="234" actId="108"/>
          <ac:spMkLst>
            <pc:docMk/>
            <pc:sldMk cId="2420286729" sldId="293"/>
            <ac:spMk id="8" creationId="{4EE7E442-1EAC-9D2D-0DD7-9E2B6E9EAB67}"/>
          </ac:spMkLst>
        </pc:spChg>
        <pc:picChg chg="del">
          <ac:chgData name="sunil Kumar" userId="2ee7637218e2917f" providerId="LiveId" clId="{F1000F68-8B8F-4304-BD94-A58E0807C9E2}" dt="2025-08-16T03:13:25.029" v="203" actId="478"/>
          <ac:picMkLst>
            <pc:docMk/>
            <pc:sldMk cId="2420286729" sldId="293"/>
            <ac:picMk id="2050" creationId="{EB434380-4DD2-C5B2-9F37-31FC2496D85F}"/>
          </ac:picMkLst>
        </pc:picChg>
      </pc:sldChg>
      <pc:sldChg chg="addSp delSp modSp mod">
        <pc:chgData name="sunil Kumar" userId="2ee7637218e2917f" providerId="LiveId" clId="{F1000F68-8B8F-4304-BD94-A58E0807C9E2}" dt="2025-08-16T03:19:35.228" v="302" actId="113"/>
        <pc:sldMkLst>
          <pc:docMk/>
          <pc:sldMk cId="1202995976" sldId="294"/>
        </pc:sldMkLst>
        <pc:spChg chg="mod">
          <ac:chgData name="sunil Kumar" userId="2ee7637218e2917f" providerId="LiveId" clId="{F1000F68-8B8F-4304-BD94-A58E0807C9E2}" dt="2025-08-16T03:18:06.367" v="285" actId="6549"/>
          <ac:spMkLst>
            <pc:docMk/>
            <pc:sldMk cId="1202995976" sldId="294"/>
            <ac:spMk id="2" creationId="{B41BA798-E9C4-4917-BE19-A28F15E70981}"/>
          </ac:spMkLst>
        </pc:spChg>
        <pc:spChg chg="add del mod">
          <ac:chgData name="sunil Kumar" userId="2ee7637218e2917f" providerId="LiveId" clId="{F1000F68-8B8F-4304-BD94-A58E0807C9E2}" dt="2025-08-16T03:19:35.228" v="302" actId="113"/>
          <ac:spMkLst>
            <pc:docMk/>
            <pc:sldMk cId="1202995976" sldId="294"/>
            <ac:spMk id="3" creationId="{A44134A6-54EF-B7C2-D8C6-F7A8EB7771E1}"/>
          </ac:spMkLst>
        </pc:spChg>
        <pc:spChg chg="add">
          <ac:chgData name="sunil Kumar" userId="2ee7637218e2917f" providerId="LiveId" clId="{F1000F68-8B8F-4304-BD94-A58E0807C9E2}" dt="2025-08-16T03:18:17.985" v="286"/>
          <ac:spMkLst>
            <pc:docMk/>
            <pc:sldMk cId="1202995976" sldId="294"/>
            <ac:spMk id="8" creationId="{E997BFCC-25B0-A3DD-34FD-2198A47D5C39}"/>
          </ac:spMkLst>
        </pc:spChg>
        <pc:spChg chg="add mod">
          <ac:chgData name="sunil Kumar" userId="2ee7637218e2917f" providerId="LiveId" clId="{F1000F68-8B8F-4304-BD94-A58E0807C9E2}" dt="2025-08-16T03:18:32.302" v="289"/>
          <ac:spMkLst>
            <pc:docMk/>
            <pc:sldMk cId="1202995976" sldId="294"/>
            <ac:spMk id="9" creationId="{451398B2-AD37-CFF1-4EC0-1494E88802D7}"/>
          </ac:spMkLst>
        </pc:spChg>
      </pc:sldChg>
      <pc:sldChg chg="modSp mod">
        <pc:chgData name="sunil Kumar" userId="2ee7637218e2917f" providerId="LiveId" clId="{F1000F68-8B8F-4304-BD94-A58E0807C9E2}" dt="2025-08-16T03:12:04.850" v="198" actId="14100"/>
        <pc:sldMkLst>
          <pc:docMk/>
          <pc:sldMk cId="2309417183" sldId="295"/>
        </pc:sldMkLst>
        <pc:spChg chg="mod">
          <ac:chgData name="sunil Kumar" userId="2ee7637218e2917f" providerId="LiveId" clId="{F1000F68-8B8F-4304-BD94-A58E0807C9E2}" dt="2025-08-16T03:12:04.850" v="198" actId="14100"/>
          <ac:spMkLst>
            <pc:docMk/>
            <pc:sldMk cId="2309417183" sldId="295"/>
            <ac:spMk id="2" creationId="{E74D1E6E-F969-FB50-0D6C-6E9C7E60F813}"/>
          </ac:spMkLst>
        </pc:spChg>
        <pc:spChg chg="mod">
          <ac:chgData name="sunil Kumar" userId="2ee7637218e2917f" providerId="LiveId" clId="{F1000F68-8B8F-4304-BD94-A58E0807C9E2}" dt="2025-08-16T03:11:53.579" v="197" actId="5793"/>
          <ac:spMkLst>
            <pc:docMk/>
            <pc:sldMk cId="2309417183" sldId="295"/>
            <ac:spMk id="3" creationId="{5189F790-A0B6-6555-3670-3251F26CFEF7}"/>
          </ac:spMkLst>
        </pc:spChg>
      </pc:sldChg>
      <pc:sldChg chg="modSp mod">
        <pc:chgData name="sunil Kumar" userId="2ee7637218e2917f" providerId="LiveId" clId="{F1000F68-8B8F-4304-BD94-A58E0807C9E2}" dt="2025-08-16T03:13:05.625" v="201"/>
        <pc:sldMkLst>
          <pc:docMk/>
          <pc:sldMk cId="4068012252" sldId="296"/>
        </pc:sldMkLst>
        <pc:spChg chg="mod">
          <ac:chgData name="sunil Kumar" userId="2ee7637218e2917f" providerId="LiveId" clId="{F1000F68-8B8F-4304-BD94-A58E0807C9E2}" dt="2025-08-16T03:12:48.702" v="200"/>
          <ac:spMkLst>
            <pc:docMk/>
            <pc:sldMk cId="4068012252" sldId="296"/>
            <ac:spMk id="2" creationId="{545D7284-B3C4-D366-1A7B-E58569059470}"/>
          </ac:spMkLst>
        </pc:spChg>
        <pc:spChg chg="mod">
          <ac:chgData name="sunil Kumar" userId="2ee7637218e2917f" providerId="LiveId" clId="{F1000F68-8B8F-4304-BD94-A58E0807C9E2}" dt="2025-08-16T03:13:05.625" v="201"/>
          <ac:spMkLst>
            <pc:docMk/>
            <pc:sldMk cId="4068012252" sldId="296"/>
            <ac:spMk id="3" creationId="{87F5192A-2E34-A1D1-E211-5EFC098EF79B}"/>
          </ac:spMkLst>
        </pc:spChg>
      </pc:sldChg>
      <pc:sldChg chg="modSp mod">
        <pc:chgData name="sunil Kumar" userId="2ee7637218e2917f" providerId="LiveId" clId="{F1000F68-8B8F-4304-BD94-A58E0807C9E2}" dt="2025-08-16T03:15:18.149" v="218"/>
        <pc:sldMkLst>
          <pc:docMk/>
          <pc:sldMk cId="2741857156" sldId="298"/>
        </pc:sldMkLst>
        <pc:spChg chg="mod">
          <ac:chgData name="sunil Kumar" userId="2ee7637218e2917f" providerId="LiveId" clId="{F1000F68-8B8F-4304-BD94-A58E0807C9E2}" dt="2025-08-16T03:14:57.826" v="217"/>
          <ac:spMkLst>
            <pc:docMk/>
            <pc:sldMk cId="2741857156" sldId="298"/>
            <ac:spMk id="2" creationId="{3582024B-2EF2-2C63-B7E9-4F628F7E7C1A}"/>
          </ac:spMkLst>
        </pc:spChg>
        <pc:spChg chg="mod">
          <ac:chgData name="sunil Kumar" userId="2ee7637218e2917f" providerId="LiveId" clId="{F1000F68-8B8F-4304-BD94-A58E0807C9E2}" dt="2025-08-16T03:15:18.149" v="218"/>
          <ac:spMkLst>
            <pc:docMk/>
            <pc:sldMk cId="2741857156" sldId="298"/>
            <ac:spMk id="3" creationId="{EC32193E-C0FC-D38C-4F72-E7AEA58254DB}"/>
          </ac:spMkLst>
        </pc:spChg>
      </pc:sldChg>
      <pc:sldChg chg="add del">
        <pc:chgData name="sunil Kumar" userId="2ee7637218e2917f" providerId="LiveId" clId="{F1000F68-8B8F-4304-BD94-A58E0807C9E2}" dt="2025-08-16T03:04:01.951" v="57" actId="2696"/>
        <pc:sldMkLst>
          <pc:docMk/>
          <pc:sldMk cId="2437536502" sldId="299"/>
        </pc:sldMkLst>
      </pc:sldChg>
      <pc:sldChg chg="add del">
        <pc:chgData name="sunil Kumar" userId="2ee7637218e2917f" providerId="LiveId" clId="{F1000F68-8B8F-4304-BD94-A58E0807C9E2}" dt="2025-08-16T03:03:52.665" v="55" actId="2696"/>
        <pc:sldMkLst>
          <pc:docMk/>
          <pc:sldMk cId="1642128186" sldId="300"/>
        </pc:sldMkLst>
      </pc:sldChg>
    </pc:docChg>
  </pc:docChgLst>
  <pc:docChgLst>
    <pc:chgData name="sunil Kumar" userId="2ee7637218e2917f" providerId="LiveId" clId="{E528A897-1653-4B7E-8F63-ACE297421BF5}"/>
    <pc:docChg chg="undo custSel addSld delSld modSld">
      <pc:chgData name="sunil Kumar" userId="2ee7637218e2917f" providerId="LiveId" clId="{E528A897-1653-4B7E-8F63-ACE297421BF5}" dt="2025-08-17T05:45:29.919" v="163" actId="108"/>
      <pc:docMkLst>
        <pc:docMk/>
      </pc:docMkLst>
      <pc:sldChg chg="modSp mod">
        <pc:chgData name="sunil Kumar" userId="2ee7637218e2917f" providerId="LiveId" clId="{E528A897-1653-4B7E-8F63-ACE297421BF5}" dt="2025-08-17T05:45:29.919" v="163" actId="108"/>
        <pc:sldMkLst>
          <pc:docMk/>
          <pc:sldMk cId="2827898987" sldId="256"/>
        </pc:sldMkLst>
        <pc:spChg chg="mod">
          <ac:chgData name="sunil Kumar" userId="2ee7637218e2917f" providerId="LiveId" clId="{E528A897-1653-4B7E-8F63-ACE297421BF5}" dt="2025-08-17T05:45:29.919" v="163" actId="108"/>
          <ac:spMkLst>
            <pc:docMk/>
            <pc:sldMk cId="2827898987" sldId="256"/>
            <ac:spMk id="2" creationId="{52B4841D-4109-20CB-B253-8EF7C080604D}"/>
          </ac:spMkLst>
        </pc:spChg>
      </pc:sldChg>
      <pc:sldChg chg="modSp">
        <pc:chgData name="sunil Kumar" userId="2ee7637218e2917f" providerId="LiveId" clId="{E528A897-1653-4B7E-8F63-ACE297421BF5}" dt="2025-08-17T05:10:23.032" v="34"/>
        <pc:sldMkLst>
          <pc:docMk/>
          <pc:sldMk cId="2838591685" sldId="259"/>
        </pc:sldMkLst>
        <pc:graphicFrameChg chg="mod">
          <ac:chgData name="sunil Kumar" userId="2ee7637218e2917f" providerId="LiveId" clId="{E528A897-1653-4B7E-8F63-ACE297421BF5}" dt="2025-08-17T05:10:23.032" v="34"/>
          <ac:graphicFrameMkLst>
            <pc:docMk/>
            <pc:sldMk cId="2838591685" sldId="259"/>
            <ac:graphicFrameMk id="6" creationId="{FBB5840F-85BE-5580-FDC6-C72FB2C1E292}"/>
          </ac:graphicFrameMkLst>
        </pc:graphicFrameChg>
      </pc:sldChg>
      <pc:sldChg chg="modSp">
        <pc:chgData name="sunil Kumar" userId="2ee7637218e2917f" providerId="LiveId" clId="{E528A897-1653-4B7E-8F63-ACE297421BF5}" dt="2025-08-17T05:12:18.471" v="44"/>
        <pc:sldMkLst>
          <pc:docMk/>
          <pc:sldMk cId="1142559352" sldId="285"/>
        </pc:sldMkLst>
        <pc:graphicFrameChg chg="mod">
          <ac:chgData name="sunil Kumar" userId="2ee7637218e2917f" providerId="LiveId" clId="{E528A897-1653-4B7E-8F63-ACE297421BF5}" dt="2025-08-17T05:12:18.471" v="44"/>
          <ac:graphicFrameMkLst>
            <pc:docMk/>
            <pc:sldMk cId="1142559352" sldId="285"/>
            <ac:graphicFrameMk id="5" creationId="{41A9FE4B-6F20-1C22-6353-F1166E69B9D5}"/>
          </ac:graphicFrameMkLst>
        </pc:graphicFrameChg>
      </pc:sldChg>
      <pc:sldChg chg="modSp del mod">
        <pc:chgData name="sunil Kumar" userId="2ee7637218e2917f" providerId="LiveId" clId="{E528A897-1653-4B7E-8F63-ACE297421BF5}" dt="2025-08-17T05:21:13.952" v="156" actId="2696"/>
        <pc:sldMkLst>
          <pc:docMk/>
          <pc:sldMk cId="398271834" sldId="290"/>
        </pc:sldMkLst>
        <pc:spChg chg="mod">
          <ac:chgData name="sunil Kumar" userId="2ee7637218e2917f" providerId="LiveId" clId="{E528A897-1653-4B7E-8F63-ACE297421BF5}" dt="2025-08-17T05:20:21.066" v="147" actId="14100"/>
          <ac:spMkLst>
            <pc:docMk/>
            <pc:sldMk cId="398271834" sldId="290"/>
            <ac:spMk id="2" creationId="{0BDE995B-751B-0A32-5A21-E7C3B8B54B6B}"/>
          </ac:spMkLst>
        </pc:spChg>
      </pc:sldChg>
      <pc:sldChg chg="modSp mod">
        <pc:chgData name="sunil Kumar" userId="2ee7637218e2917f" providerId="LiveId" clId="{E528A897-1653-4B7E-8F63-ACE297421BF5}" dt="2025-08-17T05:14:41.219" v="73" actId="20577"/>
        <pc:sldMkLst>
          <pc:docMk/>
          <pc:sldMk cId="3273319530" sldId="291"/>
        </pc:sldMkLst>
        <pc:spChg chg="mod">
          <ac:chgData name="sunil Kumar" userId="2ee7637218e2917f" providerId="LiveId" clId="{E528A897-1653-4B7E-8F63-ACE297421BF5}" dt="2025-08-17T05:14:14.115" v="67" actId="20577"/>
          <ac:spMkLst>
            <pc:docMk/>
            <pc:sldMk cId="3273319530" sldId="291"/>
            <ac:spMk id="2" creationId="{F81B1322-4426-90D7-CC48-2DDA353337DB}"/>
          </ac:spMkLst>
        </pc:spChg>
        <pc:spChg chg="mod">
          <ac:chgData name="sunil Kumar" userId="2ee7637218e2917f" providerId="LiveId" clId="{E528A897-1653-4B7E-8F63-ACE297421BF5}" dt="2025-08-17T05:14:41.219" v="73" actId="20577"/>
          <ac:spMkLst>
            <pc:docMk/>
            <pc:sldMk cId="3273319530" sldId="291"/>
            <ac:spMk id="3" creationId="{B350A319-DFA9-0EF8-EDAD-9E52AE6AAAA3}"/>
          </ac:spMkLst>
        </pc:spChg>
      </pc:sldChg>
      <pc:sldChg chg="modSp mod">
        <pc:chgData name="sunil Kumar" userId="2ee7637218e2917f" providerId="LiveId" clId="{E528A897-1653-4B7E-8F63-ACE297421BF5}" dt="2025-08-17T05:17:55.768" v="100" actId="20577"/>
        <pc:sldMkLst>
          <pc:docMk/>
          <pc:sldMk cId="1171292194" sldId="292"/>
        </pc:sldMkLst>
        <pc:spChg chg="mod">
          <ac:chgData name="sunil Kumar" userId="2ee7637218e2917f" providerId="LiveId" clId="{E528A897-1653-4B7E-8F63-ACE297421BF5}" dt="2025-08-17T05:17:39.771" v="95"/>
          <ac:spMkLst>
            <pc:docMk/>
            <pc:sldMk cId="1171292194" sldId="292"/>
            <ac:spMk id="2" creationId="{36D2464D-19D5-5122-78FA-4AEDED083ABD}"/>
          </ac:spMkLst>
        </pc:spChg>
        <pc:spChg chg="mod">
          <ac:chgData name="sunil Kumar" userId="2ee7637218e2917f" providerId="LiveId" clId="{E528A897-1653-4B7E-8F63-ACE297421BF5}" dt="2025-08-17T05:17:55.768" v="100" actId="20577"/>
          <ac:spMkLst>
            <pc:docMk/>
            <pc:sldMk cId="1171292194" sldId="292"/>
            <ac:spMk id="3" creationId="{3E7E16B2-E85F-2CD1-57B9-8BEE0BB84307}"/>
          </ac:spMkLst>
        </pc:spChg>
      </pc:sldChg>
      <pc:sldChg chg="modSp del mod">
        <pc:chgData name="sunil Kumar" userId="2ee7637218e2917f" providerId="LiveId" clId="{E528A897-1653-4B7E-8F63-ACE297421BF5}" dt="2025-08-17T05:16:36.452" v="88" actId="2696"/>
        <pc:sldMkLst>
          <pc:docMk/>
          <pc:sldMk cId="2420286729" sldId="293"/>
        </pc:sldMkLst>
        <pc:spChg chg="mod">
          <ac:chgData name="sunil Kumar" userId="2ee7637218e2917f" providerId="LiveId" clId="{E528A897-1653-4B7E-8F63-ACE297421BF5}" dt="2025-08-17T05:15:52.615" v="80"/>
          <ac:spMkLst>
            <pc:docMk/>
            <pc:sldMk cId="2420286729" sldId="293"/>
            <ac:spMk id="2" creationId="{54A72DB6-29F7-4DFC-88C7-423399E3A6FD}"/>
          </ac:spMkLst>
        </pc:spChg>
        <pc:spChg chg="mod">
          <ac:chgData name="sunil Kumar" userId="2ee7637218e2917f" providerId="LiveId" clId="{E528A897-1653-4B7E-8F63-ACE297421BF5}" dt="2025-08-17T05:15:55.038" v="81" actId="20577"/>
          <ac:spMkLst>
            <pc:docMk/>
            <pc:sldMk cId="2420286729" sldId="293"/>
            <ac:spMk id="8" creationId="{4EE7E442-1EAC-9D2D-0DD7-9E2B6E9EAB67}"/>
          </ac:spMkLst>
        </pc:spChg>
      </pc:sldChg>
      <pc:sldChg chg="addSp delSp modSp mod">
        <pc:chgData name="sunil Kumar" userId="2ee7637218e2917f" providerId="LiveId" clId="{E528A897-1653-4B7E-8F63-ACE297421BF5}" dt="2025-08-17T05:19:18.722" v="118" actId="5793"/>
        <pc:sldMkLst>
          <pc:docMk/>
          <pc:sldMk cId="1202995976" sldId="294"/>
        </pc:sldMkLst>
        <pc:spChg chg="mod">
          <ac:chgData name="sunil Kumar" userId="2ee7637218e2917f" providerId="LiveId" clId="{E528A897-1653-4B7E-8F63-ACE297421BF5}" dt="2025-08-17T05:18:51.434" v="114" actId="20577"/>
          <ac:spMkLst>
            <pc:docMk/>
            <pc:sldMk cId="1202995976" sldId="294"/>
            <ac:spMk id="2" creationId="{B41BA798-E9C4-4917-BE19-A28F15E70981}"/>
          </ac:spMkLst>
        </pc:spChg>
        <pc:spChg chg="add del mod">
          <ac:chgData name="sunil Kumar" userId="2ee7637218e2917f" providerId="LiveId" clId="{E528A897-1653-4B7E-8F63-ACE297421BF5}" dt="2025-08-17T05:19:18.722" v="118" actId="5793"/>
          <ac:spMkLst>
            <pc:docMk/>
            <pc:sldMk cId="1202995976" sldId="294"/>
            <ac:spMk id="3" creationId="{A44134A6-54EF-B7C2-D8C6-F7A8EB7771E1}"/>
          </ac:spMkLst>
        </pc:spChg>
        <pc:spChg chg="add mod">
          <ac:chgData name="sunil Kumar" userId="2ee7637218e2917f" providerId="LiveId" clId="{E528A897-1653-4B7E-8F63-ACE297421BF5}" dt="2025-08-17T05:19:03.451" v="116"/>
          <ac:spMkLst>
            <pc:docMk/>
            <pc:sldMk cId="1202995976" sldId="294"/>
            <ac:spMk id="8" creationId="{E0C29F1B-4CA3-B7F1-293B-7F35C608C0C5}"/>
          </ac:spMkLst>
        </pc:spChg>
      </pc:sldChg>
      <pc:sldChg chg="modSp mod">
        <pc:chgData name="sunil Kumar" userId="2ee7637218e2917f" providerId="LiveId" clId="{E528A897-1653-4B7E-8F63-ACE297421BF5}" dt="2025-08-17T05:15:14.639" v="76"/>
        <pc:sldMkLst>
          <pc:docMk/>
          <pc:sldMk cId="2309417183" sldId="295"/>
        </pc:sldMkLst>
        <pc:spChg chg="mod">
          <ac:chgData name="sunil Kumar" userId="2ee7637218e2917f" providerId="LiveId" clId="{E528A897-1653-4B7E-8F63-ACE297421BF5}" dt="2025-08-17T05:15:00.682" v="74"/>
          <ac:spMkLst>
            <pc:docMk/>
            <pc:sldMk cId="2309417183" sldId="295"/>
            <ac:spMk id="2" creationId="{E74D1E6E-F969-FB50-0D6C-6E9C7E60F813}"/>
          </ac:spMkLst>
        </pc:spChg>
        <pc:spChg chg="mod">
          <ac:chgData name="sunil Kumar" userId="2ee7637218e2917f" providerId="LiveId" clId="{E528A897-1653-4B7E-8F63-ACE297421BF5}" dt="2025-08-17T05:15:14.639" v="76"/>
          <ac:spMkLst>
            <pc:docMk/>
            <pc:sldMk cId="2309417183" sldId="295"/>
            <ac:spMk id="3" creationId="{5189F790-A0B6-6555-3670-3251F26CFEF7}"/>
          </ac:spMkLst>
        </pc:spChg>
      </pc:sldChg>
      <pc:sldChg chg="modSp mod">
        <pc:chgData name="sunil Kumar" userId="2ee7637218e2917f" providerId="LiveId" clId="{E528A897-1653-4B7E-8F63-ACE297421BF5}" dt="2025-08-17T05:15:39.987" v="79"/>
        <pc:sldMkLst>
          <pc:docMk/>
          <pc:sldMk cId="4068012252" sldId="296"/>
        </pc:sldMkLst>
        <pc:spChg chg="mod">
          <ac:chgData name="sunil Kumar" userId="2ee7637218e2917f" providerId="LiveId" clId="{E528A897-1653-4B7E-8F63-ACE297421BF5}" dt="2025-08-17T05:15:29.778" v="77"/>
          <ac:spMkLst>
            <pc:docMk/>
            <pc:sldMk cId="4068012252" sldId="296"/>
            <ac:spMk id="2" creationId="{545D7284-B3C4-D366-1A7B-E58569059470}"/>
          </ac:spMkLst>
        </pc:spChg>
        <pc:spChg chg="mod">
          <ac:chgData name="sunil Kumar" userId="2ee7637218e2917f" providerId="LiveId" clId="{E528A897-1653-4B7E-8F63-ACE297421BF5}" dt="2025-08-17T05:15:39.987" v="79"/>
          <ac:spMkLst>
            <pc:docMk/>
            <pc:sldMk cId="4068012252" sldId="296"/>
            <ac:spMk id="3" creationId="{87F5192A-2E34-A1D1-E211-5EFC098EF79B}"/>
          </ac:spMkLst>
        </pc:spChg>
      </pc:sldChg>
      <pc:sldChg chg="modSp mod">
        <pc:chgData name="sunil Kumar" userId="2ee7637218e2917f" providerId="LiveId" clId="{E528A897-1653-4B7E-8F63-ACE297421BF5}" dt="2025-08-17T05:17:24.749" v="93" actId="20577"/>
        <pc:sldMkLst>
          <pc:docMk/>
          <pc:sldMk cId="2741857156" sldId="298"/>
        </pc:sldMkLst>
        <pc:spChg chg="mod">
          <ac:chgData name="sunil Kumar" userId="2ee7637218e2917f" providerId="LiveId" clId="{E528A897-1653-4B7E-8F63-ACE297421BF5}" dt="2025-08-17T05:16:58.468" v="89"/>
          <ac:spMkLst>
            <pc:docMk/>
            <pc:sldMk cId="2741857156" sldId="298"/>
            <ac:spMk id="2" creationId="{3582024B-2EF2-2C63-B7E9-4F628F7E7C1A}"/>
          </ac:spMkLst>
        </pc:spChg>
        <pc:spChg chg="mod">
          <ac:chgData name="sunil Kumar" userId="2ee7637218e2917f" providerId="LiveId" clId="{E528A897-1653-4B7E-8F63-ACE297421BF5}" dt="2025-08-17T05:17:24.749" v="93" actId="20577"/>
          <ac:spMkLst>
            <pc:docMk/>
            <pc:sldMk cId="2741857156" sldId="298"/>
            <ac:spMk id="3" creationId="{EC32193E-C0FC-D38C-4F72-E7AEA58254DB}"/>
          </ac:spMkLst>
        </pc:spChg>
      </pc:sldChg>
      <pc:sldChg chg="modSp add del mod">
        <pc:chgData name="sunil Kumar" userId="2ee7637218e2917f" providerId="LiveId" clId="{E528A897-1653-4B7E-8F63-ACE297421BF5}" dt="2025-08-17T05:16:29.819" v="87" actId="5793"/>
        <pc:sldMkLst>
          <pc:docMk/>
          <pc:sldMk cId="1341806952" sldId="299"/>
        </pc:sldMkLst>
        <pc:spChg chg="mod">
          <ac:chgData name="sunil Kumar" userId="2ee7637218e2917f" providerId="LiveId" clId="{E528A897-1653-4B7E-8F63-ACE297421BF5}" dt="2025-08-17T05:16:18.362" v="84"/>
          <ac:spMkLst>
            <pc:docMk/>
            <pc:sldMk cId="1341806952" sldId="299"/>
            <ac:spMk id="2" creationId="{DA0E31F4-6DB7-E8C4-AE70-F05E63ADCED4}"/>
          </ac:spMkLst>
        </pc:spChg>
        <pc:spChg chg="mod">
          <ac:chgData name="sunil Kumar" userId="2ee7637218e2917f" providerId="LiveId" clId="{E528A897-1653-4B7E-8F63-ACE297421BF5}" dt="2025-08-17T05:16:29.819" v="87" actId="5793"/>
          <ac:spMkLst>
            <pc:docMk/>
            <pc:sldMk cId="1341806952" sldId="299"/>
            <ac:spMk id="3" creationId="{09A35E04-80B1-8569-2C0B-FEAF11ED1E0F}"/>
          </ac:spMkLst>
        </pc:spChg>
      </pc:sldChg>
      <pc:sldChg chg="modSp add mod">
        <pc:chgData name="sunil Kumar" userId="2ee7637218e2917f" providerId="LiveId" clId="{E528A897-1653-4B7E-8F63-ACE297421BF5}" dt="2025-08-17T05:21:06.226" v="155" actId="20577"/>
        <pc:sldMkLst>
          <pc:docMk/>
          <pc:sldMk cId="2353486324" sldId="300"/>
        </pc:sldMkLst>
        <pc:spChg chg="mod">
          <ac:chgData name="sunil Kumar" userId="2ee7637218e2917f" providerId="LiveId" clId="{E528A897-1653-4B7E-8F63-ACE297421BF5}" dt="2025-08-17T05:20:37.917" v="149"/>
          <ac:spMkLst>
            <pc:docMk/>
            <pc:sldMk cId="2353486324" sldId="300"/>
            <ac:spMk id="2" creationId="{7181F11D-3E39-6E86-FA13-FD7E3FF642C0}"/>
          </ac:spMkLst>
        </pc:spChg>
        <pc:spChg chg="mod">
          <ac:chgData name="sunil Kumar" userId="2ee7637218e2917f" providerId="LiveId" clId="{E528A897-1653-4B7E-8F63-ACE297421BF5}" dt="2025-08-17T05:21:06.226" v="155" actId="20577"/>
          <ac:spMkLst>
            <pc:docMk/>
            <pc:sldMk cId="2353486324" sldId="300"/>
            <ac:spMk id="3" creationId="{83CF7205-3A5C-3F61-AADB-C25BA8185AC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ED251F-A7A3-4D25-B004-4241BE03EDC3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FBD6BAB-0140-48B9-9073-E08FDCB01885}">
      <dgm:prSet custT="1"/>
      <dgm:spPr/>
      <dgm:t>
        <a:bodyPr/>
        <a:lstStyle/>
        <a:p>
          <a:pPr algn="just"/>
          <a:r>
            <a:rPr lang="en-SG" sz="3200" dirty="0"/>
            <a:t>Explain stack operations for the register stack and </a:t>
          </a:r>
          <a:r>
            <a:rPr lang="en-US" sz="3200" dirty="0"/>
            <a:t>how stack organization affects instruction execution and subroutine handling.</a:t>
          </a:r>
        </a:p>
      </dgm:t>
    </dgm:pt>
    <dgm:pt modelId="{A7069F57-F0E9-4BC0-BE1B-B8F059C9E5B6}" type="parTrans" cxnId="{32A129EE-3813-43B6-AF53-E9A6D3182FA2}">
      <dgm:prSet/>
      <dgm:spPr/>
      <dgm:t>
        <a:bodyPr/>
        <a:lstStyle/>
        <a:p>
          <a:endParaRPr lang="en-US"/>
        </a:p>
      </dgm:t>
    </dgm:pt>
    <dgm:pt modelId="{0715BA3E-6351-4C71-A2A0-855403651045}" type="sibTrans" cxnId="{32A129EE-3813-43B6-AF53-E9A6D3182FA2}">
      <dgm:prSet/>
      <dgm:spPr/>
      <dgm:t>
        <a:bodyPr/>
        <a:lstStyle/>
        <a:p>
          <a:endParaRPr lang="en-US"/>
        </a:p>
      </dgm:t>
    </dgm:pt>
    <dgm:pt modelId="{A3B4F848-7886-4B10-8E34-39E0B844A474}">
      <dgm:prSet/>
      <dgm:spPr/>
      <dgm:t>
        <a:bodyPr/>
        <a:lstStyle/>
        <a:p>
          <a:r>
            <a:rPr lang="en-US" dirty="0"/>
            <a:t>Apply stack concepts to real-world and advanced contexts</a:t>
          </a:r>
          <a:r>
            <a:rPr lang="en-SG" dirty="0"/>
            <a:t>.</a:t>
          </a:r>
          <a:endParaRPr lang="en-US" dirty="0"/>
        </a:p>
      </dgm:t>
    </dgm:pt>
    <dgm:pt modelId="{421929F8-4756-4702-AAD7-7A5185D82904}" type="parTrans" cxnId="{10F4C3C1-D8D4-465A-A58C-B8F418AC919B}">
      <dgm:prSet/>
      <dgm:spPr/>
      <dgm:t>
        <a:bodyPr/>
        <a:lstStyle/>
        <a:p>
          <a:endParaRPr lang="en-US"/>
        </a:p>
      </dgm:t>
    </dgm:pt>
    <dgm:pt modelId="{3DE2F17F-758E-4FA7-AB6B-444F38F1FFC4}" type="sibTrans" cxnId="{10F4C3C1-D8D4-465A-A58C-B8F418AC919B}">
      <dgm:prSet/>
      <dgm:spPr/>
      <dgm:t>
        <a:bodyPr/>
        <a:lstStyle/>
        <a:p>
          <a:endParaRPr lang="en-US"/>
        </a:p>
      </dgm:t>
    </dgm:pt>
    <dgm:pt modelId="{E218E0F1-97EC-4D60-8F4A-A6E21D910199}" type="pres">
      <dgm:prSet presAssocID="{B7ED251F-A7A3-4D25-B004-4241BE03EDC3}" presName="outerComposite" presStyleCnt="0">
        <dgm:presLayoutVars>
          <dgm:chMax val="5"/>
          <dgm:dir/>
          <dgm:resizeHandles val="exact"/>
        </dgm:presLayoutVars>
      </dgm:prSet>
      <dgm:spPr/>
    </dgm:pt>
    <dgm:pt modelId="{353F2BDB-A1CE-4ECD-BC0F-35AD5A327550}" type="pres">
      <dgm:prSet presAssocID="{B7ED251F-A7A3-4D25-B004-4241BE03EDC3}" presName="dummyMaxCanvas" presStyleCnt="0">
        <dgm:presLayoutVars/>
      </dgm:prSet>
      <dgm:spPr/>
    </dgm:pt>
    <dgm:pt modelId="{50B3B115-9ED4-4424-B000-6C66B8D607D6}" type="pres">
      <dgm:prSet presAssocID="{B7ED251F-A7A3-4D25-B004-4241BE03EDC3}" presName="TwoNodes_1" presStyleLbl="node1" presStyleIdx="0" presStyleCnt="2">
        <dgm:presLayoutVars>
          <dgm:bulletEnabled val="1"/>
        </dgm:presLayoutVars>
      </dgm:prSet>
      <dgm:spPr/>
    </dgm:pt>
    <dgm:pt modelId="{66D5292E-E31B-47C3-B7F6-6E92D8DBC596}" type="pres">
      <dgm:prSet presAssocID="{B7ED251F-A7A3-4D25-B004-4241BE03EDC3}" presName="TwoNodes_2" presStyleLbl="node1" presStyleIdx="1" presStyleCnt="2">
        <dgm:presLayoutVars>
          <dgm:bulletEnabled val="1"/>
        </dgm:presLayoutVars>
      </dgm:prSet>
      <dgm:spPr/>
    </dgm:pt>
    <dgm:pt modelId="{C65C44E2-047F-4F51-A8DC-FF51C925FC7F}" type="pres">
      <dgm:prSet presAssocID="{B7ED251F-A7A3-4D25-B004-4241BE03EDC3}" presName="TwoConn_1-2" presStyleLbl="fgAccFollowNode1" presStyleIdx="0" presStyleCnt="1">
        <dgm:presLayoutVars>
          <dgm:bulletEnabled val="1"/>
        </dgm:presLayoutVars>
      </dgm:prSet>
      <dgm:spPr/>
    </dgm:pt>
    <dgm:pt modelId="{A4FE43DF-38F9-4E9D-BFAC-B056439DD239}" type="pres">
      <dgm:prSet presAssocID="{B7ED251F-A7A3-4D25-B004-4241BE03EDC3}" presName="TwoNodes_1_text" presStyleLbl="node1" presStyleIdx="1" presStyleCnt="2">
        <dgm:presLayoutVars>
          <dgm:bulletEnabled val="1"/>
        </dgm:presLayoutVars>
      </dgm:prSet>
      <dgm:spPr/>
    </dgm:pt>
    <dgm:pt modelId="{D6550B05-CA9B-414C-B02C-0996B53629B5}" type="pres">
      <dgm:prSet presAssocID="{B7ED251F-A7A3-4D25-B004-4241BE03EDC3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08A81826-7273-44A3-AF99-B781181E27AF}" type="presOf" srcId="{B7ED251F-A7A3-4D25-B004-4241BE03EDC3}" destId="{E218E0F1-97EC-4D60-8F4A-A6E21D910199}" srcOrd="0" destOrd="0" presId="urn:microsoft.com/office/officeart/2005/8/layout/vProcess5"/>
    <dgm:cxn modelId="{B7C90E5D-C08D-4C7A-BC09-978891E6C996}" type="presOf" srcId="{0715BA3E-6351-4C71-A2A0-855403651045}" destId="{C65C44E2-047F-4F51-A8DC-FF51C925FC7F}" srcOrd="0" destOrd="0" presId="urn:microsoft.com/office/officeart/2005/8/layout/vProcess5"/>
    <dgm:cxn modelId="{F8377941-5A76-4607-BD83-62C7797B0244}" type="presOf" srcId="{DFBD6BAB-0140-48B9-9073-E08FDCB01885}" destId="{A4FE43DF-38F9-4E9D-BFAC-B056439DD239}" srcOrd="1" destOrd="0" presId="urn:microsoft.com/office/officeart/2005/8/layout/vProcess5"/>
    <dgm:cxn modelId="{D8FD6265-6EFF-41EA-A3FD-157498354C48}" type="presOf" srcId="{A3B4F848-7886-4B10-8E34-39E0B844A474}" destId="{66D5292E-E31B-47C3-B7F6-6E92D8DBC596}" srcOrd="0" destOrd="0" presId="urn:microsoft.com/office/officeart/2005/8/layout/vProcess5"/>
    <dgm:cxn modelId="{77311569-CDC2-49AC-95DB-7463C529128E}" type="presOf" srcId="{A3B4F848-7886-4B10-8E34-39E0B844A474}" destId="{D6550B05-CA9B-414C-B02C-0996B53629B5}" srcOrd="1" destOrd="0" presId="urn:microsoft.com/office/officeart/2005/8/layout/vProcess5"/>
    <dgm:cxn modelId="{7987A051-5FB1-40A3-A3C7-DD53D6028BFC}" type="presOf" srcId="{DFBD6BAB-0140-48B9-9073-E08FDCB01885}" destId="{50B3B115-9ED4-4424-B000-6C66B8D607D6}" srcOrd="0" destOrd="0" presId="urn:microsoft.com/office/officeart/2005/8/layout/vProcess5"/>
    <dgm:cxn modelId="{10F4C3C1-D8D4-465A-A58C-B8F418AC919B}" srcId="{B7ED251F-A7A3-4D25-B004-4241BE03EDC3}" destId="{A3B4F848-7886-4B10-8E34-39E0B844A474}" srcOrd="1" destOrd="0" parTransId="{421929F8-4756-4702-AAD7-7A5185D82904}" sibTransId="{3DE2F17F-758E-4FA7-AB6B-444F38F1FFC4}"/>
    <dgm:cxn modelId="{32A129EE-3813-43B6-AF53-E9A6D3182FA2}" srcId="{B7ED251F-A7A3-4D25-B004-4241BE03EDC3}" destId="{DFBD6BAB-0140-48B9-9073-E08FDCB01885}" srcOrd="0" destOrd="0" parTransId="{A7069F57-F0E9-4BC0-BE1B-B8F059C9E5B6}" sibTransId="{0715BA3E-6351-4C71-A2A0-855403651045}"/>
    <dgm:cxn modelId="{61E78557-A66C-4CE5-B60F-73372A952247}" type="presParOf" srcId="{E218E0F1-97EC-4D60-8F4A-A6E21D910199}" destId="{353F2BDB-A1CE-4ECD-BC0F-35AD5A327550}" srcOrd="0" destOrd="0" presId="urn:microsoft.com/office/officeart/2005/8/layout/vProcess5"/>
    <dgm:cxn modelId="{91FFE510-5AEF-4699-93BA-62BCE0929612}" type="presParOf" srcId="{E218E0F1-97EC-4D60-8F4A-A6E21D910199}" destId="{50B3B115-9ED4-4424-B000-6C66B8D607D6}" srcOrd="1" destOrd="0" presId="urn:microsoft.com/office/officeart/2005/8/layout/vProcess5"/>
    <dgm:cxn modelId="{A6323143-C21B-48C4-A26E-C1BE1D3FDFA3}" type="presParOf" srcId="{E218E0F1-97EC-4D60-8F4A-A6E21D910199}" destId="{66D5292E-E31B-47C3-B7F6-6E92D8DBC596}" srcOrd="2" destOrd="0" presId="urn:microsoft.com/office/officeart/2005/8/layout/vProcess5"/>
    <dgm:cxn modelId="{A7712366-DE27-4D2D-9EA4-E72C08291FDF}" type="presParOf" srcId="{E218E0F1-97EC-4D60-8F4A-A6E21D910199}" destId="{C65C44E2-047F-4F51-A8DC-FF51C925FC7F}" srcOrd="3" destOrd="0" presId="urn:microsoft.com/office/officeart/2005/8/layout/vProcess5"/>
    <dgm:cxn modelId="{D9234DA3-5745-412D-96F2-93EDC8C718C2}" type="presParOf" srcId="{E218E0F1-97EC-4D60-8F4A-A6E21D910199}" destId="{A4FE43DF-38F9-4E9D-BFAC-B056439DD239}" srcOrd="4" destOrd="0" presId="urn:microsoft.com/office/officeart/2005/8/layout/vProcess5"/>
    <dgm:cxn modelId="{9F1A614F-0DA6-43D7-AACB-1E517E8A8B09}" type="presParOf" srcId="{E218E0F1-97EC-4D60-8F4A-A6E21D910199}" destId="{D6550B05-CA9B-414C-B02C-0996B53629B5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4DB52A-CA4F-4852-B41E-6A1F43CC58F9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8BD7C71-8F1B-400D-96A3-6B553A93EB7F}">
      <dgm:prSet custT="1"/>
      <dgm:spPr/>
      <dgm:t>
        <a:bodyPr/>
        <a:lstStyle/>
        <a:p>
          <a:r>
            <a:rPr lang="en-IN" sz="2200" kern="1200" dirty="0"/>
            <a:t>1 Introduction to Stack Organization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gm:t>
    </dgm:pt>
    <dgm:pt modelId="{BBCFB319-5299-4310-B646-22472DABF40A}" type="parTrans" cxnId="{942D76EB-4E8A-49F9-9193-131FE6139044}">
      <dgm:prSet/>
      <dgm:spPr/>
      <dgm:t>
        <a:bodyPr/>
        <a:lstStyle/>
        <a:p>
          <a:endParaRPr lang="en-US"/>
        </a:p>
      </dgm:t>
    </dgm:pt>
    <dgm:pt modelId="{AF1C4F3A-D240-4EB1-9ECB-2ED225CCC019}" type="sibTrans" cxnId="{942D76EB-4E8A-49F9-9193-131FE6139044}">
      <dgm:prSet/>
      <dgm:spPr/>
      <dgm:t>
        <a:bodyPr/>
        <a:lstStyle/>
        <a:p>
          <a:endParaRPr lang="en-US"/>
        </a:p>
      </dgm:t>
    </dgm:pt>
    <dgm:pt modelId="{311F9A05-A7F4-4328-B319-DBCDF0DF0E82}">
      <dgm:prSet custT="1"/>
      <dgm:spPr/>
      <dgm:t>
        <a:bodyPr/>
        <a:lstStyle/>
        <a:p>
          <a:r>
            <a:rPr lang="en-IN" sz="2600" kern="1200" dirty="0"/>
            <a:t>2 Types of stack organization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gm:t>
    </dgm:pt>
    <dgm:pt modelId="{23B85C74-2F21-4685-BD89-BB563657B099}" type="parTrans" cxnId="{6DCFA649-9D6E-469B-AACA-1BA847263E9A}">
      <dgm:prSet/>
      <dgm:spPr/>
      <dgm:t>
        <a:bodyPr/>
        <a:lstStyle/>
        <a:p>
          <a:endParaRPr lang="en-US"/>
        </a:p>
      </dgm:t>
    </dgm:pt>
    <dgm:pt modelId="{91F4A534-BBDE-4EB5-BAE5-EACEB7D0B868}" type="sibTrans" cxnId="{6DCFA649-9D6E-469B-AACA-1BA847263E9A}">
      <dgm:prSet/>
      <dgm:spPr/>
      <dgm:t>
        <a:bodyPr/>
        <a:lstStyle/>
        <a:p>
          <a:endParaRPr lang="en-US"/>
        </a:p>
      </dgm:t>
    </dgm:pt>
    <dgm:pt modelId="{81CB55E0-0FB6-485C-B15D-9BD278F78C6F}">
      <dgm:prSet custT="1"/>
      <dgm:spPr/>
      <dgm:t>
        <a:bodyPr/>
        <a:lstStyle/>
        <a:p>
          <a:r>
            <a:rPr lang="en-IN" sz="2500" kern="1200" dirty="0"/>
            <a:t>3 Register Stack Operations and its applications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gm:t>
    </dgm:pt>
    <dgm:pt modelId="{81E23C2F-5B75-4C87-B80F-F92D751EF2D3}" type="parTrans" cxnId="{B28E7539-702F-4403-B38C-CCE2EC9E181E}">
      <dgm:prSet/>
      <dgm:spPr/>
      <dgm:t>
        <a:bodyPr/>
        <a:lstStyle/>
        <a:p>
          <a:endParaRPr lang="en-US"/>
        </a:p>
      </dgm:t>
    </dgm:pt>
    <dgm:pt modelId="{CA453529-0F48-4EF3-8F16-E732FB1811C3}" type="sibTrans" cxnId="{B28E7539-702F-4403-B38C-CCE2EC9E181E}">
      <dgm:prSet/>
      <dgm:spPr/>
      <dgm:t>
        <a:bodyPr/>
        <a:lstStyle/>
        <a:p>
          <a:endParaRPr lang="en-US"/>
        </a:p>
      </dgm:t>
    </dgm:pt>
    <dgm:pt modelId="{51474CA9-1ADD-4331-9534-6780C3A18768}">
      <dgm:prSet custT="1"/>
      <dgm:spPr/>
      <dgm:t>
        <a:bodyPr/>
        <a:lstStyle/>
        <a:p>
          <a:r>
            <a:rPr lang="en-IN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4 Activity (Think Pair Share)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gm:t>
    </dgm:pt>
    <dgm:pt modelId="{BD15203B-A2C4-421B-84CE-AC22CC6E237F}" type="parTrans" cxnId="{C10A2E97-40D9-4123-9647-358E1A64D6C9}">
      <dgm:prSet/>
      <dgm:spPr/>
      <dgm:t>
        <a:bodyPr/>
        <a:lstStyle/>
        <a:p>
          <a:endParaRPr lang="en-US"/>
        </a:p>
      </dgm:t>
    </dgm:pt>
    <dgm:pt modelId="{5FA359DE-6932-424A-BDE2-579D3E29B33A}" type="sibTrans" cxnId="{C10A2E97-40D9-4123-9647-358E1A64D6C9}">
      <dgm:prSet/>
      <dgm:spPr/>
      <dgm:t>
        <a:bodyPr/>
        <a:lstStyle/>
        <a:p>
          <a:endParaRPr lang="en-US"/>
        </a:p>
      </dgm:t>
    </dgm:pt>
    <dgm:pt modelId="{BA2E5375-FD77-47B4-A888-7387932E6D62}">
      <dgm:prSet custT="1"/>
      <dgm:spPr/>
      <dgm:t>
        <a:bodyPr/>
        <a:lstStyle/>
        <a:p>
          <a:r>
            <a:rPr lang="en-IN" sz="2500" kern="1200" dirty="0"/>
            <a:t>5 Activity (Hands-on)</a:t>
          </a:r>
          <a:r>
            <a:rPr lang="en-US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 </a:t>
          </a:r>
        </a:p>
      </dgm:t>
    </dgm:pt>
    <dgm:pt modelId="{9F77997F-5AC0-4D93-89AC-B37B7BDB43EF}" type="parTrans" cxnId="{285F19B7-0DE6-4516-940F-56080AC841F9}">
      <dgm:prSet/>
      <dgm:spPr/>
      <dgm:t>
        <a:bodyPr/>
        <a:lstStyle/>
        <a:p>
          <a:endParaRPr lang="en-US"/>
        </a:p>
      </dgm:t>
    </dgm:pt>
    <dgm:pt modelId="{60B3BF56-C21F-456B-A5AC-F5C3D1CA9305}" type="sibTrans" cxnId="{285F19B7-0DE6-4516-940F-56080AC841F9}">
      <dgm:prSet/>
      <dgm:spPr/>
      <dgm:t>
        <a:bodyPr/>
        <a:lstStyle/>
        <a:p>
          <a:endParaRPr lang="en-US"/>
        </a:p>
      </dgm:t>
    </dgm:pt>
    <dgm:pt modelId="{B3A5C720-F6BA-415B-BACC-D6E1E00A3E9C}">
      <dgm:prSet custT="1"/>
      <dgm:spPr/>
      <dgm:t>
        <a:bodyPr/>
        <a:lstStyle/>
        <a:p>
          <a:r>
            <a:rPr lang="en-IN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6 Conclusion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gm:t>
    </dgm:pt>
    <dgm:pt modelId="{F429E385-C516-4FAE-9D81-A0D8E294980B}" type="parTrans" cxnId="{0929CE6D-F2B1-4F6D-A0E5-1B096EB2DD2D}">
      <dgm:prSet/>
      <dgm:spPr/>
      <dgm:t>
        <a:bodyPr/>
        <a:lstStyle/>
        <a:p>
          <a:endParaRPr lang="en-US"/>
        </a:p>
      </dgm:t>
    </dgm:pt>
    <dgm:pt modelId="{70FFF6AF-5C8B-41F5-90C8-E0C6F35FD649}" type="sibTrans" cxnId="{0929CE6D-F2B1-4F6D-A0E5-1B096EB2DD2D}">
      <dgm:prSet/>
      <dgm:spPr/>
      <dgm:t>
        <a:bodyPr/>
        <a:lstStyle/>
        <a:p>
          <a:endParaRPr lang="en-US"/>
        </a:p>
      </dgm:t>
    </dgm:pt>
    <dgm:pt modelId="{573103A9-89AC-4873-8CB5-0F4B7370B2E1}" type="pres">
      <dgm:prSet presAssocID="{B64DB52A-CA4F-4852-B41E-6A1F43CC58F9}" presName="vert0" presStyleCnt="0">
        <dgm:presLayoutVars>
          <dgm:dir/>
          <dgm:animOne val="branch"/>
          <dgm:animLvl val="lvl"/>
        </dgm:presLayoutVars>
      </dgm:prSet>
      <dgm:spPr/>
    </dgm:pt>
    <dgm:pt modelId="{6FF76B5C-2320-4CB5-9844-D984662B1716}" type="pres">
      <dgm:prSet presAssocID="{C8BD7C71-8F1B-400D-96A3-6B553A93EB7F}" presName="thickLine" presStyleLbl="alignNode1" presStyleIdx="0" presStyleCnt="6"/>
      <dgm:spPr/>
    </dgm:pt>
    <dgm:pt modelId="{41C87863-73DE-4F9B-A76B-880D805954CA}" type="pres">
      <dgm:prSet presAssocID="{C8BD7C71-8F1B-400D-96A3-6B553A93EB7F}" presName="horz1" presStyleCnt="0"/>
      <dgm:spPr/>
    </dgm:pt>
    <dgm:pt modelId="{CBF4003A-096B-4C8D-8E4F-9D9EAB681D72}" type="pres">
      <dgm:prSet presAssocID="{C8BD7C71-8F1B-400D-96A3-6B553A93EB7F}" presName="tx1" presStyleLbl="revTx" presStyleIdx="0" presStyleCnt="6"/>
      <dgm:spPr/>
    </dgm:pt>
    <dgm:pt modelId="{608B7948-37DA-4DDD-A56D-16AA8CC3AD50}" type="pres">
      <dgm:prSet presAssocID="{C8BD7C71-8F1B-400D-96A3-6B553A93EB7F}" presName="vert1" presStyleCnt="0"/>
      <dgm:spPr/>
    </dgm:pt>
    <dgm:pt modelId="{F83A5B86-9D43-4C81-A6D4-87875817B689}" type="pres">
      <dgm:prSet presAssocID="{311F9A05-A7F4-4328-B319-DBCDF0DF0E82}" presName="thickLine" presStyleLbl="alignNode1" presStyleIdx="1" presStyleCnt="6"/>
      <dgm:spPr/>
    </dgm:pt>
    <dgm:pt modelId="{3BC975C1-0C99-4F97-8C52-C1CFA0BAF551}" type="pres">
      <dgm:prSet presAssocID="{311F9A05-A7F4-4328-B319-DBCDF0DF0E82}" presName="horz1" presStyleCnt="0"/>
      <dgm:spPr/>
    </dgm:pt>
    <dgm:pt modelId="{7BF0A7F7-0F37-4B11-9AED-B46FE7E128D8}" type="pres">
      <dgm:prSet presAssocID="{311F9A05-A7F4-4328-B319-DBCDF0DF0E82}" presName="tx1" presStyleLbl="revTx" presStyleIdx="1" presStyleCnt="6"/>
      <dgm:spPr/>
    </dgm:pt>
    <dgm:pt modelId="{AA11931C-C560-424D-BE37-4872DC1B2048}" type="pres">
      <dgm:prSet presAssocID="{311F9A05-A7F4-4328-B319-DBCDF0DF0E82}" presName="vert1" presStyleCnt="0"/>
      <dgm:spPr/>
    </dgm:pt>
    <dgm:pt modelId="{7EE56E18-6978-43E9-9D4D-E31AA5BEE441}" type="pres">
      <dgm:prSet presAssocID="{81CB55E0-0FB6-485C-B15D-9BD278F78C6F}" presName="thickLine" presStyleLbl="alignNode1" presStyleIdx="2" presStyleCnt="6"/>
      <dgm:spPr/>
    </dgm:pt>
    <dgm:pt modelId="{447FCB44-517C-43F4-BE59-391C36D21C9C}" type="pres">
      <dgm:prSet presAssocID="{81CB55E0-0FB6-485C-B15D-9BD278F78C6F}" presName="horz1" presStyleCnt="0"/>
      <dgm:spPr/>
    </dgm:pt>
    <dgm:pt modelId="{89436931-860B-40AD-8DCE-CEE0F56E60ED}" type="pres">
      <dgm:prSet presAssocID="{81CB55E0-0FB6-485C-B15D-9BD278F78C6F}" presName="tx1" presStyleLbl="revTx" presStyleIdx="2" presStyleCnt="6"/>
      <dgm:spPr/>
    </dgm:pt>
    <dgm:pt modelId="{0E51C315-1B46-45D6-B4D4-E44AF2F7FE47}" type="pres">
      <dgm:prSet presAssocID="{81CB55E0-0FB6-485C-B15D-9BD278F78C6F}" presName="vert1" presStyleCnt="0"/>
      <dgm:spPr/>
    </dgm:pt>
    <dgm:pt modelId="{B514687E-679F-4404-A929-C733AA004539}" type="pres">
      <dgm:prSet presAssocID="{51474CA9-1ADD-4331-9534-6780C3A18768}" presName="thickLine" presStyleLbl="alignNode1" presStyleIdx="3" presStyleCnt="6"/>
      <dgm:spPr/>
    </dgm:pt>
    <dgm:pt modelId="{80414A13-977F-40A0-BF88-8AEFF7DE361E}" type="pres">
      <dgm:prSet presAssocID="{51474CA9-1ADD-4331-9534-6780C3A18768}" presName="horz1" presStyleCnt="0"/>
      <dgm:spPr/>
    </dgm:pt>
    <dgm:pt modelId="{3E95DC57-D848-494F-A343-6CBABA986252}" type="pres">
      <dgm:prSet presAssocID="{51474CA9-1ADD-4331-9534-6780C3A18768}" presName="tx1" presStyleLbl="revTx" presStyleIdx="3" presStyleCnt="6"/>
      <dgm:spPr/>
    </dgm:pt>
    <dgm:pt modelId="{42E34139-9E2B-4ED7-9D4C-0E180FD5C739}" type="pres">
      <dgm:prSet presAssocID="{51474CA9-1ADD-4331-9534-6780C3A18768}" presName="vert1" presStyleCnt="0"/>
      <dgm:spPr/>
    </dgm:pt>
    <dgm:pt modelId="{0B062B2C-FD23-461E-89A1-3ECDF7A567C2}" type="pres">
      <dgm:prSet presAssocID="{BA2E5375-FD77-47B4-A888-7387932E6D62}" presName="thickLine" presStyleLbl="alignNode1" presStyleIdx="4" presStyleCnt="6"/>
      <dgm:spPr/>
    </dgm:pt>
    <dgm:pt modelId="{1BF4D050-06E8-4B19-AEB8-E6957BD50750}" type="pres">
      <dgm:prSet presAssocID="{BA2E5375-FD77-47B4-A888-7387932E6D62}" presName="horz1" presStyleCnt="0"/>
      <dgm:spPr/>
    </dgm:pt>
    <dgm:pt modelId="{D26876CA-709E-4928-AAF2-4734D1DACD6D}" type="pres">
      <dgm:prSet presAssocID="{BA2E5375-FD77-47B4-A888-7387932E6D62}" presName="tx1" presStyleLbl="revTx" presStyleIdx="4" presStyleCnt="6"/>
      <dgm:spPr/>
    </dgm:pt>
    <dgm:pt modelId="{88DBC881-0983-4C91-8705-CB8A16D50941}" type="pres">
      <dgm:prSet presAssocID="{BA2E5375-FD77-47B4-A888-7387932E6D62}" presName="vert1" presStyleCnt="0"/>
      <dgm:spPr/>
    </dgm:pt>
    <dgm:pt modelId="{2B37DFBD-1045-417A-89DD-348147EAB4F5}" type="pres">
      <dgm:prSet presAssocID="{B3A5C720-F6BA-415B-BACC-D6E1E00A3E9C}" presName="thickLine" presStyleLbl="alignNode1" presStyleIdx="5" presStyleCnt="6"/>
      <dgm:spPr/>
    </dgm:pt>
    <dgm:pt modelId="{37DCFB0B-1A16-4C35-A117-077E4A9AB132}" type="pres">
      <dgm:prSet presAssocID="{B3A5C720-F6BA-415B-BACC-D6E1E00A3E9C}" presName="horz1" presStyleCnt="0"/>
      <dgm:spPr/>
    </dgm:pt>
    <dgm:pt modelId="{1DE32878-1683-410B-AEEA-0DF09EA5FA62}" type="pres">
      <dgm:prSet presAssocID="{B3A5C720-F6BA-415B-BACC-D6E1E00A3E9C}" presName="tx1" presStyleLbl="revTx" presStyleIdx="5" presStyleCnt="6"/>
      <dgm:spPr/>
    </dgm:pt>
    <dgm:pt modelId="{41D82D7D-82CC-403F-8FAA-7EF8B4434DBF}" type="pres">
      <dgm:prSet presAssocID="{B3A5C720-F6BA-415B-BACC-D6E1E00A3E9C}" presName="vert1" presStyleCnt="0"/>
      <dgm:spPr/>
    </dgm:pt>
  </dgm:ptLst>
  <dgm:cxnLst>
    <dgm:cxn modelId="{AC777213-F11B-480E-B008-A2643A65BF23}" type="presOf" srcId="{B3A5C720-F6BA-415B-BACC-D6E1E00A3E9C}" destId="{1DE32878-1683-410B-AEEA-0DF09EA5FA62}" srcOrd="0" destOrd="0" presId="urn:microsoft.com/office/officeart/2008/layout/LinedList"/>
    <dgm:cxn modelId="{DC4EA019-245A-44D8-9BF0-3AD33B0D2A8D}" type="presOf" srcId="{311F9A05-A7F4-4328-B319-DBCDF0DF0E82}" destId="{7BF0A7F7-0F37-4B11-9AED-B46FE7E128D8}" srcOrd="0" destOrd="0" presId="urn:microsoft.com/office/officeart/2008/layout/LinedList"/>
    <dgm:cxn modelId="{B28E7539-702F-4403-B38C-CCE2EC9E181E}" srcId="{B64DB52A-CA4F-4852-B41E-6A1F43CC58F9}" destId="{81CB55E0-0FB6-485C-B15D-9BD278F78C6F}" srcOrd="2" destOrd="0" parTransId="{81E23C2F-5B75-4C87-B80F-F92D751EF2D3}" sibTransId="{CA453529-0F48-4EF3-8F16-E732FB1811C3}"/>
    <dgm:cxn modelId="{CB477A60-62F0-49EB-B58D-60D1B6535D8A}" type="presOf" srcId="{BA2E5375-FD77-47B4-A888-7387932E6D62}" destId="{D26876CA-709E-4928-AAF2-4734D1DACD6D}" srcOrd="0" destOrd="0" presId="urn:microsoft.com/office/officeart/2008/layout/LinedList"/>
    <dgm:cxn modelId="{A8279F42-205C-42CA-8385-164FB091EC3D}" type="presOf" srcId="{B64DB52A-CA4F-4852-B41E-6A1F43CC58F9}" destId="{573103A9-89AC-4873-8CB5-0F4B7370B2E1}" srcOrd="0" destOrd="0" presId="urn:microsoft.com/office/officeart/2008/layout/LinedList"/>
    <dgm:cxn modelId="{6DCFA649-9D6E-469B-AACA-1BA847263E9A}" srcId="{B64DB52A-CA4F-4852-B41E-6A1F43CC58F9}" destId="{311F9A05-A7F4-4328-B319-DBCDF0DF0E82}" srcOrd="1" destOrd="0" parTransId="{23B85C74-2F21-4685-BD89-BB563657B099}" sibTransId="{91F4A534-BBDE-4EB5-BAE5-EACEB7D0B868}"/>
    <dgm:cxn modelId="{0929CE6D-F2B1-4F6D-A0E5-1B096EB2DD2D}" srcId="{B64DB52A-CA4F-4852-B41E-6A1F43CC58F9}" destId="{B3A5C720-F6BA-415B-BACC-D6E1E00A3E9C}" srcOrd="5" destOrd="0" parTransId="{F429E385-C516-4FAE-9D81-A0D8E294980B}" sibTransId="{70FFF6AF-5C8B-41F5-90C8-E0C6F35FD649}"/>
    <dgm:cxn modelId="{C10A2E97-40D9-4123-9647-358E1A64D6C9}" srcId="{B64DB52A-CA4F-4852-B41E-6A1F43CC58F9}" destId="{51474CA9-1ADD-4331-9534-6780C3A18768}" srcOrd="3" destOrd="0" parTransId="{BD15203B-A2C4-421B-84CE-AC22CC6E237F}" sibTransId="{5FA359DE-6932-424A-BDE2-579D3E29B33A}"/>
    <dgm:cxn modelId="{285F19B7-0DE6-4516-940F-56080AC841F9}" srcId="{B64DB52A-CA4F-4852-B41E-6A1F43CC58F9}" destId="{BA2E5375-FD77-47B4-A888-7387932E6D62}" srcOrd="4" destOrd="0" parTransId="{9F77997F-5AC0-4D93-89AC-B37B7BDB43EF}" sibTransId="{60B3BF56-C21F-456B-A5AC-F5C3D1CA9305}"/>
    <dgm:cxn modelId="{CAEFD1C0-21C6-4BEE-BBD0-3E2B7599C8A0}" type="presOf" srcId="{C8BD7C71-8F1B-400D-96A3-6B553A93EB7F}" destId="{CBF4003A-096B-4C8D-8E4F-9D9EAB681D72}" srcOrd="0" destOrd="0" presId="urn:microsoft.com/office/officeart/2008/layout/LinedList"/>
    <dgm:cxn modelId="{36D8DFD7-E3DD-4A01-AC6D-A44FD86D70FA}" type="presOf" srcId="{81CB55E0-0FB6-485C-B15D-9BD278F78C6F}" destId="{89436931-860B-40AD-8DCE-CEE0F56E60ED}" srcOrd="0" destOrd="0" presId="urn:microsoft.com/office/officeart/2008/layout/LinedList"/>
    <dgm:cxn modelId="{942D76EB-4E8A-49F9-9193-131FE6139044}" srcId="{B64DB52A-CA4F-4852-B41E-6A1F43CC58F9}" destId="{C8BD7C71-8F1B-400D-96A3-6B553A93EB7F}" srcOrd="0" destOrd="0" parTransId="{BBCFB319-5299-4310-B646-22472DABF40A}" sibTransId="{AF1C4F3A-D240-4EB1-9ECB-2ED225CCC019}"/>
    <dgm:cxn modelId="{791F67ED-636D-40F8-93C7-87F14CF35636}" type="presOf" srcId="{51474CA9-1ADD-4331-9534-6780C3A18768}" destId="{3E95DC57-D848-494F-A343-6CBABA986252}" srcOrd="0" destOrd="0" presId="urn:microsoft.com/office/officeart/2008/layout/LinedList"/>
    <dgm:cxn modelId="{A8499597-22C4-40AB-8BB7-CEB6565C2724}" type="presParOf" srcId="{573103A9-89AC-4873-8CB5-0F4B7370B2E1}" destId="{6FF76B5C-2320-4CB5-9844-D984662B1716}" srcOrd="0" destOrd="0" presId="urn:microsoft.com/office/officeart/2008/layout/LinedList"/>
    <dgm:cxn modelId="{A93CB1D0-23F3-45EE-9AB1-A15778F91C98}" type="presParOf" srcId="{573103A9-89AC-4873-8CB5-0F4B7370B2E1}" destId="{41C87863-73DE-4F9B-A76B-880D805954CA}" srcOrd="1" destOrd="0" presId="urn:microsoft.com/office/officeart/2008/layout/LinedList"/>
    <dgm:cxn modelId="{F575AF3D-87A6-47A5-83AC-A73999B61EA5}" type="presParOf" srcId="{41C87863-73DE-4F9B-A76B-880D805954CA}" destId="{CBF4003A-096B-4C8D-8E4F-9D9EAB681D72}" srcOrd="0" destOrd="0" presId="urn:microsoft.com/office/officeart/2008/layout/LinedList"/>
    <dgm:cxn modelId="{C4AD05CD-ABA2-45F9-AD70-453A59B257AA}" type="presParOf" srcId="{41C87863-73DE-4F9B-A76B-880D805954CA}" destId="{608B7948-37DA-4DDD-A56D-16AA8CC3AD50}" srcOrd="1" destOrd="0" presId="urn:microsoft.com/office/officeart/2008/layout/LinedList"/>
    <dgm:cxn modelId="{09135F7C-D882-4001-9420-48C6F669E5A1}" type="presParOf" srcId="{573103A9-89AC-4873-8CB5-0F4B7370B2E1}" destId="{F83A5B86-9D43-4C81-A6D4-87875817B689}" srcOrd="2" destOrd="0" presId="urn:microsoft.com/office/officeart/2008/layout/LinedList"/>
    <dgm:cxn modelId="{42A74311-A9B5-4722-908E-E69DF0F7B3F2}" type="presParOf" srcId="{573103A9-89AC-4873-8CB5-0F4B7370B2E1}" destId="{3BC975C1-0C99-4F97-8C52-C1CFA0BAF551}" srcOrd="3" destOrd="0" presId="urn:microsoft.com/office/officeart/2008/layout/LinedList"/>
    <dgm:cxn modelId="{06716FB4-91E0-498C-9B25-67FC8A0410EE}" type="presParOf" srcId="{3BC975C1-0C99-4F97-8C52-C1CFA0BAF551}" destId="{7BF0A7F7-0F37-4B11-9AED-B46FE7E128D8}" srcOrd="0" destOrd="0" presId="urn:microsoft.com/office/officeart/2008/layout/LinedList"/>
    <dgm:cxn modelId="{08808E65-016C-4832-AD3A-0BCD56638EE0}" type="presParOf" srcId="{3BC975C1-0C99-4F97-8C52-C1CFA0BAF551}" destId="{AA11931C-C560-424D-BE37-4872DC1B2048}" srcOrd="1" destOrd="0" presId="urn:microsoft.com/office/officeart/2008/layout/LinedList"/>
    <dgm:cxn modelId="{206F6E77-1951-4EBC-9057-DD630DD20CCA}" type="presParOf" srcId="{573103A9-89AC-4873-8CB5-0F4B7370B2E1}" destId="{7EE56E18-6978-43E9-9D4D-E31AA5BEE441}" srcOrd="4" destOrd="0" presId="urn:microsoft.com/office/officeart/2008/layout/LinedList"/>
    <dgm:cxn modelId="{5A60FA20-ADA2-431F-8796-1BE8C988B2D2}" type="presParOf" srcId="{573103A9-89AC-4873-8CB5-0F4B7370B2E1}" destId="{447FCB44-517C-43F4-BE59-391C36D21C9C}" srcOrd="5" destOrd="0" presId="urn:microsoft.com/office/officeart/2008/layout/LinedList"/>
    <dgm:cxn modelId="{A05C2049-7944-4478-8D68-709AB77FAB96}" type="presParOf" srcId="{447FCB44-517C-43F4-BE59-391C36D21C9C}" destId="{89436931-860B-40AD-8DCE-CEE0F56E60ED}" srcOrd="0" destOrd="0" presId="urn:microsoft.com/office/officeart/2008/layout/LinedList"/>
    <dgm:cxn modelId="{2AEA7D18-2CA4-4040-8CA3-2E8EA6C53110}" type="presParOf" srcId="{447FCB44-517C-43F4-BE59-391C36D21C9C}" destId="{0E51C315-1B46-45D6-B4D4-E44AF2F7FE47}" srcOrd="1" destOrd="0" presId="urn:microsoft.com/office/officeart/2008/layout/LinedList"/>
    <dgm:cxn modelId="{0B8319B9-A001-4929-BF67-CFB04FA16945}" type="presParOf" srcId="{573103A9-89AC-4873-8CB5-0F4B7370B2E1}" destId="{B514687E-679F-4404-A929-C733AA004539}" srcOrd="6" destOrd="0" presId="urn:microsoft.com/office/officeart/2008/layout/LinedList"/>
    <dgm:cxn modelId="{257188D6-0003-435E-A862-DB1729B0A2C3}" type="presParOf" srcId="{573103A9-89AC-4873-8CB5-0F4B7370B2E1}" destId="{80414A13-977F-40A0-BF88-8AEFF7DE361E}" srcOrd="7" destOrd="0" presId="urn:microsoft.com/office/officeart/2008/layout/LinedList"/>
    <dgm:cxn modelId="{0D4D7625-BCDC-4E36-BA9D-FCFD4CC793E3}" type="presParOf" srcId="{80414A13-977F-40A0-BF88-8AEFF7DE361E}" destId="{3E95DC57-D848-494F-A343-6CBABA986252}" srcOrd="0" destOrd="0" presId="urn:microsoft.com/office/officeart/2008/layout/LinedList"/>
    <dgm:cxn modelId="{0E040604-2F36-489D-A967-FB8740498707}" type="presParOf" srcId="{80414A13-977F-40A0-BF88-8AEFF7DE361E}" destId="{42E34139-9E2B-4ED7-9D4C-0E180FD5C739}" srcOrd="1" destOrd="0" presId="urn:microsoft.com/office/officeart/2008/layout/LinedList"/>
    <dgm:cxn modelId="{DEAB5A35-1128-4DEF-AE18-D024423701D7}" type="presParOf" srcId="{573103A9-89AC-4873-8CB5-0F4B7370B2E1}" destId="{0B062B2C-FD23-461E-89A1-3ECDF7A567C2}" srcOrd="8" destOrd="0" presId="urn:microsoft.com/office/officeart/2008/layout/LinedList"/>
    <dgm:cxn modelId="{055AE2A9-59D6-49A8-A0DB-1D091F45E10E}" type="presParOf" srcId="{573103A9-89AC-4873-8CB5-0F4B7370B2E1}" destId="{1BF4D050-06E8-4B19-AEB8-E6957BD50750}" srcOrd="9" destOrd="0" presId="urn:microsoft.com/office/officeart/2008/layout/LinedList"/>
    <dgm:cxn modelId="{BBB3BEA1-FC70-4DE2-9A91-57EB33BF00AD}" type="presParOf" srcId="{1BF4D050-06E8-4B19-AEB8-E6957BD50750}" destId="{D26876CA-709E-4928-AAF2-4734D1DACD6D}" srcOrd="0" destOrd="0" presId="urn:microsoft.com/office/officeart/2008/layout/LinedList"/>
    <dgm:cxn modelId="{D188FA47-5832-42EC-9572-966048E3C4F5}" type="presParOf" srcId="{1BF4D050-06E8-4B19-AEB8-E6957BD50750}" destId="{88DBC881-0983-4C91-8705-CB8A16D50941}" srcOrd="1" destOrd="0" presId="urn:microsoft.com/office/officeart/2008/layout/LinedList"/>
    <dgm:cxn modelId="{D52B8AEE-6B59-47DE-96B8-D9B647AB0BD5}" type="presParOf" srcId="{573103A9-89AC-4873-8CB5-0F4B7370B2E1}" destId="{2B37DFBD-1045-417A-89DD-348147EAB4F5}" srcOrd="10" destOrd="0" presId="urn:microsoft.com/office/officeart/2008/layout/LinedList"/>
    <dgm:cxn modelId="{87CEFD5A-15D0-405F-A288-77213AA4C691}" type="presParOf" srcId="{573103A9-89AC-4873-8CB5-0F4B7370B2E1}" destId="{37DCFB0B-1A16-4C35-A117-077E4A9AB132}" srcOrd="11" destOrd="0" presId="urn:microsoft.com/office/officeart/2008/layout/LinedList"/>
    <dgm:cxn modelId="{FAE27A14-2C4C-460F-8666-684E767B4C26}" type="presParOf" srcId="{37DCFB0B-1A16-4C35-A117-077E4A9AB132}" destId="{1DE32878-1683-410B-AEEA-0DF09EA5FA62}" srcOrd="0" destOrd="0" presId="urn:microsoft.com/office/officeart/2008/layout/LinedList"/>
    <dgm:cxn modelId="{B8632CF4-76F8-45D5-970F-DC293805AC34}" type="presParOf" srcId="{37DCFB0B-1A16-4C35-A117-077E4A9AB132}" destId="{41D82D7D-82CC-403F-8FAA-7EF8B4434DB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B3B115-9ED4-4424-B000-6C66B8D607D6}">
      <dsp:nvSpPr>
        <dsp:cNvPr id="0" name=""/>
        <dsp:cNvSpPr/>
      </dsp:nvSpPr>
      <dsp:spPr>
        <a:xfrm>
          <a:off x="0" y="0"/>
          <a:ext cx="9288654" cy="16602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just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200" kern="1200" dirty="0"/>
            <a:t>Explain stack operations for the register stack and </a:t>
          </a:r>
          <a:r>
            <a:rPr lang="en-US" sz="3200" kern="1200" dirty="0"/>
            <a:t>how stack organization affects instruction execution and subroutine handling.</a:t>
          </a:r>
        </a:p>
      </dsp:txBody>
      <dsp:txXfrm>
        <a:off x="48627" y="48627"/>
        <a:ext cx="7572674" cy="1562978"/>
      </dsp:txXfrm>
    </dsp:sp>
    <dsp:sp modelId="{66D5292E-E31B-47C3-B7F6-6E92D8DBC596}">
      <dsp:nvSpPr>
        <dsp:cNvPr id="0" name=""/>
        <dsp:cNvSpPr/>
      </dsp:nvSpPr>
      <dsp:spPr>
        <a:xfrm>
          <a:off x="1639174" y="2029172"/>
          <a:ext cx="9288654" cy="1660232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Apply stack concepts to real-world and advanced contexts</a:t>
          </a:r>
          <a:r>
            <a:rPr lang="en-SG" sz="3700" kern="1200" dirty="0"/>
            <a:t>.</a:t>
          </a:r>
          <a:endParaRPr lang="en-US" sz="3700" kern="1200" dirty="0"/>
        </a:p>
      </dsp:txBody>
      <dsp:txXfrm>
        <a:off x="1687801" y="2077799"/>
        <a:ext cx="6473075" cy="1562978"/>
      </dsp:txXfrm>
    </dsp:sp>
    <dsp:sp modelId="{C65C44E2-047F-4F51-A8DC-FF51C925FC7F}">
      <dsp:nvSpPr>
        <dsp:cNvPr id="0" name=""/>
        <dsp:cNvSpPr/>
      </dsp:nvSpPr>
      <dsp:spPr>
        <a:xfrm>
          <a:off x="8209503" y="1305127"/>
          <a:ext cx="1079150" cy="107915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452312" y="1305127"/>
        <a:ext cx="593532" cy="8120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F76B5C-2320-4CB5-9844-D984662B1716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F4003A-096B-4C8D-8E4F-9D9EAB681D72}">
      <dsp:nvSpPr>
        <dsp:cNvPr id="0" name=""/>
        <dsp:cNvSpPr/>
      </dsp:nvSpPr>
      <dsp:spPr>
        <a:xfrm>
          <a:off x="0" y="2703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1 Introduction to Stack Organization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sp:txBody>
      <dsp:txXfrm>
        <a:off x="0" y="2703"/>
        <a:ext cx="6900512" cy="921789"/>
      </dsp:txXfrm>
    </dsp:sp>
    <dsp:sp modelId="{F83A5B86-9D43-4C81-A6D4-87875817B689}">
      <dsp:nvSpPr>
        <dsp:cNvPr id="0" name=""/>
        <dsp:cNvSpPr/>
      </dsp:nvSpPr>
      <dsp:spPr>
        <a:xfrm>
          <a:off x="0" y="924492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F0A7F7-0F37-4B11-9AED-B46FE7E128D8}">
      <dsp:nvSpPr>
        <dsp:cNvPr id="0" name=""/>
        <dsp:cNvSpPr/>
      </dsp:nvSpPr>
      <dsp:spPr>
        <a:xfrm>
          <a:off x="0" y="924492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2 Types of stack organization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sp:txBody>
      <dsp:txXfrm>
        <a:off x="0" y="924492"/>
        <a:ext cx="6900512" cy="921789"/>
      </dsp:txXfrm>
    </dsp:sp>
    <dsp:sp modelId="{7EE56E18-6978-43E9-9D4D-E31AA5BEE441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436931-860B-40AD-8DCE-CEE0F56E60ED}">
      <dsp:nvSpPr>
        <dsp:cNvPr id="0" name=""/>
        <dsp:cNvSpPr/>
      </dsp:nvSpPr>
      <dsp:spPr>
        <a:xfrm>
          <a:off x="0" y="1846281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3 Register Stack Operations and its applications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sp:txBody>
      <dsp:txXfrm>
        <a:off x="0" y="1846281"/>
        <a:ext cx="6900512" cy="921789"/>
      </dsp:txXfrm>
    </dsp:sp>
    <dsp:sp modelId="{B514687E-679F-4404-A929-C733AA004539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95DC57-D848-494F-A343-6CBABA986252}">
      <dsp:nvSpPr>
        <dsp:cNvPr id="0" name=""/>
        <dsp:cNvSpPr/>
      </dsp:nvSpPr>
      <dsp:spPr>
        <a:xfrm>
          <a:off x="0" y="2768070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4 Activity (Think Pair Share)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sp:txBody>
      <dsp:txXfrm>
        <a:off x="0" y="2768070"/>
        <a:ext cx="6900512" cy="921789"/>
      </dsp:txXfrm>
    </dsp:sp>
    <dsp:sp modelId="{0B062B2C-FD23-461E-89A1-3ECDF7A567C2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6876CA-709E-4928-AAF2-4734D1DACD6D}">
      <dsp:nvSpPr>
        <dsp:cNvPr id="0" name=""/>
        <dsp:cNvSpPr/>
      </dsp:nvSpPr>
      <dsp:spPr>
        <a:xfrm>
          <a:off x="0" y="3689859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5 Activity (Hands-on)</a:t>
          </a:r>
          <a:r>
            <a:rPr lang="en-US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 </a:t>
          </a:r>
        </a:p>
      </dsp:txBody>
      <dsp:txXfrm>
        <a:off x="0" y="3689859"/>
        <a:ext cx="6900512" cy="921789"/>
      </dsp:txXfrm>
    </dsp:sp>
    <dsp:sp modelId="{2B37DFBD-1045-417A-89DD-348147EAB4F5}">
      <dsp:nvSpPr>
        <dsp:cNvPr id="0" name=""/>
        <dsp:cNvSpPr/>
      </dsp:nvSpPr>
      <dsp:spPr>
        <a:xfrm>
          <a:off x="0" y="4611648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32878-1683-410B-AEEA-0DF09EA5FA62}">
      <dsp:nvSpPr>
        <dsp:cNvPr id="0" name=""/>
        <dsp:cNvSpPr/>
      </dsp:nvSpPr>
      <dsp:spPr>
        <a:xfrm>
          <a:off x="0" y="4611648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6 Conclusion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sp:txBody>
      <dsp:txXfrm>
        <a:off x="0" y="4611648"/>
        <a:ext cx="6900512" cy="9217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FBC31-3F3F-40A8-84DF-BE3B4616B22A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FE326-85E6-4395-8F28-A8F972B7B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760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B19AD-E795-8469-CB7A-8D1393914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9FC3E-A433-5720-2C47-B21810485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3EDBC-57D9-C6A6-6869-371DC35FA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B00A-0031-4EDD-BEBB-B131E3F68B8B}" type="datetime1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1DC6D-FB05-89AF-D06E-2A214B26A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79841-7A1B-1D77-4E0D-F440971A1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415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9D05-52FA-1788-519F-7A7F6048A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B93A4-5BFE-2E5E-89BD-A9A9F0DE2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D6E1C-2039-6998-16BF-892E575CF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ADB8-9CB7-40E6-87C8-C7EB8EBBAF06}" type="datetime1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89FC5-03A9-A2BE-8045-500B37083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A79DC-4A34-B800-8BFC-C92A202FB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50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66ADF1-8D2B-E20D-C592-6643F0F627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7D4B32-ED38-6AD9-3A88-BEE47D427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D39A2-CFE5-7E4C-6E1A-FABC5CF17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956E-FF61-4FBC-8614-5AF891B621A7}" type="datetime1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8CE03-A02D-B61D-500E-33B067F58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A42C-489C-58FC-CFE2-833549C6D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31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6841F-4D47-CCA2-58EC-D8D2EE9A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07BEF-2C9D-42DC-3411-00B3A39BC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6B5C3-B400-8ED2-C857-CC6B3B6EB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233B-F1E7-4818-B22D-9EDEAA6025FD}" type="datetime1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63E68-219E-B6BD-06FF-D09E8B6D7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7A96D-72D0-92EE-3B5C-8BFD78B7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334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2F04E-14BF-8146-F649-927656875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C510D-E40E-01C5-FB7F-09741C6C9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5ACC9-6839-7636-07F4-E47B104A0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3A29-4BB0-4075-8E30-7986497052F0}" type="datetime1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B4601-E63D-A03B-1DD8-CFB63233D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9B235-6487-BCE9-DFAA-764CDD446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93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12733-E66D-2C01-CE97-F41A211F2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78475-62F3-3BA2-991E-7D770F7AA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E4499-7667-A5BF-CFBF-9B3734E04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2D099-6445-5C93-00AE-432EFD070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28DEB-068D-4137-AD7C-2A99AB9732F4}" type="datetime1">
              <a:rPr lang="en-IN" smtClean="0"/>
              <a:t>18-08-2025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B21F9-91D3-7C2A-79CF-2138303F1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F9FC0-4A14-8219-84DC-B1D61698E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578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7B0A1-9BD6-B0A3-1102-E0773ECBB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87F29-AEDA-BDF7-8C0B-52CF6D178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AB8B1-DB15-81F7-48C3-A6308F8FE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A757F-7720-AA2F-16DB-5B4172569D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578B9F-AEC2-1CCB-17EA-93BC35E420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ADDEEA-4DF4-410A-B65E-F750E83FB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C2F0-EA24-4949-874F-5F13F434AA44}" type="datetime1">
              <a:rPr lang="en-IN" smtClean="0"/>
              <a:t>18-08-2025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F839C7-3F7C-98F3-A612-DE6079BE9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ED60D5-B96E-CB10-EF10-24D390209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610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85F8-3F04-96B2-DFBB-F5EA7C78F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A8FDE9-0DB9-E2EC-9EDB-3F792892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A4BE-841D-4DBA-BF59-98160D016E95}" type="datetime1">
              <a:rPr lang="en-IN" smtClean="0"/>
              <a:t>18-08-2025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EA0CC-2F72-01A7-0018-794D2889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46089-63E6-1B47-884D-22AD3D59D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17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68AA3-F340-1EBC-A758-E63E971B3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DE3D-92F0-4B90-9BC3-DF561ACCB514}" type="datetime1">
              <a:rPr lang="en-IN" smtClean="0"/>
              <a:t>18-08-2025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C5A41D-81C9-E2BD-E9AF-3AA5DB41D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962B3-3ADB-9572-0FD2-4DB07FD87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77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F039-A9DA-5A12-2BF1-B6433B9DF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751A8-C228-5300-A485-3F129FD36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84203-9632-6129-E4C9-0F99428BB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45EB5-72B0-9141-EA99-820C022CC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D748-5313-48F5-9420-28CC4F9D5D65}" type="datetime1">
              <a:rPr lang="en-IN" smtClean="0"/>
              <a:t>18-08-2025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3D456-31B6-1D53-751D-AC82FEAB7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32809-415E-2282-E04D-9B200C1C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673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84906-117D-5407-AA07-22F539EE4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36F0D2-D921-4FA7-DA84-8E8520EED9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2AD95-AB02-5A07-7492-E9E0B8545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380F9-07CE-6F7A-6038-870977B02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9F97-4389-4CF0-A3AF-539E1666475E}" type="datetime1">
              <a:rPr lang="en-IN" smtClean="0"/>
              <a:t>18-08-2025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5F0A5-FF26-EF42-9F4E-7B487ABBD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E9705-E90F-F624-39D6-6FCBE3A7B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558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AADD83-735E-A88A-3D7F-6385A1A74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7D101-3984-8795-F0E9-CFAF99A14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624CD-D795-52B1-6203-0AF8F58B88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81F908-E6B3-4617-92D9-99814B0B813F}" type="datetime1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CF967-AE37-65C8-EF03-EB7E3B912D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BD2C0-494D-F5DE-E18D-99B852BA5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666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app.wooflash.com/moodle/CU4IIG6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4841D-4109-20CB-B253-8EF7C0806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520" y="2659753"/>
            <a:ext cx="8417477" cy="3696597"/>
          </a:xfrm>
        </p:spPr>
        <p:txBody>
          <a:bodyPr anchor="b">
            <a:normAutofit fontScale="90000"/>
          </a:bodyPr>
          <a:lstStyle/>
          <a:p>
            <a:pPr algn="l"/>
            <a:br>
              <a:rPr lang="en-US" sz="36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US" sz="36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US" sz="36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US" sz="36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US" sz="36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3600" b="1" dirty="0">
                <a:latin typeface="Georgia" panose="02040502050405020303" pitchFamily="18" charset="0"/>
                <a:cs typeface="Arial" panose="020B0604020202020204" pitchFamily="34" charset="0"/>
              </a:rPr>
              <a:t>Stack Organization (Register Stack)</a:t>
            </a:r>
            <a:br>
              <a:rPr lang="en-IN" sz="4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IN" sz="4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IN" sz="4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  <a:t>Session No.: 15</a:t>
            </a:r>
            <a:b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  <a:t>Course Name: Computer Organization and Architecture</a:t>
            </a:r>
            <a:b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  <a:t>Course Code: R1UC305T</a:t>
            </a:r>
            <a:b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  <a:t>Instructor Name: Mr. </a:t>
            </a:r>
            <a:r>
              <a:rPr lang="en-IN" sz="1800" b="1" dirty="0" err="1">
                <a:latin typeface="Georgia" panose="02040502050405020303" pitchFamily="18" charset="0"/>
                <a:cs typeface="Arial" panose="020B0604020202020204" pitchFamily="34" charset="0"/>
              </a:rPr>
              <a:t>Piyoush</a:t>
            </a:r>
            <a: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  <a:t> Kumar</a:t>
            </a:r>
            <a:b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US" sz="1800" b="1" dirty="0">
                <a:latin typeface="Georgia" panose="02040502050405020303" pitchFamily="18" charset="0"/>
                <a:cs typeface="Arial" panose="020B0604020202020204" pitchFamily="34" charset="0"/>
              </a:rPr>
              <a:t>Duration: 50 Min.</a:t>
            </a:r>
            <a:br>
              <a:rPr lang="en-US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US" sz="1800" b="1" dirty="0">
                <a:latin typeface="Georgia" panose="02040502050405020303" pitchFamily="18" charset="0"/>
                <a:cs typeface="Arial" panose="020B0604020202020204" pitchFamily="34" charset="0"/>
              </a:rPr>
              <a:t>Date of Conduction of Class:</a:t>
            </a:r>
            <a:br>
              <a:rPr lang="en-US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endParaRPr lang="en-IN" sz="4800" b="1" dirty="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2F329F-0D28-AAA9-6271-058B6B36C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B0897-FD56-B45E-C539-435F743A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</a:t>
            </a:fld>
            <a:endParaRPr lang="en-IN"/>
          </a:p>
        </p:txBody>
      </p:sp>
      <p:pic>
        <p:nvPicPr>
          <p:cNvPr id="10" name="Picture 9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B8F66ABA-C07C-7B4E-0E32-86C3BB04A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5" y="176753"/>
            <a:ext cx="1190469" cy="11904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22C87D-66F3-E0F4-0306-4C9A87A526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898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2024B-2EF2-2C63-B7E9-4F628F7E7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8398"/>
            <a:ext cx="10515600" cy="1325563"/>
          </a:xfrm>
        </p:spPr>
        <p:txBody>
          <a:bodyPr/>
          <a:lstStyle/>
          <a:p>
            <a:r>
              <a:rPr lang="en-IN" dirty="0"/>
              <a:t>Advantages and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2193E-C0FC-D38C-4F72-E7AEA5825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Advantages:</a:t>
            </a:r>
            <a:endParaRPr lang="en-IN" dirty="0"/>
          </a:p>
          <a:p>
            <a:pPr lvl="1"/>
            <a:r>
              <a:rPr lang="en-IN" dirty="0"/>
              <a:t>Very fast (registers are inside CPU).</a:t>
            </a:r>
          </a:p>
          <a:p>
            <a:pPr lvl="1"/>
            <a:r>
              <a:rPr lang="en-IN" dirty="0"/>
              <a:t>No need to access slower memory.</a:t>
            </a:r>
          </a:p>
          <a:p>
            <a:pPr lvl="1"/>
            <a:r>
              <a:rPr lang="en-IN" dirty="0"/>
              <a:t>Useful for temporary storage in arithmetic operations.</a:t>
            </a:r>
          </a:p>
          <a:p>
            <a:r>
              <a:rPr lang="en-IN" b="1" dirty="0"/>
              <a:t>Disadvantages:</a:t>
            </a:r>
            <a:endParaRPr lang="en-IN" dirty="0"/>
          </a:p>
          <a:p>
            <a:pPr lvl="1"/>
            <a:r>
              <a:rPr lang="en-IN" dirty="0"/>
              <a:t>Limited number of registers.</a:t>
            </a:r>
          </a:p>
          <a:p>
            <a:pPr lvl="1"/>
            <a:r>
              <a:rPr lang="en-IN" dirty="0"/>
              <a:t>Expensive implementation (as registers are costly).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C3A8FB-3E60-792C-E316-2442A4CEC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E1DF0A-87F1-85D3-6064-7AFE5460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10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267FE8-138A-4ABE-D00D-1F74F6165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D7BA5D79-A401-B933-C924-915DFBE2AF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57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2464D-19D5-5122-78FA-4AEDED083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4" y="472758"/>
            <a:ext cx="10515600" cy="1325563"/>
          </a:xfrm>
        </p:spPr>
        <p:txBody>
          <a:bodyPr/>
          <a:lstStyle/>
          <a:p>
            <a:r>
              <a:rPr lang="en-IN" dirty="0"/>
              <a:t>Applications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E16B2-E85F-2CD1-57B9-8BEE0BB84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437" y="1347490"/>
            <a:ext cx="10515600" cy="533375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b="1" dirty="0"/>
              <a:t>1. Arithmetic Expression Evaluation</a:t>
            </a:r>
            <a:endParaRPr lang="en-IN" dirty="0"/>
          </a:p>
          <a:p>
            <a:pPr marL="0" lvl="0" indent="0">
              <a:buNone/>
            </a:pPr>
            <a:r>
              <a:rPr lang="en-IN" dirty="0"/>
              <a:t>	Infix → Postfix conversion and evaluation.</a:t>
            </a:r>
          </a:p>
          <a:p>
            <a:pPr marL="0" lvl="0" indent="0">
              <a:buNone/>
            </a:pPr>
            <a:r>
              <a:rPr lang="en-IN" dirty="0"/>
              <a:t>	Example: (A + B) * (C – D)</a:t>
            </a:r>
          </a:p>
          <a:p>
            <a:pPr marL="0" indent="0">
              <a:buNone/>
            </a:pPr>
            <a:r>
              <a:rPr lang="en-IN" dirty="0"/>
              <a:t>	Postfix: AB+CD-*</a:t>
            </a:r>
          </a:p>
          <a:p>
            <a:pPr marL="0" indent="0">
              <a:buNone/>
            </a:pPr>
            <a:r>
              <a:rPr lang="en-IN" dirty="0"/>
              <a:t>	Computed using stack PUSH/POP.</a:t>
            </a:r>
          </a:p>
          <a:p>
            <a:pPr marL="0" indent="0">
              <a:buNone/>
            </a:pPr>
            <a:r>
              <a:rPr lang="en-IN" b="1" dirty="0"/>
              <a:t>2. Function/Subroutine Calls</a:t>
            </a:r>
            <a:endParaRPr lang="en-IN" dirty="0"/>
          </a:p>
          <a:p>
            <a:pPr marL="0" lvl="0" indent="0">
              <a:buNone/>
            </a:pPr>
            <a:r>
              <a:rPr lang="en-IN" dirty="0"/>
              <a:t>	When a function is called:</a:t>
            </a:r>
          </a:p>
          <a:p>
            <a:pPr marL="0" indent="0">
              <a:buNone/>
            </a:pPr>
            <a:r>
              <a:rPr lang="en-IN" dirty="0"/>
              <a:t>	Return address is </a:t>
            </a:r>
            <a:r>
              <a:rPr lang="en-IN" b="1" dirty="0" err="1"/>
              <a:t>PUSHed</a:t>
            </a:r>
            <a:r>
              <a:rPr lang="en-IN" dirty="0"/>
              <a:t> onto the stack.</a:t>
            </a:r>
          </a:p>
          <a:p>
            <a:pPr marL="0" indent="0">
              <a:buNone/>
            </a:pPr>
            <a:r>
              <a:rPr lang="en-IN" dirty="0"/>
              <a:t>	Local variables may also be stored.</a:t>
            </a:r>
          </a:p>
          <a:p>
            <a:pPr marL="0" lvl="0" indent="0">
              <a:buNone/>
            </a:pPr>
            <a:r>
              <a:rPr lang="en-IN" dirty="0"/>
              <a:t>	When function ends:</a:t>
            </a:r>
          </a:p>
          <a:p>
            <a:pPr marL="0" indent="0">
              <a:buNone/>
            </a:pPr>
            <a:r>
              <a:rPr lang="en-IN" dirty="0"/>
              <a:t>	Return address is </a:t>
            </a:r>
            <a:r>
              <a:rPr lang="en-IN" b="1" dirty="0" err="1"/>
              <a:t>POPped</a:t>
            </a:r>
            <a:r>
              <a:rPr lang="en-IN" dirty="0"/>
              <a:t> from the stack.</a:t>
            </a:r>
          </a:p>
          <a:p>
            <a:pPr marL="0" indent="0">
              <a:buNone/>
            </a:pPr>
            <a:r>
              <a:rPr lang="en-IN" b="1" dirty="0"/>
              <a:t>3. Recursion</a:t>
            </a:r>
            <a:endParaRPr lang="en-IN" dirty="0"/>
          </a:p>
          <a:p>
            <a:pPr marL="0" lvl="0" indent="0">
              <a:buNone/>
            </a:pPr>
            <a:r>
              <a:rPr lang="en-IN" dirty="0"/>
              <a:t>	Each recursive call pushes a new stack frame (local variables + return address).</a:t>
            </a:r>
          </a:p>
          <a:p>
            <a:pPr marL="0" lvl="0" indent="0">
              <a:buNone/>
            </a:pPr>
            <a:r>
              <a:rPr lang="en-IN" dirty="0"/>
              <a:t>	Stack grows with each call, shrinks with each return.</a:t>
            </a:r>
          </a:p>
          <a:p>
            <a:pPr marL="0" indent="0">
              <a:buNone/>
            </a:pPr>
            <a:r>
              <a:rPr lang="en-IN" b="1" dirty="0"/>
              <a:t>4. Interrupt Handling</a:t>
            </a:r>
            <a:endParaRPr lang="en-IN" dirty="0"/>
          </a:p>
          <a:p>
            <a:pPr marL="0" lvl="0" indent="0">
              <a:buNone/>
            </a:pPr>
            <a:r>
              <a:rPr lang="en-IN" dirty="0"/>
              <a:t>	On an interrupt: CPU saves Program Counter (PC) + status registers onto stack.</a:t>
            </a:r>
          </a:p>
          <a:p>
            <a:pPr marL="0" lvl="0" indent="0">
              <a:buNone/>
            </a:pPr>
            <a:r>
              <a:rPr lang="en-IN" dirty="0"/>
              <a:t>	After servicing, CPU </a:t>
            </a:r>
            <a:r>
              <a:rPr lang="en-IN" b="1" dirty="0"/>
              <a:t>POPs</a:t>
            </a:r>
            <a:r>
              <a:rPr lang="en-IN" dirty="0"/>
              <a:t> them back to resume program execution.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8D24D-9DBB-9AEA-ADCA-A7F595DA6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84376-7C1E-13C8-A242-CC7CA9046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11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9031C4-5E9A-B0AF-F6FB-128A27838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1A06F274-AE58-EB26-E8C4-3B9135675F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292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DBAB4-5419-A669-30E0-DDC362A01F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74A28-719A-5966-EFC8-DAB11CF94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7108"/>
            <a:ext cx="10515600" cy="1325563"/>
          </a:xfrm>
        </p:spPr>
        <p:txBody>
          <a:bodyPr/>
          <a:lstStyle/>
          <a:p>
            <a:r>
              <a:rPr lang="en-IN" dirty="0"/>
              <a:t>Activity-1(Think Pair Share)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276EDD-C959-0FE5-437F-C2DD2AA4B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CBF12-28DE-F65E-6983-23F4C9B8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12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DEAA63-CE49-D83F-BBB8-4E7C0D12A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2823094" cy="740238"/>
          </a:xfrm>
          <a:prstGeom prst="rect">
            <a:avLst/>
          </a:prstGeom>
        </p:spPr>
      </p:pic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13651401-B1F3-5578-EA0B-DA53F693A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37EEAE95-935B-3D7E-F87A-69FF603E1A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329720"/>
            <a:ext cx="10439400" cy="1486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Work in groups to trace </a:t>
            </a:r>
          </a:p>
          <a:p>
            <a:pPr lvl="1"/>
            <a:r>
              <a:rPr lang="en-US" dirty="0"/>
              <a:t>Push-Pop operations and the role of the stack pointer in the register stack.</a:t>
            </a:r>
            <a:endParaRPr lang="en-I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9791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8AC0F9-A7BD-282C-1B2C-9C8FCCB2A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E46E1-632C-378A-9F59-633518D9C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7108"/>
            <a:ext cx="10515600" cy="1325563"/>
          </a:xfrm>
        </p:spPr>
        <p:txBody>
          <a:bodyPr/>
          <a:lstStyle/>
          <a:p>
            <a:r>
              <a:rPr lang="en-IN" dirty="0"/>
              <a:t>Activity-2(Hands-on)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585105-6F95-894C-F932-80818BE29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A0F1E8-A6E6-4DCA-EAFB-EEC460949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13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714875-E214-A674-9ED9-4D6A89385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2823094" cy="740238"/>
          </a:xfrm>
          <a:prstGeom prst="rect">
            <a:avLst/>
          </a:prstGeom>
        </p:spPr>
      </p:pic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0853E8D6-A31D-DBFF-9607-BCD979ADFF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E08981E2-2C3E-ED45-F06F-0953863208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54149" y="1850962"/>
            <a:ext cx="10439400" cy="4679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computer uses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stack organization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 following registers: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 = 1000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(initially points to address 1000)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grows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downward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(decrement SP on push, increment SP on pop).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word =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bytes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the following sequence of operations: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PUSH 25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PUSH 30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POP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PUSH 40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pointer (SP)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contents of stack top.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199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BA798-E9C4-4917-BE19-A28F15E70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7108"/>
            <a:ext cx="10515600" cy="1325563"/>
          </a:xfrm>
        </p:spPr>
        <p:txBody>
          <a:bodyPr/>
          <a:lstStyle/>
          <a:p>
            <a:r>
              <a:rPr lang="en-IN" dirty="0"/>
              <a:t>Summary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003B4-02F5-3001-F860-91B4A6E55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F39C9-AEF6-6F88-6667-8442C71B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14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311D6C-6404-A074-9448-449606706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2823094" cy="740238"/>
          </a:xfrm>
          <a:prstGeom prst="rect">
            <a:avLst/>
          </a:prstGeom>
        </p:spPr>
      </p:pic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F7483806-3D34-F2F3-3C2A-6E13FD4153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176497C6-8770-8A70-D77D-CF465B4941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57081"/>
            <a:ext cx="104394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Stack organization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follows </a:t>
            </a:r>
            <a:r>
              <a:rPr lang="en-US" altLang="en-US" sz="1800" dirty="0">
                <a:latin typeface="Arial" panose="020B0604020202020204" pitchFamily="34" charset="0"/>
              </a:rPr>
              <a:t>the LIFO (Last-In, First-Out) principle, utilizing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stack pointer (SP)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manage push and pop operations.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Stacks are classified as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ascending/descending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full/empty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based on address growth and SP usage.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Register stack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uses CPU registers arranged as a stack, enabling fast expression evaluation and procedure calls.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2995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B0E42-2D1D-D9AF-8F71-CEA08A81E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1F11D-3E39-6E86-FA13-FD7E3FF6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7108"/>
            <a:ext cx="10515600" cy="1325563"/>
          </a:xfrm>
        </p:spPr>
        <p:txBody>
          <a:bodyPr/>
          <a:lstStyle/>
          <a:p>
            <a:r>
              <a:rPr lang="en-GB" dirty="0"/>
              <a:t>Post Session Activity –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F7205-3A5C-3F61-AADB-C25BA8185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IN" dirty="0"/>
              <a:t>Share this link:  </a:t>
            </a:r>
            <a:r>
              <a:rPr lang="en-IN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https://app.wooflash.com/moodle/CU4IIG6P</a:t>
            </a:r>
            <a:endParaRPr lang="en-IN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IN" dirty="0"/>
              <a:t>Share this code: CU4IIG6P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IN" dirty="0"/>
              <a:t>QR code:</a:t>
            </a:r>
          </a:p>
          <a:p>
            <a:pPr marL="457200" lvl="1" indent="0">
              <a:lnSpc>
                <a:spcPct val="115000"/>
              </a:lnSpc>
              <a:buNone/>
            </a:pPr>
            <a:endParaRPr lang="en-IN" dirty="0"/>
          </a:p>
          <a:p>
            <a:pPr marL="457200" lvl="1" indent="0">
              <a:lnSpc>
                <a:spcPct val="115000"/>
              </a:lnSpc>
              <a:buNone/>
            </a:pPr>
            <a:endParaRPr lang="en-IN" dirty="0"/>
          </a:p>
          <a:p>
            <a:pPr marL="457200" lvl="1" indent="0">
              <a:lnSpc>
                <a:spcPct val="115000"/>
              </a:lnSpc>
              <a:buNone/>
            </a:pPr>
            <a:endParaRPr lang="en-IN" dirty="0"/>
          </a:p>
          <a:p>
            <a:pPr marL="0" lvl="0" indent="0">
              <a:lnSpc>
                <a:spcPct val="115000"/>
              </a:lnSpc>
              <a:buNone/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A9F3-B453-C3CA-493C-47A9CBE96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15EB5-7C28-E294-7441-A065D10A0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15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A344EB-973F-A1C2-ADEE-8BB502DF12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2823094" cy="740238"/>
          </a:xfrm>
          <a:prstGeom prst="rect">
            <a:avLst/>
          </a:prstGeom>
        </p:spPr>
      </p:pic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096EE489-C1F9-9EF6-D87F-F0F00B9DBF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2B9A26BA-26E5-DEE7-847C-A160DBF88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950" y="2647950"/>
            <a:ext cx="15621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486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6F593-41A2-5797-581D-24AD95F1C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6501" y="2247113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Review and Reflection from students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B49D5-5A14-2BEC-3499-D6864FF74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6AAFE-4113-97E4-34C4-18F6BEDEA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16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40A47C-E275-8055-F3D9-D231119BA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200" y="4392420"/>
            <a:ext cx="2025218" cy="1940329"/>
          </a:xfrm>
          <a:prstGeom prst="rect">
            <a:avLst/>
          </a:prstGeom>
        </p:spPr>
      </p:pic>
      <p:pic>
        <p:nvPicPr>
          <p:cNvPr id="8" name="Picture 7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2D872DDF-4447-626A-EA2D-F25500CB5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EA843D-98A8-0F4E-0617-582CE9651D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A007C0-9F41-07D0-3A5B-B22FD5CCA08D}"/>
              </a:ext>
            </a:extLst>
          </p:cNvPr>
          <p:cNvSpPr txBox="1"/>
          <p:nvPr/>
        </p:nvSpPr>
        <p:spPr>
          <a:xfrm>
            <a:off x="923824" y="3792255"/>
            <a:ext cx="69571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Qus</a:t>
            </a:r>
            <a:r>
              <a: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Evaluate the following expression by using a stack-</a:t>
            </a:r>
          </a:p>
          <a:p>
            <a:endParaRPr lang="en-IN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 * 4) + (5 * 6)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638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D5179-4A09-1012-475B-8BC63D665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sz="3600" b="1" dirty="0"/>
              <a:t>Thanks</a:t>
            </a:r>
            <a:endParaRPr lang="en-IN" sz="36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A44446-6018-BBA0-BC69-C5E1262B7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Galgotias</a:t>
            </a:r>
            <a:r>
              <a:rPr lang="en-IN" dirty="0"/>
              <a:t>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A3847B-9312-D8C7-95D4-0CA22145D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17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22D0EA-58B2-3BC4-2EE3-25E2EB644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4A7E86A0-81C0-CF27-6B2B-AE278E21C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105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8EF4F-6060-143D-E2D3-D39BCB3AD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702" y="1102452"/>
            <a:ext cx="10542973" cy="822858"/>
          </a:xfrm>
        </p:spPr>
        <p:txBody>
          <a:bodyPr anchor="ctr">
            <a:normAutofit/>
          </a:bodyPr>
          <a:lstStyle/>
          <a:p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Learning Outcome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7A3F3-F9E0-0ED6-9640-C09E20B4F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2BD711-0225-BB81-E56E-97842AEFB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2</a:t>
            </a:fld>
            <a:endParaRPr lang="en-IN"/>
          </a:p>
        </p:txBody>
      </p:sp>
      <p:graphicFrame>
        <p:nvGraphicFramePr>
          <p:cNvPr id="6" name="Title 1">
            <a:extLst>
              <a:ext uri="{FF2B5EF4-FFF2-40B4-BE49-F238E27FC236}">
                <a16:creationId xmlns:a16="http://schemas.microsoft.com/office/drawing/2014/main" id="{FBB5840F-85BE-5580-FDC6-C72FB2C1E2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3142132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6DC91442-66F2-504B-C67F-2CC391B8CA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E66B6B-F371-2A0A-CB0C-8E7576D582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91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553B-A216-73BB-FAAB-1FF7D4C33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IN" sz="5400" dirty="0"/>
              <a:t>Session Outline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A9FE4B-6F20-1C22-6353-F1166E69B9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5064945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762DD5-123E-828B-BD74-061BEE1CE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4FF57-302B-97C8-BD3F-550746DA6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3</a:t>
            </a:fld>
            <a:endParaRPr lang="en-IN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A4DDE187-E81D-B835-E4CD-A2B8788BFA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3114F5-F06B-4D82-5258-AB40ED145D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59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B1322-4426-90D7-CC48-2DDA3533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8126"/>
            <a:ext cx="10515600" cy="1325563"/>
          </a:xfrm>
        </p:spPr>
        <p:txBody>
          <a:bodyPr/>
          <a:lstStyle/>
          <a:p>
            <a:r>
              <a:rPr lang="en-IN" dirty="0"/>
              <a:t>Recap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0A319-DFA9-0EF8-EDAD-9E52AE6AA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92600" cy="4351338"/>
          </a:xfrm>
        </p:spPr>
        <p:txBody>
          <a:bodyPr>
            <a:normAutofit/>
          </a:bodyPr>
          <a:lstStyle/>
          <a:p>
            <a:r>
              <a:rPr lang="en-US" dirty="0"/>
              <a:t>What should be the size of the decoder and multiplexer? </a:t>
            </a:r>
          </a:p>
          <a:p>
            <a:r>
              <a:rPr lang="en-US" dirty="0"/>
              <a:t>What is a control word? 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81398D-1F5C-0846-E145-E9D70B7B3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662648-2284-252E-907F-BE7BA660B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4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86B334-E541-B569-495A-738E0A909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AF92382B-8954-286B-DEA0-2FFE8622CA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9DD3FAC-44D8-5DF7-ACE2-1F5A397BE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360" y="1425409"/>
            <a:ext cx="5499100" cy="494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319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0DB75-A612-65C3-7A75-9DAD5A044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13213-FBEE-D7BA-3EAE-C44742AD1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/>
          <a:lstStyle/>
          <a:p>
            <a:r>
              <a:rPr lang="en-IN" dirty="0"/>
              <a:t>Open Question: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2FF0A-73BB-0EE0-F6E9-CE2F3D9F4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GB" sz="2800" dirty="0"/>
              <a:t>* How Stack works ???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CED650-C7FE-72D5-DEF2-69EAC8CD1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1D69CA-D83F-1B5A-37E2-6D70560B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5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72250E-7EDE-2158-DC0F-93C83C6C5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8AEEC3F6-4980-2A40-DD88-1A40BB2EB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405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D1E6E-F969-FB50-0D6C-6E9C7E60F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/>
          <a:lstStyle/>
          <a:p>
            <a:r>
              <a:rPr lang="en-IN" dirty="0"/>
              <a:t>Introduction to Stack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9F790-A0B6-6555-3670-3251F26CF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Stack: Based on the LIFO Principle</a:t>
            </a:r>
          </a:p>
          <a:p>
            <a:r>
              <a:rPr lang="en-GB" dirty="0"/>
              <a:t>Real Life Analogy ( Stack of Plates)</a:t>
            </a:r>
          </a:p>
          <a:p>
            <a:r>
              <a:rPr lang="en-GB" dirty="0"/>
              <a:t>Basic Operations: Push and Pop</a:t>
            </a:r>
          </a:p>
          <a:p>
            <a:r>
              <a:rPr lang="en-GB" dirty="0"/>
              <a:t>Stack Pointer</a:t>
            </a:r>
          </a:p>
          <a:p>
            <a:r>
              <a:rPr lang="en-GB" dirty="0"/>
              <a:t>Role of stack in a computer system:</a:t>
            </a:r>
          </a:p>
          <a:p>
            <a:pPr lvl="1"/>
            <a:r>
              <a:rPr lang="en-IN" sz="2800" b="1" dirty="0"/>
              <a:t>Subroutine (function) calls</a:t>
            </a:r>
            <a:endParaRPr lang="en-IN" sz="2800" dirty="0"/>
          </a:p>
          <a:p>
            <a:pPr lvl="1"/>
            <a:r>
              <a:rPr lang="en-IN" sz="2800" b="1" dirty="0"/>
              <a:t>Expression evaluation</a:t>
            </a:r>
            <a:endParaRPr lang="en-IN" sz="2800" dirty="0"/>
          </a:p>
          <a:p>
            <a:pPr lvl="1"/>
            <a:r>
              <a:rPr lang="en-IN" sz="2800" b="1" dirty="0"/>
              <a:t>Interrupt handling</a:t>
            </a:r>
            <a:r>
              <a:rPr lang="en-IN" sz="2800" dirty="0"/>
              <a:t> </a:t>
            </a:r>
          </a:p>
          <a:p>
            <a:pPr lvl="1"/>
            <a:r>
              <a:rPr lang="en-IN" sz="2800" b="1" dirty="0"/>
              <a:t>Recursive functions</a:t>
            </a:r>
            <a:r>
              <a:rPr lang="en-IN" sz="2800" dirty="0"/>
              <a:t> </a:t>
            </a:r>
          </a:p>
          <a:p>
            <a:pPr marL="457200" lvl="1" indent="0">
              <a:buNone/>
            </a:pPr>
            <a:endParaRPr lang="en-GB" sz="2800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CAF7D0-ECB0-CA6A-E27C-41972D6B9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76685D-7C86-70EB-E426-5162DE52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6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5D113C-89A2-7BBD-C77F-6D5ED6BC1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862F7397-E9AC-63B4-6C10-0C5888653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417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D7284-B3C4-D366-1A7B-E58569059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IN" dirty="0"/>
              <a:t>Types of Stack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5192A-2E34-A1D1-E211-5EFC098EF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Register Stack</a:t>
            </a:r>
          </a:p>
          <a:p>
            <a:pPr lvl="1"/>
            <a:r>
              <a:rPr lang="en-GB" dirty="0"/>
              <a:t>Inside CPU-High speed registers</a:t>
            </a:r>
          </a:p>
          <a:p>
            <a:pPr lvl="1"/>
            <a:r>
              <a:rPr lang="en-GB" dirty="0"/>
              <a:t>Limited size ( up to 32 registers), fast speed</a:t>
            </a:r>
          </a:p>
          <a:p>
            <a:pPr lvl="1"/>
            <a:r>
              <a:rPr lang="en-GB" dirty="0"/>
              <a:t>Used in old architecture and modern RISC processors</a:t>
            </a:r>
          </a:p>
          <a:p>
            <a:r>
              <a:rPr lang="en-IN" dirty="0"/>
              <a:t>Memory Stack</a:t>
            </a:r>
          </a:p>
          <a:p>
            <a:pPr lvl="1"/>
            <a:r>
              <a:rPr lang="en-IN" dirty="0"/>
              <a:t>Implemented in main memory</a:t>
            </a:r>
          </a:p>
          <a:p>
            <a:pPr lvl="1"/>
            <a:r>
              <a:rPr lang="en-IN" dirty="0"/>
              <a:t>Stack Pointer: Stores the address of the top of the stack</a:t>
            </a:r>
          </a:p>
          <a:p>
            <a:pPr lvl="1"/>
            <a:r>
              <a:rPr lang="en-IN" dirty="0"/>
              <a:t>Stack can grow up to the memory size</a:t>
            </a:r>
          </a:p>
          <a:p>
            <a:pPr lvl="1"/>
            <a:r>
              <a:rPr lang="en-IN" dirty="0"/>
              <a:t>Slower access because memory operations take more cycles.</a:t>
            </a:r>
          </a:p>
          <a:p>
            <a:pPr lvl="1"/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75B2B1-DA75-0037-FDF0-F0FCE6E98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823E1F-D190-1B28-98C8-760CA5C66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7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DBA804-D180-809F-D3B9-7740906A1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D80A285E-5902-6A26-5038-CF934B96A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012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7C3815-2660-E43F-9CA0-E0B24B258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E31F4-6DB7-E8C4-AE70-F05E63ADC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IN" dirty="0"/>
              <a:t>Register Stack Operations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35E04-80B1-8569-2C0B-FEAF11ED1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Components of register stack:</a:t>
            </a:r>
          </a:p>
          <a:p>
            <a:pPr lvl="1"/>
            <a:r>
              <a:rPr lang="en-IN" dirty="0"/>
              <a:t>Stack memory (Set of Registers)</a:t>
            </a:r>
          </a:p>
          <a:p>
            <a:pPr lvl="1"/>
            <a:r>
              <a:rPr lang="en-IN" dirty="0"/>
              <a:t>Stack Pointers (SP-Point to top element of the stack)</a:t>
            </a:r>
          </a:p>
          <a:p>
            <a:pPr lvl="1"/>
            <a:r>
              <a:rPr lang="en-IN" dirty="0"/>
              <a:t>Control logic (PUSH, POP, Underflow, Overflow)</a:t>
            </a:r>
          </a:p>
          <a:p>
            <a:pPr lvl="1"/>
            <a:r>
              <a:rPr lang="en-IN" dirty="0"/>
              <a:t>Status Bits: Full and Empty</a:t>
            </a:r>
          </a:p>
          <a:p>
            <a:pPr marL="457200" lvl="1" indent="0">
              <a:buNone/>
            </a:pPr>
            <a:r>
              <a:rPr lang="en-IN" dirty="0"/>
              <a:t>Operations:</a:t>
            </a:r>
          </a:p>
          <a:p>
            <a:pPr marL="457200" lvl="1" indent="0">
              <a:buNone/>
            </a:pPr>
            <a:r>
              <a:rPr lang="en-IN" sz="2000" dirty="0"/>
              <a:t>PUSH X</a:t>
            </a:r>
          </a:p>
          <a:p>
            <a:pPr lvl="1"/>
            <a:r>
              <a:rPr lang="en-IN" sz="2000" dirty="0"/>
              <a:t>If Full == 1 → Overflow (cannot insert new element).</a:t>
            </a:r>
          </a:p>
          <a:p>
            <a:pPr lvl="1"/>
            <a:r>
              <a:rPr lang="en-IN" sz="2000" dirty="0"/>
              <a:t>If not full → increment SP, place new element X in top register.</a:t>
            </a:r>
          </a:p>
          <a:p>
            <a:pPr marL="457200" lvl="1" indent="0">
              <a:buNone/>
            </a:pPr>
            <a:r>
              <a:rPr lang="en-IN" sz="2000" dirty="0"/>
              <a:t>POP X</a:t>
            </a:r>
          </a:p>
          <a:p>
            <a:pPr lvl="1"/>
            <a:r>
              <a:rPr lang="en-IN" sz="2000" dirty="0"/>
              <a:t>If Empty == 1 → Underflow (cannot delete).</a:t>
            </a:r>
          </a:p>
          <a:p>
            <a:pPr lvl="1"/>
            <a:r>
              <a:rPr lang="en-IN" sz="2000" dirty="0"/>
              <a:t>If not empty → take value from SP, decrement SP.</a:t>
            </a: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364AD4-4C1D-C3EF-109C-6E0660285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9276B-D182-25F7-6A78-06C1B1F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8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E83F50-E20C-A852-6087-38F4D3FA6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99E115DD-B6C4-2107-E9A6-E5051E29E5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806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0A402-0D75-CE3E-A9FE-D68874CA7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DB50F-EAED-422B-8F7B-2DF8E926B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IN" dirty="0"/>
              <a:t>Register Stack Operations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AAFDFC-591B-AF9F-6814-1D68E6EA3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9ED2FE-9FE6-0D52-B1AB-18803F61C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9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0A7E68-4EF5-DD3C-2406-B568BB70A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B7219107-3F71-DDC6-419A-280B8D01FE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087C936-4591-2198-8398-2B55F480C2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440" y="1480979"/>
            <a:ext cx="8348416" cy="469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874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3327</TotalTime>
  <Words>826</Words>
  <Application>Microsoft Office PowerPoint</Application>
  <PresentationFormat>Widescreen</PresentationFormat>
  <Paragraphs>152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Georgia</vt:lpstr>
      <vt:lpstr>Times New Roman</vt:lpstr>
      <vt:lpstr>Office Theme</vt:lpstr>
      <vt:lpstr>     Stack Organization (Register Stack)   Session No.: 15 Course Name: Computer Organization and Architecture Course Code: R1UC305T Instructor Name: Mr. Piyoush Kumar Duration: 50 Min. Date of Conduction of Class:  </vt:lpstr>
      <vt:lpstr>Learning Outcome</vt:lpstr>
      <vt:lpstr>Session Outline</vt:lpstr>
      <vt:lpstr>Recap</vt:lpstr>
      <vt:lpstr>Open Question:</vt:lpstr>
      <vt:lpstr>Introduction to Stack Organization</vt:lpstr>
      <vt:lpstr>Types of Stack Organization</vt:lpstr>
      <vt:lpstr>Register Stack Operations </vt:lpstr>
      <vt:lpstr>Register Stack Operations </vt:lpstr>
      <vt:lpstr>Advantages and Disadvantages</vt:lpstr>
      <vt:lpstr>Applications</vt:lpstr>
      <vt:lpstr>Activity-1(Think Pair Share)</vt:lpstr>
      <vt:lpstr>Activity-2(Hands-on)</vt:lpstr>
      <vt:lpstr>Summary</vt:lpstr>
      <vt:lpstr>Post Session Activity – </vt:lpstr>
      <vt:lpstr>Review and Reflection from students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Deepak Gupta</dc:creator>
  <cp:lastModifiedBy>Piyush Kumar</cp:lastModifiedBy>
  <cp:revision>43</cp:revision>
  <dcterms:created xsi:type="dcterms:W3CDTF">2024-08-22T06:33:55Z</dcterms:created>
  <dcterms:modified xsi:type="dcterms:W3CDTF">2025-08-19T05:48:02Z</dcterms:modified>
</cp:coreProperties>
</file>